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2336" autoAdjust="0"/>
  </p:normalViewPr>
  <p:slideViewPr>
    <p:cSldViewPr>
      <p:cViewPr varScale="1">
        <p:scale>
          <a:sx n="35" d="100"/>
          <a:sy n="35" d="100"/>
        </p:scale>
        <p:origin x="8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gandh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gandh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</a:t>
            </a:r>
            <a:r>
              <a:rPr lang="en-IN" baseline="0"/>
              <a:t> popular Categories</a:t>
            </a:r>
            <a:endParaRPr lang="en-IN"/>
          </a:p>
        </c:rich>
      </c:tx>
      <c:layout>
        <c:manualLayout>
          <c:xMode val="edge"/>
          <c:yMode val="edge"/>
          <c:x val="0.38171522309711292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401989219338452E-2"/>
          <c:y val="0.1351632190127425"/>
          <c:w val="0.9531960215613231"/>
          <c:h val="0.7677755390917944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6-4707-8E64-270AB8A83C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5406239"/>
        <c:axId val="575407679"/>
      </c:barChart>
      <c:catAx>
        <c:axId val="57540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407679"/>
        <c:crosses val="autoZero"/>
        <c:auto val="1"/>
        <c:lblAlgn val="ctr"/>
        <c:lblOffset val="100"/>
        <c:noMultiLvlLbl val="0"/>
      </c:catAx>
      <c:valAx>
        <c:axId val="575407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5406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Sheet2!$F$2:$F$5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D-4E14-9155-3AE51BDFCB56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D-4E14-9155-3AE51BDFCB56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1D-4E14-9155-3AE51BDFCB56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Sheet2!$E$2:$E$5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1D-4E14-9155-3AE51BDFCB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2997711"/>
        <c:axId val="473000111"/>
      </c:barChart>
      <c:catAx>
        <c:axId val="47299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000111"/>
        <c:crosses val="autoZero"/>
        <c:auto val="1"/>
        <c:lblAlgn val="ctr"/>
        <c:lblOffset val="100"/>
        <c:noMultiLvlLbl val="0"/>
      </c:catAx>
      <c:valAx>
        <c:axId val="473000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997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5993425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SocialBuzz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E6376A-71B5-A8BE-0A26-5A4853E194E7}"/>
              </a:ext>
            </a:extLst>
          </p:cNvPr>
          <p:cNvSpPr txBox="1"/>
          <p:nvPr/>
        </p:nvSpPr>
        <p:spPr>
          <a:xfrm>
            <a:off x="10752597" y="1104900"/>
            <a:ext cx="7306803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7030A0"/>
                </a:solidFill>
              </a:rPr>
              <a:t>There are a total of 16 distinct content categories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7030A0"/>
                </a:solidFill>
              </a:rPr>
              <a:t>Out of which </a:t>
            </a:r>
            <a:r>
              <a:rPr lang="en-IN" sz="3200" dirty="0" err="1">
                <a:solidFill>
                  <a:srgbClr val="7030A0"/>
                </a:solidFill>
              </a:rPr>
              <a:t>Anmial</a:t>
            </a:r>
            <a:r>
              <a:rPr lang="en-IN" sz="3200" dirty="0">
                <a:solidFill>
                  <a:srgbClr val="7030A0"/>
                </a:solidFill>
              </a:rPr>
              <a:t> and Science categories are the most popular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7030A0"/>
                </a:solidFill>
              </a:rPr>
              <a:t>4 type of content – Photo ,  Video , Gif, and video.</a:t>
            </a:r>
          </a:p>
          <a:p>
            <a:endParaRPr lang="en-IN" sz="3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7030A0"/>
                </a:solidFill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7030A0"/>
                </a:solidFill>
              </a:rPr>
              <a:t>Should focus more on the top 5 categories that’s animal, technology ,science , healthy eating and food.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7030A0"/>
                </a:solidFill>
              </a:rPr>
              <a:t>Create campaign to specially target those audiences.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7030A0"/>
                </a:solidFill>
              </a:rPr>
              <a:t>Need to maximize in the month of January, may and august  as they number of posts in these months are highest.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2848" y="2865707"/>
            <a:ext cx="10113104" cy="5006067"/>
            <a:chOff x="0" y="0"/>
            <a:chExt cx="11564591" cy="397176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7030A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1673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5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99198" y="2005584"/>
            <a:ext cx="7789981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7030A0"/>
                </a:solidFill>
              </a:rPr>
              <a:t>Social Media </a:t>
            </a:r>
            <a:r>
              <a:rPr lang="en-IN" sz="3600" b="1" dirty="0"/>
              <a:t>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Established in 2010 at San </a:t>
            </a:r>
            <a:r>
              <a:rPr lang="en-IN" sz="3600" b="1" dirty="0" err="1"/>
              <a:t>Fransisco</a:t>
            </a:r>
            <a:endParaRPr lang="en-I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7030A0"/>
                </a:solidFill>
              </a:rPr>
              <a:t>500M</a:t>
            </a:r>
            <a:r>
              <a:rPr lang="en-IN" sz="3600" b="1" dirty="0"/>
              <a:t> active Monthly users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Need help to </a:t>
            </a:r>
            <a:r>
              <a:rPr lang="en-IN" sz="3600" b="1" dirty="0">
                <a:solidFill>
                  <a:srgbClr val="7030A0"/>
                </a:solidFill>
              </a:rPr>
              <a:t>Scale effectively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3810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3CB70-9C70-C996-941F-BD7B6CC6E5A2}"/>
              </a:ext>
            </a:extLst>
          </p:cNvPr>
          <p:cNvSpPr txBox="1"/>
          <p:nvPr/>
        </p:nvSpPr>
        <p:spPr>
          <a:xfrm>
            <a:off x="2288435" y="4922492"/>
            <a:ext cx="719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100k+ daily posts 3.6M annual posts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Difficult to handle such big data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Identify top 5 categories with the largest aggregate popularity.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2" y="94478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01237" y="1912993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516458" y="4169425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18093" y="7371206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825797" y="1213038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</a:t>
            </a: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he </a:t>
            </a:r>
            <a:r>
              <a:rPr lang="en-US" sz="8000" b="1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Analytics</a:t>
            </a: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0CD858-C88E-C484-7B8C-B4A1842B338E}"/>
              </a:ext>
            </a:extLst>
          </p:cNvPr>
          <p:cNvSpPr txBox="1"/>
          <p:nvPr/>
        </p:nvSpPr>
        <p:spPr>
          <a:xfrm>
            <a:off x="14099940" y="1726934"/>
            <a:ext cx="43770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600" b="1" dirty="0">
                <a:solidFill>
                  <a:srgbClr val="7030A0"/>
                </a:solidFill>
              </a:rPr>
              <a:t>Andrew </a:t>
            </a:r>
            <a:r>
              <a:rPr lang="en-IN" sz="3600" dirty="0"/>
              <a:t>Fleming</a:t>
            </a:r>
          </a:p>
          <a:p>
            <a:r>
              <a:rPr lang="en-IN" sz="3200" dirty="0"/>
              <a:t>Chief Technical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7A666-B584-4F19-27C0-F02C9EEA6D67}"/>
              </a:ext>
            </a:extLst>
          </p:cNvPr>
          <p:cNvSpPr txBox="1"/>
          <p:nvPr/>
        </p:nvSpPr>
        <p:spPr>
          <a:xfrm>
            <a:off x="14099940" y="4610100"/>
            <a:ext cx="36813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Marcus</a:t>
            </a:r>
            <a:r>
              <a:rPr lang="en-IN" sz="3600" dirty="0"/>
              <a:t> </a:t>
            </a:r>
            <a:r>
              <a:rPr lang="en-IN" sz="3600" dirty="0" err="1"/>
              <a:t>Rompton</a:t>
            </a:r>
            <a:endParaRPr lang="en-IN" sz="3600" dirty="0"/>
          </a:p>
          <a:p>
            <a:r>
              <a:rPr lang="en-IN" sz="3200" dirty="0"/>
              <a:t>Senior Principle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B9440-2EC3-F7C8-AD6F-C2E80D4EEDD9}"/>
              </a:ext>
            </a:extLst>
          </p:cNvPr>
          <p:cNvSpPr txBox="1"/>
          <p:nvPr/>
        </p:nvSpPr>
        <p:spPr>
          <a:xfrm>
            <a:off x="14099940" y="7784814"/>
            <a:ext cx="41880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Saugandh</a:t>
            </a:r>
            <a:r>
              <a:rPr lang="en-IN" sz="3600" dirty="0"/>
              <a:t> Deshmukh</a:t>
            </a:r>
          </a:p>
          <a:p>
            <a:r>
              <a:rPr lang="en-IN" sz="3200" dirty="0"/>
              <a:t>Data Analyst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CA0B577-EC3E-C3F7-272C-74988EA184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951" y="7247893"/>
            <a:ext cx="2253800" cy="2208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10630" y="971595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C2A3DB-FFDF-B668-E575-4387D94C2F28}"/>
              </a:ext>
            </a:extLst>
          </p:cNvPr>
          <p:cNvSpPr txBox="1"/>
          <p:nvPr/>
        </p:nvSpPr>
        <p:spPr>
          <a:xfrm>
            <a:off x="3860431" y="1366345"/>
            <a:ext cx="543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Requirements</a:t>
            </a:r>
            <a:r>
              <a:rPr lang="en-IN" sz="4000" dirty="0">
                <a:solidFill>
                  <a:schemeClr val="bg1"/>
                </a:solidFill>
              </a:rPr>
              <a:t> Gathering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31724-515E-93D9-6BB0-C4136BF00C00}"/>
              </a:ext>
            </a:extLst>
          </p:cNvPr>
          <p:cNvSpPr txBox="1"/>
          <p:nvPr/>
        </p:nvSpPr>
        <p:spPr>
          <a:xfrm>
            <a:off x="5529736" y="3100670"/>
            <a:ext cx="664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</a:t>
            </a:r>
            <a:r>
              <a:rPr lang="en-IN" sz="3600" b="1" dirty="0">
                <a:solidFill>
                  <a:schemeClr val="bg1"/>
                </a:solidFill>
              </a:rPr>
              <a:t>Collection +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3C627B-B125-885A-F5CD-4358E69DEE03}"/>
              </a:ext>
            </a:extLst>
          </p:cNvPr>
          <p:cNvSpPr txBox="1"/>
          <p:nvPr/>
        </p:nvSpPr>
        <p:spPr>
          <a:xfrm>
            <a:off x="7480886" y="4451832"/>
            <a:ext cx="623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</a:t>
            </a:r>
            <a:r>
              <a:rPr lang="en-IN" sz="3600" b="1" dirty="0">
                <a:solidFill>
                  <a:schemeClr val="bg1"/>
                </a:solidFill>
              </a:rPr>
              <a:t> Cleanup +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36551A-80AE-CA6E-47C9-2AE3BA162F3F}"/>
              </a:ext>
            </a:extLst>
          </p:cNvPr>
          <p:cNvSpPr txBox="1"/>
          <p:nvPr/>
        </p:nvSpPr>
        <p:spPr>
          <a:xfrm>
            <a:off x="9339540" y="6204766"/>
            <a:ext cx="482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</a:t>
            </a:r>
            <a:r>
              <a:rPr lang="en-IN" sz="3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2E8A60-F8F1-6626-5C80-AE83AA652393}"/>
              </a:ext>
            </a:extLst>
          </p:cNvPr>
          <p:cNvSpPr txBox="1"/>
          <p:nvPr/>
        </p:nvSpPr>
        <p:spPr>
          <a:xfrm>
            <a:off x="11337710" y="8039100"/>
            <a:ext cx="428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Insights </a:t>
            </a:r>
            <a:r>
              <a:rPr lang="en-IN" sz="3600" dirty="0">
                <a:solidFill>
                  <a:schemeClr val="bg1"/>
                </a:solidFill>
              </a:rPr>
              <a:t>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9848B3-3E56-72E3-898A-01D61B065B96}"/>
              </a:ext>
            </a:extLst>
          </p:cNvPr>
          <p:cNvSpPr txBox="1"/>
          <p:nvPr/>
        </p:nvSpPr>
        <p:spPr>
          <a:xfrm>
            <a:off x="2127158" y="5143500"/>
            <a:ext cx="4045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16 </a:t>
            </a:r>
          </a:p>
          <a:p>
            <a:pPr algn="ctr"/>
            <a:r>
              <a:rPr lang="en-IN" sz="4000" dirty="0"/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D135B-6304-04B1-DF3C-0896C6228999}"/>
              </a:ext>
            </a:extLst>
          </p:cNvPr>
          <p:cNvSpPr txBox="1"/>
          <p:nvPr/>
        </p:nvSpPr>
        <p:spPr>
          <a:xfrm>
            <a:off x="7121479" y="5286597"/>
            <a:ext cx="4045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Animal most </a:t>
            </a:r>
            <a:r>
              <a:rPr lang="en-IN" sz="4000" dirty="0" err="1"/>
              <a:t>favorite</a:t>
            </a:r>
            <a:r>
              <a:rPr lang="en-IN" sz="4000" dirty="0"/>
              <a:t> category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999F79-AA7C-12F4-C066-C443C253B8F9}"/>
              </a:ext>
            </a:extLst>
          </p:cNvPr>
          <p:cNvSpPr txBox="1"/>
          <p:nvPr/>
        </p:nvSpPr>
        <p:spPr>
          <a:xfrm>
            <a:off x="12149769" y="5272907"/>
            <a:ext cx="4045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May with most number of post</a:t>
            </a:r>
          </a:p>
          <a:p>
            <a:pPr algn="ctr"/>
            <a:endParaRPr lang="en-IN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5EFA698-2066-4861-2697-ADD406A69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400710"/>
              </p:ext>
            </p:extLst>
          </p:nvPr>
        </p:nvGraphicFramePr>
        <p:xfrm>
          <a:off x="2724116" y="1685151"/>
          <a:ext cx="14941265" cy="73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6BB85E4-96C4-E036-191E-48D9DAD00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0400"/>
              </p:ext>
            </p:extLst>
          </p:nvPr>
        </p:nvGraphicFramePr>
        <p:xfrm>
          <a:off x="2724116" y="1231449"/>
          <a:ext cx="15084872" cy="709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232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Saugandh Deshmukh</cp:lastModifiedBy>
  <cp:revision>10</cp:revision>
  <dcterms:created xsi:type="dcterms:W3CDTF">2006-08-16T00:00:00Z</dcterms:created>
  <dcterms:modified xsi:type="dcterms:W3CDTF">2024-10-23T08:50:18Z</dcterms:modified>
  <dc:identifier>DAEhDyfaYKE</dc:identifier>
</cp:coreProperties>
</file>