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69" r:id="rId8"/>
    <p:sldId id="265" r:id="rId9"/>
    <p:sldId id="270" r:id="rId10"/>
    <p:sldId id="281" r:id="rId11"/>
    <p:sldId id="279" r:id="rId12"/>
    <p:sldId id="257" r:id="rId13"/>
    <p:sldId id="271" r:id="rId14"/>
    <p:sldId id="272" r:id="rId15"/>
    <p:sldId id="273" r:id="rId16"/>
    <p:sldId id="274" r:id="rId17"/>
    <p:sldId id="277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A6D-4E8C-43AF-7EC5-42C033A1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24B5-5DC3-1E3D-527C-FE33EEF4F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802D-FC49-B3CC-BADA-DDDB9958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87-FB4F-9B8E-EDF0-16892006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97C1-FB0C-B120-3B7D-A1C5665B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40D0-5635-95B5-6D47-A699FAE7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3EB79-C68B-EAE8-843C-4F3032E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9495-12A0-3B64-D040-0F8189AE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C8BA-8AC9-7979-07B3-493AB3A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CAF5-17B2-AD18-9B46-4CBD3081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37733-6633-A0E2-B74C-7EA00C20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63BB-7E5F-8687-0D97-99700106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0DF0-21B3-4F70-F7AF-6893EBA6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892F-4564-AC71-336B-55C4177D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5AF9-BAFA-DF12-7194-4DA5022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165-084A-ABF2-A570-1DE33BAB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D765-A423-C1D2-020A-1BFD0841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91D2-D67D-8970-A939-49DF2133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185B-827A-03DB-7D61-314E1B69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8C6-5B3C-4B91-D02F-2547FA8D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2346-64EC-1097-724C-6B4E1361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7D6E-23D9-1728-C244-43ECBA1F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5417-473D-A6A7-8082-0771F471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E186-4379-6CBC-5961-2443342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8AF0-1511-1387-5807-5CC33A16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48A6-F4A2-DBDD-041E-D6FB9F2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FC7A-4070-2004-5621-AF13FBD4B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2298-7447-8EE1-F4D9-4C177209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CA40-B07B-FBAE-D581-FC65B13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D6CAB-C211-5C54-57D5-5D6F6663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B173-7FB8-BBE1-0100-D3D4C0D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3295-8DF7-BB22-C6FE-F3A38DFE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0D69-00E6-6518-4C1E-61C53A88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8002-A978-7FE3-40D5-2C783731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0C53D-A076-F296-2208-3A9A7AE1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8348D-2D89-EAF6-0F4B-99620331B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2DD64-7C2A-23BD-DCF5-10D052B8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CCBC0-0DCB-44E2-8C13-96BB6AD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C48F2-9B42-B5CE-8DFD-7225C8BB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90E-16DB-7EBA-1F6D-D03AC8C1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CE849-3B12-B563-2CFD-72B954FE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BA863-9359-84DC-847E-324C1B4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2E431-912B-09B0-BF29-2F958BEC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00093-329F-624C-93B3-A85CDC08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9A2B-25E5-4A9D-A716-3B097CD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7ED30-FE21-68BE-F413-61D5680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BF93-A202-0035-BF14-4E80A798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0A1D-9014-2C1C-0973-4E80A13A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6B01-D10B-BE6A-499C-8CCDD96A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3BB2E-AF88-227B-3097-EE80714C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38634-746F-7E88-4BE0-7BD0722D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28CC-B9D3-E087-2DA4-D7F005F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DCB-F310-2666-AEEF-0F62C5BA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D4B3-61F5-5D0A-940A-6280B2A8A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02ED-1A94-BA1F-E80E-912D18433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C51D6-013B-9EC9-EEBF-5A152B1A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762E-E0C1-4232-3122-E78AA03B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3A00-0B56-1BB7-0B6B-2F1A058C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A8C13-355F-77C9-D658-B24DCE1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61C6-94EC-0386-0742-B0BE2D87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8D10-6B5C-3950-A13A-6F89AD8EE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BF30-F8C9-8B9A-61AA-9070D2089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B689-6797-D468-B0C3-5147B689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E84E-3DC3-936E-32F9-030C3C08C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659EF-5394-8944-D4C2-290EE703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385"/>
            <a:ext cx="8305800" cy="14749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099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6D2B8DA-7A7A-F858-E51E-1021FBDF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5" y="258455"/>
            <a:ext cx="10196759" cy="65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th test&#10;&#10;Description automatically generated with medium confidence">
            <a:extLst>
              <a:ext uri="{FF2B5EF4-FFF2-40B4-BE49-F238E27FC236}">
                <a16:creationId xmlns:a16="http://schemas.microsoft.com/office/drawing/2014/main" id="{02D050B4-5872-82BB-C300-92C563CD4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93" y="643466"/>
            <a:ext cx="101416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A0D250A2-03B1-9E9A-66B9-699AA8C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5944"/>
            <a:ext cx="10905066" cy="46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7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E712-593B-1AF2-8280-48233E04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(Boolean Data)</a:t>
            </a:r>
          </a:p>
        </p:txBody>
      </p:sp>
    </p:spTree>
    <p:extLst>
      <p:ext uri="{BB962C8B-B14F-4D97-AF65-F5344CB8AC3E}">
        <p14:creationId xmlns:p14="http://schemas.microsoft.com/office/powerpoint/2010/main" val="354179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3C27DA-5354-789F-E384-A78B955D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5" y="1042914"/>
            <a:ext cx="10872195" cy="41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page&#10;&#10;Description automatically generated">
            <a:extLst>
              <a:ext uri="{FF2B5EF4-FFF2-40B4-BE49-F238E27FC236}">
                <a16:creationId xmlns:a16="http://schemas.microsoft.com/office/drawing/2014/main" id="{3814A310-1DB3-8180-775E-6A17786A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8" y="1066722"/>
            <a:ext cx="10484264" cy="42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9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3C5DD39D-DF15-E657-704E-90982FC8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7" y="1576320"/>
            <a:ext cx="11087152" cy="3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34D-AC23-082D-C71E-7A19458B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8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with red and blue text&#10;&#10;Description automatically generated">
            <a:extLst>
              <a:ext uri="{FF2B5EF4-FFF2-40B4-BE49-F238E27FC236}">
                <a16:creationId xmlns:a16="http://schemas.microsoft.com/office/drawing/2014/main" id="{23AF725B-5B80-9810-C40B-0440282D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9" y="1656582"/>
            <a:ext cx="9399178" cy="45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xt on a white background&#10;&#10;Description automatically generated">
            <a:extLst>
              <a:ext uri="{FF2B5EF4-FFF2-40B4-BE49-F238E27FC236}">
                <a16:creationId xmlns:a16="http://schemas.microsoft.com/office/drawing/2014/main" id="{F605841D-1AC9-282C-FC13-BEE8CD9F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80" y="508138"/>
            <a:ext cx="10564263" cy="54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2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7C7AB8FC-3A4E-E99C-93F4-449969722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0" y="643466"/>
            <a:ext cx="107179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1F6D977D-F00C-134D-0F6F-6C726C12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6187"/>
            <a:ext cx="10905066" cy="51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xt on a white background&#10;&#10;Description automatically generated">
            <a:extLst>
              <a:ext uri="{FF2B5EF4-FFF2-40B4-BE49-F238E27FC236}">
                <a16:creationId xmlns:a16="http://schemas.microsoft.com/office/drawing/2014/main" id="{71BB38A2-CC69-9571-1BE7-70A9D7B7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8" y="643466"/>
            <a:ext cx="103626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D478B2A2-1B73-DD73-9C90-215E7703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2" y="1532965"/>
            <a:ext cx="10108929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structure&#10;&#10;Description automatically generated">
            <a:extLst>
              <a:ext uri="{FF2B5EF4-FFF2-40B4-BE49-F238E27FC236}">
                <a16:creationId xmlns:a16="http://schemas.microsoft.com/office/drawing/2014/main" id="{2B104C6C-24D7-0410-62E9-134DBDC12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92" y="643466"/>
            <a:ext cx="96158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61D4-698D-E0E9-D16A-1261E9A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8797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Integer Data</a:t>
            </a:r>
          </a:p>
        </p:txBody>
      </p:sp>
    </p:spTree>
    <p:extLst>
      <p:ext uri="{BB962C8B-B14F-4D97-AF65-F5344CB8AC3E}">
        <p14:creationId xmlns:p14="http://schemas.microsoft.com/office/powerpoint/2010/main" val="16509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BBFF523B-66D0-B3B2-745D-7EACD3212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7" y="643466"/>
            <a:ext cx="105925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572EE1AA-2AEA-F646-33B6-E7300F92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431877"/>
            <a:ext cx="10732411" cy="5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(Boolean Data)</vt:lpstr>
      <vt:lpstr>PowerPoint Presentation</vt:lpstr>
      <vt:lpstr>PowerPoint Presentation</vt:lpstr>
      <vt:lpstr>PowerPoint Presentation</vt:lpstr>
      <vt:lpstr>Character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 r a y s</dc:title>
  <dc:creator>Ahmed Nahas</dc:creator>
  <cp:lastModifiedBy>Ahmed Nahas</cp:lastModifiedBy>
  <cp:revision>7</cp:revision>
  <dcterms:created xsi:type="dcterms:W3CDTF">2023-09-16T10:36:56Z</dcterms:created>
  <dcterms:modified xsi:type="dcterms:W3CDTF">2023-09-30T22:35:58Z</dcterms:modified>
</cp:coreProperties>
</file>