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3" r:id="rId6"/>
    <p:sldId id="294" r:id="rId7"/>
    <p:sldId id="296" r:id="rId8"/>
    <p:sldId id="262" r:id="rId9"/>
    <p:sldId id="263" r:id="rId10"/>
    <p:sldId id="264" r:id="rId11"/>
    <p:sldId id="265" r:id="rId12"/>
    <p:sldId id="297" r:id="rId13"/>
    <p:sldId id="266" r:id="rId14"/>
    <p:sldId id="30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5" r:id="rId28"/>
    <p:sldId id="281" r:id="rId29"/>
    <p:sldId id="299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A6D-4E8C-43AF-7EC5-42C033A10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24B5-5DC3-1E3D-527C-FE33EEF4F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802D-FC49-B3CC-BADA-DDDB9958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87-FB4F-9B8E-EDF0-16892006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97C1-FB0C-B120-3B7D-A1C5665B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40D0-5635-95B5-6D47-A699FAE7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3EB79-C68B-EAE8-843C-4F3032E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9495-12A0-3B64-D040-0F8189AE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3C8BA-8AC9-7979-07B3-493AB3A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CAF5-17B2-AD18-9B46-4CBD3081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37733-6633-A0E2-B74C-7EA00C20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63BB-7E5F-8687-0D97-99700106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0DF0-21B3-4F70-F7AF-6893EBA6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892F-4564-AC71-336B-55C4177D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5AF9-BAFA-DF12-7194-4DA50226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D165-084A-ABF2-A570-1DE33BAB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D765-A423-C1D2-020A-1BFD0841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91D2-D67D-8970-A939-49DF2133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185B-827A-03DB-7D61-314E1B69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F8C6-5B3C-4B91-D02F-2547FA8D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2346-64EC-1097-724C-6B4E1361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7D6E-23D9-1728-C244-43ECBA1F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5417-473D-A6A7-8082-0771F471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E186-4379-6CBC-5961-24433429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8AF0-1511-1387-5807-5CC33A16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48A6-F4A2-DBDD-041E-D6FB9F2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FC7A-4070-2004-5621-AF13FBD4B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2298-7447-8EE1-F4D9-4C177209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9CA40-B07B-FBAE-D581-FC65B13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D6CAB-C211-5C54-57D5-5D6F6663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B173-7FB8-BBE1-0100-D3D4C0D2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3295-8DF7-BB22-C6FE-F3A38DFE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0D69-00E6-6518-4C1E-61C53A88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8002-A978-7FE3-40D5-2C783731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0C53D-A076-F296-2208-3A9A7AE1E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8348D-2D89-EAF6-0F4B-99620331B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2DD64-7C2A-23BD-DCF5-10D052B8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CCBC0-0DCB-44E2-8C13-96BB6AD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C48F2-9B42-B5CE-8DFD-7225C8BB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C90E-16DB-7EBA-1F6D-D03AC8C1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CE849-3B12-B563-2CFD-72B954FE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BA863-9359-84DC-847E-324C1B4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2E431-912B-09B0-BF29-2F958BEC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00093-329F-624C-93B3-A85CDC08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99A2B-25E5-4A9D-A716-3B097CDC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7ED30-FE21-68BE-F413-61D5680D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BF93-A202-0035-BF14-4E80A798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0A1D-9014-2C1C-0973-4E80A13A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6B01-D10B-BE6A-499C-8CCDD96A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3BB2E-AF88-227B-3097-EE80714C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38634-746F-7E88-4BE0-7BD0722D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28CC-B9D3-E087-2DA4-D7F005F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DCB-F310-2666-AEEF-0F62C5BA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D4B3-61F5-5D0A-940A-6280B2A8A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C02ED-1A94-BA1F-E80E-912D18433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C51D6-013B-9EC9-EEBF-5A152B1A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762E-E0C1-4232-3122-E78AA03B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3A00-0B56-1BB7-0B6B-2F1A058C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A8C13-355F-77C9-D658-B24DCE12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61C6-94EC-0386-0742-B0BE2D87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8D10-6B5C-3950-A13A-6F89AD8EE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93A9-6A5B-4401-87AC-D5DCD154B5BA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BF30-F8C9-8B9A-61AA-9070D2089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B689-6797-D468-B0C3-5147B689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8F7-DD93-4817-9FE0-42EBE352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E84E-3DC3-936E-32F9-030C3C08C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 a l   D a t a</a:t>
            </a:r>
          </a:p>
        </p:txBody>
      </p:sp>
    </p:spTree>
    <p:extLst>
      <p:ext uri="{BB962C8B-B14F-4D97-AF65-F5344CB8AC3E}">
        <p14:creationId xmlns:p14="http://schemas.microsoft.com/office/powerpoint/2010/main" val="118099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4CFFD342-464E-5579-0E2F-584BF9BE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5" y="409553"/>
            <a:ext cx="11116253" cy="57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ext&#10;&#10;Description automatically generated">
            <a:extLst>
              <a:ext uri="{FF2B5EF4-FFF2-40B4-BE49-F238E27FC236}">
                <a16:creationId xmlns:a16="http://schemas.microsoft.com/office/drawing/2014/main" id="{B7D449FA-E381-63F8-EF8D-AD2987B5D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6" y="438366"/>
            <a:ext cx="11268043" cy="60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8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5AAC-A290-60E1-4252-1835ECEF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Floating-point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224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ext&#10;&#10;Description automatically generated">
            <a:extLst>
              <a:ext uri="{FF2B5EF4-FFF2-40B4-BE49-F238E27FC236}">
                <a16:creationId xmlns:a16="http://schemas.microsoft.com/office/drawing/2014/main" id="{8A6F8FE0-1E63-6B75-669B-4F835C87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2" y="2341168"/>
            <a:ext cx="11442807" cy="31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1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DF0DE45-8374-431C-5736-BC0DD2D10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47" y="595851"/>
            <a:ext cx="11130059" cy="50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1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15FFC65-D644-CBF8-DF1C-FDFA3612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3" y="470440"/>
            <a:ext cx="10551279" cy="57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9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446AA847-9524-4B6C-508C-42928A59D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8" y="547239"/>
            <a:ext cx="11244269" cy="558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7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problem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87321827-53B3-CDCB-BE8C-2B4223A91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6" y="548451"/>
            <a:ext cx="11093613" cy="58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 and black text&#10;&#10;Description automatically generated">
            <a:extLst>
              <a:ext uri="{FF2B5EF4-FFF2-40B4-BE49-F238E27FC236}">
                <a16:creationId xmlns:a16="http://schemas.microsoft.com/office/drawing/2014/main" id="{14813F91-7410-CBB1-2DD9-FEE967964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1" y="599055"/>
            <a:ext cx="10544876" cy="58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2A1F7E57-BC96-1C63-8E93-3CD528A3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66" y="726611"/>
            <a:ext cx="9485152" cy="57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2928D502-CD09-3947-B219-907533FAC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9" y="690624"/>
            <a:ext cx="8967301" cy="56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12F78561-BC48-C59D-A650-4D903F08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7" y="735865"/>
            <a:ext cx="9844761" cy="56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 diagram&#10;&#10;Description automatically generated with medium confidence">
            <a:extLst>
              <a:ext uri="{FF2B5EF4-FFF2-40B4-BE49-F238E27FC236}">
                <a16:creationId xmlns:a16="http://schemas.microsoft.com/office/drawing/2014/main" id="{DC160000-F204-CDF8-DE1F-720450BD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07" y="482896"/>
            <a:ext cx="9740474" cy="59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8719C320-7B1B-0765-9685-948387A75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7" y="1433945"/>
            <a:ext cx="1083712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0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1A62CF95-8172-96FF-25C2-21D09F3A1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1" y="1081795"/>
            <a:ext cx="10823074" cy="49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F58150-2A71-BB8D-C92E-8F3F329E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6" y="782767"/>
            <a:ext cx="9929510" cy="53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3C7CE9E8-7FFA-5D7B-F6BF-28909A06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6" y="799961"/>
            <a:ext cx="10559272" cy="54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C00103C-C117-7593-0E62-7069F3CD0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27" y="420588"/>
            <a:ext cx="10253886" cy="60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7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4934CA8-23EE-2BC6-1A61-5E2AAE306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4002"/>
            <a:ext cx="10905066" cy="49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6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06C0DD53-0C5F-6E55-5BB8-787E4458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" y="1214830"/>
            <a:ext cx="10676273" cy="43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17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20E2-73C9-D417-C77C-F50E672C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6679"/>
            <a:ext cx="10486292" cy="199121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Floating-point Arithmetic</a:t>
            </a:r>
            <a:br>
              <a:rPr lang="en-US" b="1" dirty="0"/>
            </a:br>
            <a:r>
              <a:rPr lang="en-US" b="1" dirty="0"/>
              <a:t>and</a:t>
            </a:r>
            <a:br>
              <a:rPr lang="en-US" b="1" dirty="0"/>
            </a:br>
            <a:r>
              <a:rPr lang="en-US" b="1" dirty="0"/>
              <a:t>Computation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ext&#10;&#10;Description automatically generated">
            <a:extLst>
              <a:ext uri="{FF2B5EF4-FFF2-40B4-BE49-F238E27FC236}">
                <a16:creationId xmlns:a16="http://schemas.microsoft.com/office/drawing/2014/main" id="{6D0CEAF0-A094-9F15-CABD-D6DFB8049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2" y="1024609"/>
            <a:ext cx="9967475" cy="51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7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59744E9C-C261-8DA7-D9B2-776EB19D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4" y="945124"/>
            <a:ext cx="11339382" cy="48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95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C528201A-246B-F6AF-C0A0-D92B9343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3" y="539189"/>
            <a:ext cx="10760456" cy="57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2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3864A924-C069-CB61-7B8D-6EB3F3C9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21" y="480751"/>
            <a:ext cx="9298190" cy="59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7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3BA3B0A-3335-9FA1-E530-06989859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5" y="1792394"/>
            <a:ext cx="10301718" cy="35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97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C66F572E-0A5C-95CF-366E-70E0DF51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2" y="776160"/>
            <a:ext cx="10323361" cy="53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5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47E62A09-6D17-AC76-8FDC-B05D28D2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3" y="792871"/>
            <a:ext cx="10565391" cy="50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10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81D59CAB-7115-043B-CEA6-65CF56A87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3" y="952482"/>
            <a:ext cx="11065893" cy="48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01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27888EA-932F-662E-9C3C-B6A47E44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0" y="692221"/>
            <a:ext cx="10152363" cy="5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8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per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E64E80FC-C855-FE0D-D6AA-81875A1D2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1" y="631566"/>
            <a:ext cx="10570348" cy="58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5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7821150-484F-B679-1722-67F23FFE8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1" y="802058"/>
            <a:ext cx="10561377" cy="52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7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CC93911F-FCF2-76E8-ED16-A4B346AFE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759802"/>
            <a:ext cx="9492147" cy="53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91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9F9B90DC-5F61-D727-C75D-1DC339B7A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6" y="814076"/>
            <a:ext cx="10892229" cy="52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3DBA6C35-ABF2-9EAF-8A77-1244A6681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643466"/>
            <a:ext cx="10222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6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F65EEB63-8D7C-F3F3-3D17-FA85939A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" y="674998"/>
            <a:ext cx="1049020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01E7-EE0A-EDDF-DA91-927BB946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457695"/>
            <a:ext cx="10210800" cy="1325563"/>
          </a:xfrm>
        </p:spPr>
        <p:txBody>
          <a:bodyPr/>
          <a:lstStyle/>
          <a:p>
            <a:pPr algn="ctr"/>
            <a:r>
              <a:rPr lang="en-US" b="1" dirty="0"/>
              <a:t>Fixed-point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2794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571FDDFA-F1AC-BF2E-63FC-2BD5C7509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0" y="296197"/>
            <a:ext cx="10131465" cy="62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83D9D92-9642-1F3F-8F60-F871ADA6E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8" y="447625"/>
            <a:ext cx="11352352" cy="58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19</Words>
  <Application>Microsoft Office PowerPoint</Application>
  <PresentationFormat>Widescreen</PresentationFormat>
  <Paragraphs>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R e a l   D a t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Fixed-point Representation</vt:lpstr>
      <vt:lpstr>PowerPoint Presentation</vt:lpstr>
      <vt:lpstr>PowerPoint Presentation</vt:lpstr>
      <vt:lpstr>PowerPoint Presentation</vt:lpstr>
      <vt:lpstr>PowerPoint Presentation</vt:lpstr>
      <vt:lpstr>Floating-point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Floating-point Arithmetic and Computation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 r a y s</dc:title>
  <dc:creator>Ahmed Nahas</dc:creator>
  <cp:lastModifiedBy>Ahmed Nahas</cp:lastModifiedBy>
  <cp:revision>8</cp:revision>
  <dcterms:created xsi:type="dcterms:W3CDTF">2023-09-16T10:36:56Z</dcterms:created>
  <dcterms:modified xsi:type="dcterms:W3CDTF">2023-09-30T22:51:55Z</dcterms:modified>
</cp:coreProperties>
</file>