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62dcb9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62dcb9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62dcb9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62dcb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62dcb9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62dcb9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e62dcb9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e62dcb9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62dcb9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62dcb9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e62dcb9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e62dcb9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62dcb9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62dcb9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62dcb9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e62dcb9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TDL Project Template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Clearly state the goal or purpose of your project.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Describe the problem you are trying to solve or the task you are trying to accomplish using deep learning techniques.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Sample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Provide a brief overview of the dataset(s) you used in your project.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Include some sample data points or visualizations to illustrate the nature of the dataset.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Explain the deep learning model(s) you chose for your project and why you selected them.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Discuss any modifications or customizations you made to the chosen model(s) for your specific task.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Present the results of your deep learning experiments, including metrics such as accuracy, precision, recall, etc.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Include visualizations or graphs to showcase the performance of your model(s).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&amp; Benchmarking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Compare your results with existing benchmarks or state-of-the-art models in the field.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Discuss how your model(s) perform compared to these benchmarks and any insights gained from the comparison.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 of Results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Provide a detailed analysis and interpretation of your results.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Discuss the implications of your findings, any limitations of your approach, and potential areas for future improvement or research.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1876375" y="2834125"/>
            <a:ext cx="58140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 Names - Team Member SRN’s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100" y="163750"/>
            <a:ext cx="1258575" cy="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