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65" r:id="rId2"/>
    <p:sldId id="258" r:id="rId3"/>
    <p:sldId id="261" r:id="rId4"/>
    <p:sldId id="260" r:id="rId5"/>
    <p:sldId id="262" r:id="rId6"/>
    <p:sldId id="263" r:id="rId7"/>
    <p:sldId id="256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77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63850D-282B-4797-AA1E-3EE2EC5367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BD55C6-F586-43CF-BC64-E5BB4887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695864" y="85994"/>
            <a:ext cx="51931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Interior Work Designs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Estimating &amp; Costing For Interior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Interior Work Budgeting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Interior Items material Supply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On Site Carpentry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Modular Furniture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Gypsum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Painting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</a:t>
            </a:r>
            <a:r>
              <a:rPr lang="en-US" sz="2400" b="1" dirty="0" err="1">
                <a:solidFill>
                  <a:schemeClr val="bg1"/>
                </a:solidFill>
              </a:rPr>
              <a:t>Aluminium</a:t>
            </a:r>
            <a:r>
              <a:rPr lang="en-US" sz="2400" b="1" dirty="0">
                <a:solidFill>
                  <a:schemeClr val="bg1"/>
                </a:solidFill>
              </a:rPr>
              <a:t>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Glass Works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Fabrication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Flooring 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Corian Material Works</a:t>
            </a:r>
          </a:p>
        </p:txBody>
      </p:sp>
    </p:spTree>
    <p:extLst>
      <p:ext uri="{BB962C8B-B14F-4D97-AF65-F5344CB8AC3E}">
        <p14:creationId xmlns:p14="http://schemas.microsoft.com/office/powerpoint/2010/main" val="347172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75641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Office Furniture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655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Carpentry/ Modular 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B481-256B-CEED-D24E-66DE8EA63277}"/>
              </a:ext>
            </a:extLst>
          </p:cNvPr>
          <p:cNvSpPr txBox="1"/>
          <p:nvPr/>
        </p:nvSpPr>
        <p:spPr>
          <a:xfrm>
            <a:off x="2216993" y="1052433"/>
            <a:ext cx="6236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Table with Pedestal ( Officer / Manager / Staff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Staff Workstation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Side Storage With Drawer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 Height Storage / Cabinet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Half Height Storage / Cabinet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Visitor Sofa with Center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Wall Shelf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Pantry Unit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File Rack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55DA3-1275-72C9-E29A-8A96416B0A46}"/>
              </a:ext>
            </a:extLst>
          </p:cNvPr>
          <p:cNvSpPr txBox="1"/>
          <p:nvPr/>
        </p:nvSpPr>
        <p:spPr>
          <a:xfrm>
            <a:off x="1552754" y="3446437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Home Furniture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CD7C0-543C-8B3A-DA21-4FC86C802A95}"/>
              </a:ext>
            </a:extLst>
          </p:cNvPr>
          <p:cNvSpPr txBox="1"/>
          <p:nvPr/>
        </p:nvSpPr>
        <p:spPr>
          <a:xfrm>
            <a:off x="2216993" y="3786557"/>
            <a:ext cx="5831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Bed ( Master Bed / Double Bed / Single Bed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Wardrobe (Sliding / Openable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Tv Unit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Sofa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Study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Kitchen Trolley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 Height 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Half Height 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Over Head 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Book Shelf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Pelmet (Door / window / Balcony)</a:t>
            </a:r>
          </a:p>
        </p:txBody>
      </p:sp>
    </p:spTree>
    <p:extLst>
      <p:ext uri="{BB962C8B-B14F-4D97-AF65-F5344CB8AC3E}">
        <p14:creationId xmlns:p14="http://schemas.microsoft.com/office/powerpoint/2010/main" val="29769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75641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School / Collage Furniture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5" y="123816"/>
            <a:ext cx="606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Carpentry/ Modular 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B481-256B-CEED-D24E-66DE8EA63277}"/>
              </a:ext>
            </a:extLst>
          </p:cNvPr>
          <p:cNvSpPr txBox="1"/>
          <p:nvPr/>
        </p:nvSpPr>
        <p:spPr>
          <a:xfrm>
            <a:off x="2216993" y="1052433"/>
            <a:ext cx="9480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Table – Principle , Staff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Benches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Lab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Book Rack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Writing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Notice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F5166-FD76-DFCB-02D3-E7463EF57ABE}"/>
              </a:ext>
            </a:extLst>
          </p:cNvPr>
          <p:cNvSpPr txBox="1"/>
          <p:nvPr/>
        </p:nvSpPr>
        <p:spPr>
          <a:xfrm>
            <a:off x="1552754" y="2946230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Hospital Furniture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FF221-805D-B38E-9072-ED4793C3D75E}"/>
              </a:ext>
            </a:extLst>
          </p:cNvPr>
          <p:cNvSpPr txBox="1"/>
          <p:nvPr/>
        </p:nvSpPr>
        <p:spPr>
          <a:xfrm>
            <a:off x="2216993" y="3242248"/>
            <a:ext cx="94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Patient Bed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Doctor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Medicine Rack</a:t>
            </a:r>
          </a:p>
        </p:txBody>
      </p:sp>
    </p:spTree>
    <p:extLst>
      <p:ext uri="{BB962C8B-B14F-4D97-AF65-F5344CB8AC3E}">
        <p14:creationId xmlns:p14="http://schemas.microsoft.com/office/powerpoint/2010/main" val="3467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75641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Full Height Partition (Solid Ply Partition)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697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All Type Carpentry/ Modular  Work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B481-256B-CEED-D24E-66DE8EA63277}"/>
              </a:ext>
            </a:extLst>
          </p:cNvPr>
          <p:cNvSpPr txBox="1"/>
          <p:nvPr/>
        </p:nvSpPr>
        <p:spPr>
          <a:xfrm>
            <a:off x="2216993" y="1052433"/>
            <a:ext cx="94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Same Material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Same Material With Vision Glass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Different Material (Laminate/Veneer/ACP/Corian)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6D0B8-C032-DFDC-3825-8CF7E51CD477}"/>
              </a:ext>
            </a:extLst>
          </p:cNvPr>
          <p:cNvSpPr txBox="1"/>
          <p:nvPr/>
        </p:nvSpPr>
        <p:spPr>
          <a:xfrm>
            <a:off x="1552754" y="2179448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Half Height Partition (Solid Ply Partition)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72696-8F23-B1EA-93FF-FCC49127E86F}"/>
              </a:ext>
            </a:extLst>
          </p:cNvPr>
          <p:cNvSpPr txBox="1"/>
          <p:nvPr/>
        </p:nvSpPr>
        <p:spPr>
          <a:xfrm>
            <a:off x="2216993" y="2475466"/>
            <a:ext cx="94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Same Material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Same Material With Vision Glass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Side Finished Different Material (Laminate/Veneer/ACP/Corian)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66A51-7A26-14E3-F727-8A6E8911BA73}"/>
              </a:ext>
            </a:extLst>
          </p:cNvPr>
          <p:cNvSpPr txBox="1"/>
          <p:nvPr/>
        </p:nvSpPr>
        <p:spPr>
          <a:xfrm>
            <a:off x="1552754" y="367579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Wall Paneling (Solid Ply paneling)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AEF51-6E4A-1C8A-555A-C309562FC7C2}"/>
              </a:ext>
            </a:extLst>
          </p:cNvPr>
          <p:cNvSpPr txBox="1"/>
          <p:nvPr/>
        </p:nvSpPr>
        <p:spPr>
          <a:xfrm>
            <a:off x="2216993" y="3971813"/>
            <a:ext cx="94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One Side Full Finished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One Side Design Combo Finished (Laminate/Veneer/ACP/Corian/ Artificial Grass/ Wall paper / Fluted Panel)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Acoustic paneling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2B7A4-B9E1-6DCA-21AF-E91E30C508B9}"/>
              </a:ext>
            </a:extLst>
          </p:cNvPr>
          <p:cNvSpPr txBox="1"/>
          <p:nvPr/>
        </p:nvSpPr>
        <p:spPr>
          <a:xfrm>
            <a:off x="1552754" y="5098828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Column Paneling (Solid Ply paneling)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64327-7594-B37F-E7BE-87B9D0D2B0B6}"/>
              </a:ext>
            </a:extLst>
          </p:cNvPr>
          <p:cNvSpPr txBox="1"/>
          <p:nvPr/>
        </p:nvSpPr>
        <p:spPr>
          <a:xfrm>
            <a:off x="2216993" y="5394846"/>
            <a:ext cx="948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One Side Full Finished (Laminate/Veneer/ACP/Corian)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One Side Design Combo Finished (Laminate/Veneer/ACP/Corian/ Artificial Grass/ Wall paper / Fluted Panel)</a:t>
            </a:r>
          </a:p>
        </p:txBody>
      </p:sp>
    </p:spTree>
    <p:extLst>
      <p:ext uri="{BB962C8B-B14F-4D97-AF65-F5344CB8AC3E}">
        <p14:creationId xmlns:p14="http://schemas.microsoft.com/office/powerpoint/2010/main" val="281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5" y="123816"/>
            <a:ext cx="590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Carpentry/ Modular  Work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F5166-FD76-DFCB-02D3-E7463EF57ABE}"/>
              </a:ext>
            </a:extLst>
          </p:cNvPr>
          <p:cNvSpPr txBox="1"/>
          <p:nvPr/>
        </p:nvSpPr>
        <p:spPr>
          <a:xfrm>
            <a:off x="1587259" y="2342381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Other Works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FF221-805D-B38E-9072-ED4793C3D75E}"/>
              </a:ext>
            </a:extLst>
          </p:cNvPr>
          <p:cNvSpPr txBox="1"/>
          <p:nvPr/>
        </p:nvSpPr>
        <p:spPr>
          <a:xfrm>
            <a:off x="2251498" y="2638399"/>
            <a:ext cx="9480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Design Wall Shelf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Wooden ceiling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Design Wooden Planter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 Seating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Acoustic Paneling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7A2F5-AE8A-C593-1308-F4DA426E6F47}"/>
              </a:ext>
            </a:extLst>
          </p:cNvPr>
          <p:cNvSpPr txBox="1"/>
          <p:nvPr/>
        </p:nvSpPr>
        <p:spPr>
          <a:xfrm>
            <a:off x="1518248" y="734682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Door 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45F88-E416-F8EA-832B-778EF47903CB}"/>
              </a:ext>
            </a:extLst>
          </p:cNvPr>
          <p:cNvSpPr txBox="1"/>
          <p:nvPr/>
        </p:nvSpPr>
        <p:spPr>
          <a:xfrm>
            <a:off x="2182487" y="1030700"/>
            <a:ext cx="94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Single Door With Frame Finished With Laminate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Double Door With Frame Finished With Laminate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Teak Wood Door With Frame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CNC Cutting Door </a:t>
            </a:r>
          </a:p>
        </p:txBody>
      </p:sp>
    </p:spTree>
    <p:extLst>
      <p:ext uri="{BB962C8B-B14F-4D97-AF65-F5344CB8AC3E}">
        <p14:creationId xmlns:p14="http://schemas.microsoft.com/office/powerpoint/2010/main" val="39155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26876" y="523513"/>
            <a:ext cx="5193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Gypsum Plaster, Punning (Beam / Wall)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Gypsum Ceiling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Gypsum Wall Paneling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Gypsum Wall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Acoustic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Acoustic Ceiling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Metal ceiling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Grid ceiling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82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Gypsum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6433E-F258-46DC-5C47-103607EFFB5D}"/>
              </a:ext>
            </a:extLst>
          </p:cNvPr>
          <p:cNvSpPr txBox="1"/>
          <p:nvPr/>
        </p:nvSpPr>
        <p:spPr>
          <a:xfrm>
            <a:off x="1526876" y="3231534"/>
            <a:ext cx="5193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Internal Wall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External Wall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Oil paint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Spray Polish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Spray Painting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Type Texture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Wall Paper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Enamel Paint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5DE86-B5BA-3B45-2E73-25BA206482C2}"/>
              </a:ext>
            </a:extLst>
          </p:cNvPr>
          <p:cNvSpPr txBox="1"/>
          <p:nvPr/>
        </p:nvSpPr>
        <p:spPr>
          <a:xfrm>
            <a:off x="350816" y="2831837"/>
            <a:ext cx="82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Painting Work</a:t>
            </a:r>
          </a:p>
        </p:txBody>
      </p:sp>
    </p:spTree>
    <p:extLst>
      <p:ext uri="{BB962C8B-B14F-4D97-AF65-F5344CB8AC3E}">
        <p14:creationId xmlns:p14="http://schemas.microsoft.com/office/powerpoint/2010/main" val="1955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75641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Aluminium</a:t>
            </a:r>
            <a:r>
              <a:rPr lang="en-US" b="1" dirty="0">
                <a:solidFill>
                  <a:schemeClr val="bg1"/>
                </a:solidFill>
              </a:rPr>
              <a:t> Window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51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</a:t>
            </a:r>
            <a:r>
              <a:rPr lang="en-US" sz="2400" b="1" dirty="0" err="1">
                <a:solidFill>
                  <a:schemeClr val="bg1"/>
                </a:solidFill>
              </a:rPr>
              <a:t>Aluminium</a:t>
            </a:r>
            <a:r>
              <a:rPr lang="en-US" sz="2400" b="1" dirty="0">
                <a:solidFill>
                  <a:schemeClr val="bg1"/>
                </a:solidFill>
              </a:rPr>
              <a:t>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B481-256B-CEED-D24E-66DE8EA63277}"/>
              </a:ext>
            </a:extLst>
          </p:cNvPr>
          <p:cNvSpPr txBox="1"/>
          <p:nvPr/>
        </p:nvSpPr>
        <p:spPr>
          <a:xfrm>
            <a:off x="2216993" y="1052433"/>
            <a:ext cx="5434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Sliding Windows ( 2 Trak / 3 Track  / 4 Track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Openable Window ( Horizontal / Vertical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Fix Window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Lowers &amp; Ventilator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88FF5-4408-4C8C-3C1C-E3B6FE8A640C}"/>
              </a:ext>
            </a:extLst>
          </p:cNvPr>
          <p:cNvSpPr txBox="1"/>
          <p:nvPr/>
        </p:nvSpPr>
        <p:spPr>
          <a:xfrm>
            <a:off x="1613139" y="2159160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Aluminium</a:t>
            </a:r>
            <a:r>
              <a:rPr lang="en-US" b="1" dirty="0">
                <a:solidFill>
                  <a:schemeClr val="bg1"/>
                </a:solidFill>
              </a:rPr>
              <a:t> Door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249AA-5C7B-2860-0F4B-D8D4709C45AE}"/>
              </a:ext>
            </a:extLst>
          </p:cNvPr>
          <p:cNvSpPr txBox="1"/>
          <p:nvPr/>
        </p:nvSpPr>
        <p:spPr>
          <a:xfrm>
            <a:off x="2216993" y="2475466"/>
            <a:ext cx="5434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Sliding Door ( 2 Trak / 3 Track  / 4 Track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Sliding Door ( Soft Close / Sensor)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Openable Door (Double Door / Single Door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55DA3-1275-72C9-E29A-8A96416B0A46}"/>
              </a:ext>
            </a:extLst>
          </p:cNvPr>
          <p:cNvSpPr txBox="1"/>
          <p:nvPr/>
        </p:nvSpPr>
        <p:spPr>
          <a:xfrm>
            <a:off x="1613139" y="3429000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Aluminium</a:t>
            </a:r>
            <a:r>
              <a:rPr lang="en-US" b="1" dirty="0">
                <a:solidFill>
                  <a:schemeClr val="bg1"/>
                </a:solidFill>
              </a:rPr>
              <a:t> Partition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CD7C0-543C-8B3A-DA21-4FC86C802A95}"/>
              </a:ext>
            </a:extLst>
          </p:cNvPr>
          <p:cNvSpPr txBox="1"/>
          <p:nvPr/>
        </p:nvSpPr>
        <p:spPr>
          <a:xfrm>
            <a:off x="2277377" y="3725018"/>
            <a:ext cx="583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Aluminium</a:t>
            </a:r>
            <a:r>
              <a:rPr lang="en-US" dirty="0">
                <a:solidFill>
                  <a:schemeClr val="bg1"/>
                </a:solidFill>
              </a:rPr>
              <a:t> Full Height Partition (With Glass / </a:t>
            </a:r>
            <a:r>
              <a:rPr lang="en-US" dirty="0" err="1">
                <a:solidFill>
                  <a:schemeClr val="bg1"/>
                </a:solidFill>
              </a:rPr>
              <a:t>Partical</a:t>
            </a:r>
            <a:r>
              <a:rPr lang="en-US" dirty="0">
                <a:solidFill>
                  <a:schemeClr val="bg1"/>
                </a:solidFill>
              </a:rPr>
              <a:t> Board / ACP / Plywood 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Aluminium</a:t>
            </a:r>
            <a:r>
              <a:rPr lang="en-US" dirty="0">
                <a:solidFill>
                  <a:schemeClr val="bg1"/>
                </a:solidFill>
              </a:rPr>
              <a:t> Half Height Partition (With Glass / </a:t>
            </a:r>
            <a:r>
              <a:rPr lang="en-US" dirty="0" err="1">
                <a:solidFill>
                  <a:schemeClr val="bg1"/>
                </a:solidFill>
              </a:rPr>
              <a:t>Partical</a:t>
            </a:r>
            <a:r>
              <a:rPr lang="en-US" dirty="0">
                <a:solidFill>
                  <a:schemeClr val="bg1"/>
                </a:solidFill>
              </a:rPr>
              <a:t> Board / ACP / Plywood 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3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756415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Glass Door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82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Glass Work (Toughened / Plain)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249AA-5C7B-2860-0F4B-D8D4709C45AE}"/>
              </a:ext>
            </a:extLst>
          </p:cNvPr>
          <p:cNvSpPr txBox="1"/>
          <p:nvPr/>
        </p:nvSpPr>
        <p:spPr>
          <a:xfrm>
            <a:off x="1940950" y="1094919"/>
            <a:ext cx="543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Sliding Door ( Soft Close / Sensor)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Openable Door (Double Door / Single Door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A1E78-31D9-DF86-111E-BD84D06F214C}"/>
              </a:ext>
            </a:extLst>
          </p:cNvPr>
          <p:cNvSpPr txBox="1"/>
          <p:nvPr/>
        </p:nvSpPr>
        <p:spPr>
          <a:xfrm>
            <a:off x="1552754" y="1675151"/>
            <a:ext cx="5193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Glass Partition For Cebine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Glass Partition For Bathroom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Glass Partition For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Table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Glass Railing</a:t>
            </a:r>
          </a:p>
        </p:txBody>
      </p:sp>
    </p:spTree>
    <p:extLst>
      <p:ext uri="{BB962C8B-B14F-4D97-AF65-F5344CB8AC3E}">
        <p14:creationId xmlns:p14="http://schemas.microsoft.com/office/powerpoint/2010/main" val="359775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DEFCA-905F-F18B-B0BD-33ABF6B1E4FF}"/>
              </a:ext>
            </a:extLst>
          </p:cNvPr>
          <p:cNvSpPr txBox="1"/>
          <p:nvPr/>
        </p:nvSpPr>
        <p:spPr>
          <a:xfrm>
            <a:off x="1552754" y="540764"/>
            <a:ext cx="5193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Type Tile, Marble, Granite 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Vinyl Flooring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Carpet Flooring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Wooden Flooring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C56D-62B2-3664-6DAA-F0CC018C177C}"/>
              </a:ext>
            </a:extLst>
          </p:cNvPr>
          <p:cNvSpPr txBox="1"/>
          <p:nvPr/>
        </p:nvSpPr>
        <p:spPr>
          <a:xfrm>
            <a:off x="350816" y="123816"/>
            <a:ext cx="82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Flooring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4DD62-32AE-554E-D4A9-B56B3CAA1642}"/>
              </a:ext>
            </a:extLst>
          </p:cNvPr>
          <p:cNvSpPr txBox="1"/>
          <p:nvPr/>
        </p:nvSpPr>
        <p:spPr>
          <a:xfrm>
            <a:off x="1552754" y="2516212"/>
            <a:ext cx="519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Table, Counter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Wall paneling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CNC Cutting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6BD6C-B543-D361-F7C9-7122FCB3AE61}"/>
              </a:ext>
            </a:extLst>
          </p:cNvPr>
          <p:cNvSpPr txBox="1"/>
          <p:nvPr/>
        </p:nvSpPr>
        <p:spPr>
          <a:xfrm>
            <a:off x="350816" y="2064759"/>
            <a:ext cx="82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All Type Corian Work</a:t>
            </a:r>
          </a:p>
        </p:txBody>
      </p:sp>
    </p:spTree>
    <p:extLst>
      <p:ext uri="{BB962C8B-B14F-4D97-AF65-F5344CB8AC3E}">
        <p14:creationId xmlns:p14="http://schemas.microsoft.com/office/powerpoint/2010/main" val="16537804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396</TotalTime>
  <Words>636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2023-02-14T07:16:13Z</dcterms:created>
  <dcterms:modified xsi:type="dcterms:W3CDTF">2023-02-14T13:52:55Z</dcterms:modified>
</cp:coreProperties>
</file>