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8" r:id="rId3"/>
    <p:sldId id="257" r:id="rId4"/>
    <p:sldId id="268" r:id="rId5"/>
    <p:sldId id="262" r:id="rId6"/>
    <p:sldId id="263" r:id="rId7"/>
    <p:sldId id="269" r:id="rId8"/>
    <p:sldId id="270" r:id="rId9"/>
    <p:sldId id="271" r:id="rId10"/>
    <p:sldId id="272" r:id="rId11"/>
    <p:sldId id="273" r:id="rId12"/>
    <p:sldId id="274" r:id="rId13"/>
    <p:sldId id="27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A75D2-1CB6-41FE-89B4-E63C65320F06}">
          <p14:sldIdLst>
            <p14:sldId id="256"/>
            <p14:sldId id="258"/>
            <p14:sldId id="257"/>
            <p14:sldId id="268"/>
            <p14:sldId id="262"/>
            <p14:sldId id="263"/>
            <p14:sldId id="269"/>
            <p14:sldId id="270"/>
            <p14:sldId id="271"/>
            <p14:sldId id="272"/>
            <p14:sldId id="273"/>
            <p14:sldId id="274"/>
            <p14:sldId id="27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E908B-1A59-4A97-B56E-8EC65F0A8351}" v="11" dt="2022-11-10T16:40:24.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Bhagat" userId="119d24945c3d0bd6" providerId="LiveId" clId="{48EE908B-1A59-4A97-B56E-8EC65F0A8351}"/>
    <pc:docChg chg="undo redo custSel addSld delSld modSld modSection">
      <pc:chgData name="Shreya Bhagat" userId="119d24945c3d0bd6" providerId="LiveId" clId="{48EE908B-1A59-4A97-B56E-8EC65F0A8351}" dt="2022-11-10T16:51:14.476" v="2013" actId="6549"/>
      <pc:docMkLst>
        <pc:docMk/>
      </pc:docMkLst>
      <pc:sldChg chg="modSp mod">
        <pc:chgData name="Shreya Bhagat" userId="119d24945c3d0bd6" providerId="LiveId" clId="{48EE908B-1A59-4A97-B56E-8EC65F0A8351}" dt="2022-11-10T15:57:43.103" v="361" actId="20577"/>
        <pc:sldMkLst>
          <pc:docMk/>
          <pc:sldMk cId="3061258867" sldId="256"/>
        </pc:sldMkLst>
        <pc:spChg chg="mod">
          <ac:chgData name="Shreya Bhagat" userId="119d24945c3d0bd6" providerId="LiveId" clId="{48EE908B-1A59-4A97-B56E-8EC65F0A8351}" dt="2022-11-10T14:21:43.174" v="62" actId="20577"/>
          <ac:spMkLst>
            <pc:docMk/>
            <pc:sldMk cId="3061258867" sldId="256"/>
            <ac:spMk id="2" creationId="{3E275142-8183-480B-AC0B-4C047C6083AD}"/>
          </ac:spMkLst>
        </pc:spChg>
        <pc:spChg chg="mod">
          <ac:chgData name="Shreya Bhagat" userId="119d24945c3d0bd6" providerId="LiveId" clId="{48EE908B-1A59-4A97-B56E-8EC65F0A8351}" dt="2022-11-10T15:57:43.103" v="361" actId="20577"/>
          <ac:spMkLst>
            <pc:docMk/>
            <pc:sldMk cId="3061258867" sldId="256"/>
            <ac:spMk id="8" creationId="{2CFB75C4-0418-4644-8519-67380ED1A455}"/>
          </ac:spMkLst>
        </pc:spChg>
      </pc:sldChg>
      <pc:sldChg chg="modSp mod">
        <pc:chgData name="Shreya Bhagat" userId="119d24945c3d0bd6" providerId="LiveId" clId="{48EE908B-1A59-4A97-B56E-8EC65F0A8351}" dt="2022-11-10T15:55:41.929" v="298" actId="404"/>
        <pc:sldMkLst>
          <pc:docMk/>
          <pc:sldMk cId="2999964714" sldId="257"/>
        </pc:sldMkLst>
        <pc:spChg chg="mod">
          <ac:chgData name="Shreya Bhagat" userId="119d24945c3d0bd6" providerId="LiveId" clId="{48EE908B-1A59-4A97-B56E-8EC65F0A8351}" dt="2022-11-10T15:55:41.929" v="298" actId="404"/>
          <ac:spMkLst>
            <pc:docMk/>
            <pc:sldMk cId="2999964714" sldId="257"/>
            <ac:spMk id="10" creationId="{C408C4B0-416A-4284-1918-9B37490C5968}"/>
          </ac:spMkLst>
        </pc:spChg>
      </pc:sldChg>
      <pc:sldChg chg="modSp mod">
        <pc:chgData name="Shreya Bhagat" userId="119d24945c3d0bd6" providerId="LiveId" clId="{48EE908B-1A59-4A97-B56E-8EC65F0A8351}" dt="2022-11-10T16:49:39.237" v="2012" actId="20577"/>
        <pc:sldMkLst>
          <pc:docMk/>
          <pc:sldMk cId="2525135588" sldId="258"/>
        </pc:sldMkLst>
        <pc:spChg chg="mod">
          <ac:chgData name="Shreya Bhagat" userId="119d24945c3d0bd6" providerId="LiveId" clId="{48EE908B-1A59-4A97-B56E-8EC65F0A8351}" dt="2022-11-10T16:49:39.237" v="2012" actId="20577"/>
          <ac:spMkLst>
            <pc:docMk/>
            <pc:sldMk cId="2525135588" sldId="258"/>
            <ac:spMk id="3" creationId="{E5DD6BC0-0740-45B5-8CC3-04112726965F}"/>
          </ac:spMkLst>
        </pc:spChg>
      </pc:sldChg>
      <pc:sldChg chg="del">
        <pc:chgData name="Shreya Bhagat" userId="119d24945c3d0bd6" providerId="LiveId" clId="{48EE908B-1A59-4A97-B56E-8EC65F0A8351}" dt="2022-11-10T15:54:43.563" v="249" actId="2696"/>
        <pc:sldMkLst>
          <pc:docMk/>
          <pc:sldMk cId="3916399354" sldId="259"/>
        </pc:sldMkLst>
      </pc:sldChg>
      <pc:sldChg chg="del">
        <pc:chgData name="Shreya Bhagat" userId="119d24945c3d0bd6" providerId="LiveId" clId="{48EE908B-1A59-4A97-B56E-8EC65F0A8351}" dt="2022-11-10T15:57:56.205" v="362" actId="2696"/>
        <pc:sldMkLst>
          <pc:docMk/>
          <pc:sldMk cId="245970677" sldId="260"/>
        </pc:sldMkLst>
      </pc:sldChg>
      <pc:sldChg chg="del">
        <pc:chgData name="Shreya Bhagat" userId="119d24945c3d0bd6" providerId="LiveId" clId="{48EE908B-1A59-4A97-B56E-8EC65F0A8351}" dt="2022-11-10T15:57:59.047" v="363" actId="2696"/>
        <pc:sldMkLst>
          <pc:docMk/>
          <pc:sldMk cId="3774308455" sldId="261"/>
        </pc:sldMkLst>
      </pc:sldChg>
      <pc:sldChg chg="modSp mod">
        <pc:chgData name="Shreya Bhagat" userId="119d24945c3d0bd6" providerId="LiveId" clId="{48EE908B-1A59-4A97-B56E-8EC65F0A8351}" dt="2022-11-10T15:58:33.210" v="381" actId="14100"/>
        <pc:sldMkLst>
          <pc:docMk/>
          <pc:sldMk cId="1552831962" sldId="262"/>
        </pc:sldMkLst>
        <pc:spChg chg="mod">
          <ac:chgData name="Shreya Bhagat" userId="119d24945c3d0bd6" providerId="LiveId" clId="{48EE908B-1A59-4A97-B56E-8EC65F0A8351}" dt="2022-11-10T15:58:33.210" v="381" actId="14100"/>
          <ac:spMkLst>
            <pc:docMk/>
            <pc:sldMk cId="1552831962" sldId="262"/>
            <ac:spMk id="3" creationId="{3464A47F-E505-A9CD-C3A3-09939EABB3A9}"/>
          </ac:spMkLst>
        </pc:spChg>
      </pc:sldChg>
      <pc:sldChg chg="modSp mod">
        <pc:chgData name="Shreya Bhagat" userId="119d24945c3d0bd6" providerId="LiveId" clId="{48EE908B-1A59-4A97-B56E-8EC65F0A8351}" dt="2022-11-10T16:00:39.924" v="391" actId="20577"/>
        <pc:sldMkLst>
          <pc:docMk/>
          <pc:sldMk cId="1133522659" sldId="263"/>
        </pc:sldMkLst>
        <pc:spChg chg="mod">
          <ac:chgData name="Shreya Bhagat" userId="119d24945c3d0bd6" providerId="LiveId" clId="{48EE908B-1A59-4A97-B56E-8EC65F0A8351}" dt="2022-11-10T16:00:39.924" v="391" actId="20577"/>
          <ac:spMkLst>
            <pc:docMk/>
            <pc:sldMk cId="1133522659" sldId="263"/>
            <ac:spMk id="3" creationId="{3464A47F-E505-A9CD-C3A3-09939EABB3A9}"/>
          </ac:spMkLst>
        </pc:spChg>
      </pc:sldChg>
      <pc:sldChg chg="del">
        <pc:chgData name="Shreya Bhagat" userId="119d24945c3d0bd6" providerId="LiveId" clId="{48EE908B-1A59-4A97-B56E-8EC65F0A8351}" dt="2022-11-10T16:01:01.959" v="392" actId="2696"/>
        <pc:sldMkLst>
          <pc:docMk/>
          <pc:sldMk cId="894305951" sldId="265"/>
        </pc:sldMkLst>
      </pc:sldChg>
      <pc:sldChg chg="addSp delSp modSp mod">
        <pc:chgData name="Shreya Bhagat" userId="119d24945c3d0bd6" providerId="LiveId" clId="{48EE908B-1A59-4A97-B56E-8EC65F0A8351}" dt="2022-11-10T16:19:56.167" v="863" actId="255"/>
        <pc:sldMkLst>
          <pc:docMk/>
          <pc:sldMk cId="3974595017" sldId="266"/>
        </pc:sldMkLst>
        <pc:spChg chg="add del mod">
          <ac:chgData name="Shreya Bhagat" userId="119d24945c3d0bd6" providerId="LiveId" clId="{48EE908B-1A59-4A97-B56E-8EC65F0A8351}" dt="2022-11-10T16:19:56.167" v="863" actId="255"/>
          <ac:spMkLst>
            <pc:docMk/>
            <pc:sldMk cId="3974595017" sldId="266"/>
            <ac:spMk id="3" creationId="{3464A47F-E505-A9CD-C3A3-09939EABB3A9}"/>
          </ac:spMkLst>
        </pc:spChg>
        <pc:spChg chg="add del mod">
          <ac:chgData name="Shreya Bhagat" userId="119d24945c3d0bd6" providerId="LiveId" clId="{48EE908B-1A59-4A97-B56E-8EC65F0A8351}" dt="2022-11-10T16:19:53.427" v="862" actId="478"/>
          <ac:spMkLst>
            <pc:docMk/>
            <pc:sldMk cId="3974595017" sldId="266"/>
            <ac:spMk id="4" creationId="{CEFEA1E9-5B55-954D-EDD1-44B9A62C45EF}"/>
          </ac:spMkLst>
        </pc:spChg>
      </pc:sldChg>
      <pc:sldChg chg="modSp add mod">
        <pc:chgData name="Shreya Bhagat" userId="119d24945c3d0bd6" providerId="LiveId" clId="{48EE908B-1A59-4A97-B56E-8EC65F0A8351}" dt="2022-11-10T15:57:16.758" v="322" actId="27636"/>
        <pc:sldMkLst>
          <pc:docMk/>
          <pc:sldMk cId="1042005340" sldId="268"/>
        </pc:sldMkLst>
        <pc:spChg chg="mod">
          <ac:chgData name="Shreya Bhagat" userId="119d24945c3d0bd6" providerId="LiveId" clId="{48EE908B-1A59-4A97-B56E-8EC65F0A8351}" dt="2022-11-10T15:57:16.758" v="322" actId="27636"/>
          <ac:spMkLst>
            <pc:docMk/>
            <pc:sldMk cId="1042005340" sldId="268"/>
            <ac:spMk id="10" creationId="{C408C4B0-416A-4284-1918-9B37490C5968}"/>
          </ac:spMkLst>
        </pc:spChg>
      </pc:sldChg>
      <pc:sldChg chg="modSp add mod">
        <pc:chgData name="Shreya Bhagat" userId="119d24945c3d0bd6" providerId="LiveId" clId="{48EE908B-1A59-4A97-B56E-8EC65F0A8351}" dt="2022-11-10T16:39:53.180" v="1387"/>
        <pc:sldMkLst>
          <pc:docMk/>
          <pc:sldMk cId="857807394" sldId="269"/>
        </pc:sldMkLst>
        <pc:spChg chg="mod">
          <ac:chgData name="Shreya Bhagat" userId="119d24945c3d0bd6" providerId="LiveId" clId="{48EE908B-1A59-4A97-B56E-8EC65F0A8351}" dt="2022-11-10T16:02:45.564" v="421" actId="14100"/>
          <ac:spMkLst>
            <pc:docMk/>
            <pc:sldMk cId="857807394" sldId="269"/>
            <ac:spMk id="3" creationId="{3464A47F-E505-A9CD-C3A3-09939EABB3A9}"/>
          </ac:spMkLst>
        </pc:spChg>
        <pc:spChg chg="mod">
          <ac:chgData name="Shreya Bhagat" userId="119d24945c3d0bd6" providerId="LiveId" clId="{48EE908B-1A59-4A97-B56E-8EC65F0A8351}" dt="2022-11-10T16:39:53.180" v="1387"/>
          <ac:spMkLst>
            <pc:docMk/>
            <pc:sldMk cId="857807394" sldId="269"/>
            <ac:spMk id="11" creationId="{0D75CE12-5755-2056-36A7-DA9AFB1CC50C}"/>
          </ac:spMkLst>
        </pc:spChg>
      </pc:sldChg>
      <pc:sldChg chg="modSp add mod">
        <pc:chgData name="Shreya Bhagat" userId="119d24945c3d0bd6" providerId="LiveId" clId="{48EE908B-1A59-4A97-B56E-8EC65F0A8351}" dt="2022-11-10T16:39:15.015" v="1378"/>
        <pc:sldMkLst>
          <pc:docMk/>
          <pc:sldMk cId="3160958263" sldId="270"/>
        </pc:sldMkLst>
        <pc:spChg chg="mod">
          <ac:chgData name="Shreya Bhagat" userId="119d24945c3d0bd6" providerId="LiveId" clId="{48EE908B-1A59-4A97-B56E-8EC65F0A8351}" dt="2022-11-10T16:04:17.940" v="448" actId="14100"/>
          <ac:spMkLst>
            <pc:docMk/>
            <pc:sldMk cId="3160958263" sldId="270"/>
            <ac:spMk id="3" creationId="{3464A47F-E505-A9CD-C3A3-09939EABB3A9}"/>
          </ac:spMkLst>
        </pc:spChg>
        <pc:spChg chg="mod">
          <ac:chgData name="Shreya Bhagat" userId="119d24945c3d0bd6" providerId="LiveId" clId="{48EE908B-1A59-4A97-B56E-8EC65F0A8351}" dt="2022-11-10T16:39:15.015" v="1378"/>
          <ac:spMkLst>
            <pc:docMk/>
            <pc:sldMk cId="3160958263" sldId="270"/>
            <ac:spMk id="11" creationId="{0D75CE12-5755-2056-36A7-DA9AFB1CC50C}"/>
          </ac:spMkLst>
        </pc:spChg>
        <pc:cxnChg chg="mod">
          <ac:chgData name="Shreya Bhagat" userId="119d24945c3d0bd6" providerId="LiveId" clId="{48EE908B-1A59-4A97-B56E-8EC65F0A8351}" dt="2022-11-10T16:03:58.333" v="442" actId="1076"/>
          <ac:cxnSpMkLst>
            <pc:docMk/>
            <pc:sldMk cId="3160958263" sldId="270"/>
            <ac:cxnSpMk id="13" creationId="{76C40A32-ED7A-719F-1149-5B42BD80C2E5}"/>
          </ac:cxnSpMkLst>
        </pc:cxnChg>
      </pc:sldChg>
      <pc:sldChg chg="modSp add mod">
        <pc:chgData name="Shreya Bhagat" userId="119d24945c3d0bd6" providerId="LiveId" clId="{48EE908B-1A59-4A97-B56E-8EC65F0A8351}" dt="2022-11-10T16:39:31.921" v="1382"/>
        <pc:sldMkLst>
          <pc:docMk/>
          <pc:sldMk cId="524420769" sldId="271"/>
        </pc:sldMkLst>
        <pc:spChg chg="mod">
          <ac:chgData name="Shreya Bhagat" userId="119d24945c3d0bd6" providerId="LiveId" clId="{48EE908B-1A59-4A97-B56E-8EC65F0A8351}" dt="2022-11-10T16:15:20.533" v="719" actId="20577"/>
          <ac:spMkLst>
            <pc:docMk/>
            <pc:sldMk cId="524420769" sldId="271"/>
            <ac:spMk id="3" creationId="{3464A47F-E505-A9CD-C3A3-09939EABB3A9}"/>
          </ac:spMkLst>
        </pc:spChg>
        <pc:spChg chg="mod">
          <ac:chgData name="Shreya Bhagat" userId="119d24945c3d0bd6" providerId="LiveId" clId="{48EE908B-1A59-4A97-B56E-8EC65F0A8351}" dt="2022-11-10T16:39:31.921" v="1382"/>
          <ac:spMkLst>
            <pc:docMk/>
            <pc:sldMk cId="524420769" sldId="271"/>
            <ac:spMk id="11" creationId="{0D75CE12-5755-2056-36A7-DA9AFB1CC50C}"/>
          </ac:spMkLst>
        </pc:spChg>
      </pc:sldChg>
      <pc:sldChg chg="modSp add mod">
        <pc:chgData name="Shreya Bhagat" userId="119d24945c3d0bd6" providerId="LiveId" clId="{48EE908B-1A59-4A97-B56E-8EC65F0A8351}" dt="2022-11-10T16:39:39.357" v="1384"/>
        <pc:sldMkLst>
          <pc:docMk/>
          <pc:sldMk cId="2152838021" sldId="272"/>
        </pc:sldMkLst>
        <pc:spChg chg="mod">
          <ac:chgData name="Shreya Bhagat" userId="119d24945c3d0bd6" providerId="LiveId" clId="{48EE908B-1A59-4A97-B56E-8EC65F0A8351}" dt="2022-11-10T16:18:54.497" v="843" actId="20577"/>
          <ac:spMkLst>
            <pc:docMk/>
            <pc:sldMk cId="2152838021" sldId="272"/>
            <ac:spMk id="3" creationId="{3464A47F-E505-A9CD-C3A3-09939EABB3A9}"/>
          </ac:spMkLst>
        </pc:spChg>
        <pc:spChg chg="mod">
          <ac:chgData name="Shreya Bhagat" userId="119d24945c3d0bd6" providerId="LiveId" clId="{48EE908B-1A59-4A97-B56E-8EC65F0A8351}" dt="2022-11-10T16:39:39.357" v="1384"/>
          <ac:spMkLst>
            <pc:docMk/>
            <pc:sldMk cId="2152838021" sldId="272"/>
            <ac:spMk id="11" creationId="{0D75CE12-5755-2056-36A7-DA9AFB1CC50C}"/>
          </ac:spMkLst>
        </pc:spChg>
      </pc:sldChg>
      <pc:sldChg chg="addSp delSp modSp add mod">
        <pc:chgData name="Shreya Bhagat" userId="119d24945c3d0bd6" providerId="LiveId" clId="{48EE908B-1A59-4A97-B56E-8EC65F0A8351}" dt="2022-11-10T16:51:14.476" v="2013" actId="6549"/>
        <pc:sldMkLst>
          <pc:docMk/>
          <pc:sldMk cId="378507761" sldId="273"/>
        </pc:sldMkLst>
        <pc:spChg chg="mod">
          <ac:chgData name="Shreya Bhagat" userId="119d24945c3d0bd6" providerId="LiveId" clId="{48EE908B-1A59-4A97-B56E-8EC65F0A8351}" dt="2022-11-10T16:51:14.476" v="2013" actId="6549"/>
          <ac:spMkLst>
            <pc:docMk/>
            <pc:sldMk cId="378507761" sldId="273"/>
            <ac:spMk id="3" creationId="{3464A47F-E505-A9CD-C3A3-09939EABB3A9}"/>
          </ac:spMkLst>
        </pc:spChg>
        <pc:spChg chg="mod">
          <ac:chgData name="Shreya Bhagat" userId="119d24945c3d0bd6" providerId="LiveId" clId="{48EE908B-1A59-4A97-B56E-8EC65F0A8351}" dt="2022-11-10T16:20:20.607" v="884" actId="20577"/>
          <ac:spMkLst>
            <pc:docMk/>
            <pc:sldMk cId="378507761" sldId="273"/>
            <ac:spMk id="11" creationId="{0D75CE12-5755-2056-36A7-DA9AFB1CC50C}"/>
          </ac:spMkLst>
        </pc:spChg>
        <pc:picChg chg="add del mod">
          <ac:chgData name="Shreya Bhagat" userId="119d24945c3d0bd6" providerId="LiveId" clId="{48EE908B-1A59-4A97-B56E-8EC65F0A8351}" dt="2022-11-10T16:32:16.255" v="1154" actId="478"/>
          <ac:picMkLst>
            <pc:docMk/>
            <pc:sldMk cId="378507761" sldId="273"/>
            <ac:picMk id="2" creationId="{CA4946C8-4684-B54A-0F84-7BF924B583F1}"/>
          </ac:picMkLst>
        </pc:picChg>
      </pc:sldChg>
      <pc:sldChg chg="addSp delSp modSp add mod">
        <pc:chgData name="Shreya Bhagat" userId="119d24945c3d0bd6" providerId="LiveId" clId="{48EE908B-1A59-4A97-B56E-8EC65F0A8351}" dt="2022-11-10T16:38:17.519" v="1325" actId="2711"/>
        <pc:sldMkLst>
          <pc:docMk/>
          <pc:sldMk cId="2302561111" sldId="274"/>
        </pc:sldMkLst>
        <pc:spChg chg="del">
          <ac:chgData name="Shreya Bhagat" userId="119d24945c3d0bd6" providerId="LiveId" clId="{48EE908B-1A59-4A97-B56E-8EC65F0A8351}" dt="2022-11-10T16:36:10.238" v="1225" actId="478"/>
          <ac:spMkLst>
            <pc:docMk/>
            <pc:sldMk cId="2302561111" sldId="274"/>
            <ac:spMk id="3" creationId="{3464A47F-E505-A9CD-C3A3-09939EABB3A9}"/>
          </ac:spMkLst>
        </pc:spChg>
        <pc:spChg chg="add del mod">
          <ac:chgData name="Shreya Bhagat" userId="119d24945c3d0bd6" providerId="LiveId" clId="{48EE908B-1A59-4A97-B56E-8EC65F0A8351}" dt="2022-11-10T16:36:28.159" v="1228" actId="478"/>
          <ac:spMkLst>
            <pc:docMk/>
            <pc:sldMk cId="2302561111" sldId="274"/>
            <ac:spMk id="4" creationId="{70628957-BA24-8831-7342-888F72C467D8}"/>
          </ac:spMkLst>
        </pc:spChg>
        <pc:spChg chg="add mod">
          <ac:chgData name="Shreya Bhagat" userId="119d24945c3d0bd6" providerId="LiveId" clId="{48EE908B-1A59-4A97-B56E-8EC65F0A8351}" dt="2022-11-10T16:38:17.519" v="1325" actId="2711"/>
          <ac:spMkLst>
            <pc:docMk/>
            <pc:sldMk cId="2302561111" sldId="274"/>
            <ac:spMk id="9" creationId="{39F76292-3A7A-E202-FECA-444B243B588E}"/>
          </ac:spMkLst>
        </pc:spChg>
        <pc:picChg chg="add mod">
          <ac:chgData name="Shreya Bhagat" userId="119d24945c3d0bd6" providerId="LiveId" clId="{48EE908B-1A59-4A97-B56E-8EC65F0A8351}" dt="2022-11-10T16:37:09.166" v="1269" actId="1035"/>
          <ac:picMkLst>
            <pc:docMk/>
            <pc:sldMk cId="2302561111" sldId="274"/>
            <ac:picMk id="7" creationId="{952B1F81-1699-7085-1530-1864E3614AFB}"/>
          </ac:picMkLst>
        </pc:picChg>
        <pc:picChg chg="add mod">
          <ac:chgData name="Shreya Bhagat" userId="119d24945c3d0bd6" providerId="LiveId" clId="{48EE908B-1A59-4A97-B56E-8EC65F0A8351}" dt="2022-11-10T16:37:09.166" v="1269" actId="1035"/>
          <ac:picMkLst>
            <pc:docMk/>
            <pc:sldMk cId="2302561111" sldId="274"/>
            <ac:picMk id="8" creationId="{FB424B94-A39F-7463-8D56-1D1672B05212}"/>
          </ac:picMkLst>
        </pc:picChg>
      </pc:sldChg>
      <pc:sldChg chg="addSp delSp modSp add mod">
        <pc:chgData name="Shreya Bhagat" userId="119d24945c3d0bd6" providerId="LiveId" clId="{48EE908B-1A59-4A97-B56E-8EC65F0A8351}" dt="2022-11-10T16:48:57.169" v="1923" actId="1076"/>
        <pc:sldMkLst>
          <pc:docMk/>
          <pc:sldMk cId="228667153" sldId="275"/>
        </pc:sldMkLst>
        <pc:spChg chg="add mod">
          <ac:chgData name="Shreya Bhagat" userId="119d24945c3d0bd6" providerId="LiveId" clId="{48EE908B-1A59-4A97-B56E-8EC65F0A8351}" dt="2022-11-10T16:48:57.169" v="1923" actId="1076"/>
          <ac:spMkLst>
            <pc:docMk/>
            <pc:sldMk cId="228667153" sldId="275"/>
            <ac:spMk id="2" creationId="{C4CE8F92-66CB-14A4-3106-2EF8A01229BF}"/>
          </ac:spMkLst>
        </pc:spChg>
        <pc:spChg chg="del mod">
          <ac:chgData name="Shreya Bhagat" userId="119d24945c3d0bd6" providerId="LiveId" clId="{48EE908B-1A59-4A97-B56E-8EC65F0A8351}" dt="2022-11-10T16:39:05.248" v="1377"/>
          <ac:spMkLst>
            <pc:docMk/>
            <pc:sldMk cId="228667153" sldId="275"/>
            <ac:spMk id="9" creationId="{39F76292-3A7A-E202-FECA-444B243B588E}"/>
          </ac:spMkLst>
        </pc:spChg>
        <pc:spChg chg="mod">
          <ac:chgData name="Shreya Bhagat" userId="119d24945c3d0bd6" providerId="LiveId" clId="{48EE908B-1A59-4A97-B56E-8EC65F0A8351}" dt="2022-11-10T16:39:45.287" v="1386"/>
          <ac:spMkLst>
            <pc:docMk/>
            <pc:sldMk cId="228667153" sldId="275"/>
            <ac:spMk id="11" creationId="{0D75CE12-5755-2056-36A7-DA9AFB1CC50C}"/>
          </ac:spMkLst>
        </pc:spChg>
        <pc:picChg chg="del">
          <ac:chgData name="Shreya Bhagat" userId="119d24945c3d0bd6" providerId="LiveId" clId="{48EE908B-1A59-4A97-B56E-8EC65F0A8351}" dt="2022-11-10T16:38:37.395" v="1327" actId="478"/>
          <ac:picMkLst>
            <pc:docMk/>
            <pc:sldMk cId="228667153" sldId="275"/>
            <ac:picMk id="7" creationId="{952B1F81-1699-7085-1530-1864E3614AFB}"/>
          </ac:picMkLst>
        </pc:picChg>
        <pc:picChg chg="del">
          <ac:chgData name="Shreya Bhagat" userId="119d24945c3d0bd6" providerId="LiveId" clId="{48EE908B-1A59-4A97-B56E-8EC65F0A8351}" dt="2022-11-10T16:38:39.288" v="1328" actId="478"/>
          <ac:picMkLst>
            <pc:docMk/>
            <pc:sldMk cId="228667153" sldId="275"/>
            <ac:picMk id="8" creationId="{FB424B94-A39F-7463-8D56-1D1672B052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AB6D3-7E59-45AF-8470-B5357B52373D}"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57ACB-48DB-4FB2-9EC2-C914E792635B}" type="slidenum">
              <a:rPr lang="en-IN" smtClean="0"/>
              <a:t>‹#›</a:t>
            </a:fld>
            <a:endParaRPr lang="en-IN"/>
          </a:p>
        </p:txBody>
      </p:sp>
    </p:spTree>
    <p:extLst>
      <p:ext uri="{BB962C8B-B14F-4D97-AF65-F5344CB8AC3E}">
        <p14:creationId xmlns:p14="http://schemas.microsoft.com/office/powerpoint/2010/main" val="311567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F56-E061-4B72-818E-F2C2797CB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C8B69B-56BD-4FA3-8ACF-376A2B98B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A990E-A546-409A-AEE6-047175EC8F20}"/>
              </a:ext>
            </a:extLst>
          </p:cNvPr>
          <p:cNvSpPr>
            <a:spLocks noGrp="1"/>
          </p:cNvSpPr>
          <p:nvPr>
            <p:ph type="dt" sz="half" idx="10"/>
          </p:nvPr>
        </p:nvSpPr>
        <p:spPr/>
        <p:txBody>
          <a:bodyPr/>
          <a:lstStyle/>
          <a:p>
            <a:fld id="{B02EAB06-2B72-4A9F-A6FA-20DACB4FE077}" type="datetime1">
              <a:rPr lang="en-IN" smtClean="0"/>
              <a:t>12-11-2022</a:t>
            </a:fld>
            <a:endParaRPr lang="en-IN"/>
          </a:p>
        </p:txBody>
      </p:sp>
      <p:sp>
        <p:nvSpPr>
          <p:cNvPr id="5" name="Footer Placeholder 4">
            <a:extLst>
              <a:ext uri="{FF2B5EF4-FFF2-40B4-BE49-F238E27FC236}">
                <a16:creationId xmlns:a16="http://schemas.microsoft.com/office/drawing/2014/main" id="{B640AE47-C7E3-47F1-9D4B-748FC1CC6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2ECCD-DE80-41F8-ABC7-0E33C1D5FBD9}"/>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19922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6C1F-2ECE-447A-89EC-B87B8E6543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F22CC-D021-45D0-BBC9-C438F2C50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E564B-5D42-45DE-9634-FE6D911DA852}"/>
              </a:ext>
            </a:extLst>
          </p:cNvPr>
          <p:cNvSpPr>
            <a:spLocks noGrp="1"/>
          </p:cNvSpPr>
          <p:nvPr>
            <p:ph type="dt" sz="half" idx="10"/>
          </p:nvPr>
        </p:nvSpPr>
        <p:spPr/>
        <p:txBody>
          <a:bodyPr/>
          <a:lstStyle/>
          <a:p>
            <a:fld id="{5C4BD527-C0F4-44DB-AA5D-5E050D4897A7}" type="datetime1">
              <a:rPr lang="en-IN" smtClean="0"/>
              <a:t>12-11-2022</a:t>
            </a:fld>
            <a:endParaRPr lang="en-IN"/>
          </a:p>
        </p:txBody>
      </p:sp>
      <p:sp>
        <p:nvSpPr>
          <p:cNvPr id="5" name="Footer Placeholder 4">
            <a:extLst>
              <a:ext uri="{FF2B5EF4-FFF2-40B4-BE49-F238E27FC236}">
                <a16:creationId xmlns:a16="http://schemas.microsoft.com/office/drawing/2014/main" id="{8AD8CA2A-416F-4E12-AD98-CF0B681DA9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D38AF-4A72-4F42-BEE5-8862602D5F8A}"/>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171888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BE636-3A02-4615-9E8D-964E774C0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11215-E5F5-4C31-88A1-C6F9B86F7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20BB2-4470-491D-92D0-1FB5AA5AB19D}"/>
              </a:ext>
            </a:extLst>
          </p:cNvPr>
          <p:cNvSpPr>
            <a:spLocks noGrp="1"/>
          </p:cNvSpPr>
          <p:nvPr>
            <p:ph type="dt" sz="half" idx="10"/>
          </p:nvPr>
        </p:nvSpPr>
        <p:spPr/>
        <p:txBody>
          <a:bodyPr/>
          <a:lstStyle/>
          <a:p>
            <a:fld id="{C851F888-274A-4F80-9FEE-00E24AC9B68B}" type="datetime1">
              <a:rPr lang="en-IN" smtClean="0"/>
              <a:t>12-11-2022</a:t>
            </a:fld>
            <a:endParaRPr lang="en-IN"/>
          </a:p>
        </p:txBody>
      </p:sp>
      <p:sp>
        <p:nvSpPr>
          <p:cNvPr id="5" name="Footer Placeholder 4">
            <a:extLst>
              <a:ext uri="{FF2B5EF4-FFF2-40B4-BE49-F238E27FC236}">
                <a16:creationId xmlns:a16="http://schemas.microsoft.com/office/drawing/2014/main" id="{177E6E5A-EA93-4600-AB3D-DB5138729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05606-DD08-41F3-9FEA-D20EF747CB3C}"/>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365327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3E5C-2388-4D4F-9CA2-E172694A67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84934-3488-449E-A086-2AAC15655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AE310-F2EF-4327-9AB2-721D5841BF21}"/>
              </a:ext>
            </a:extLst>
          </p:cNvPr>
          <p:cNvSpPr>
            <a:spLocks noGrp="1"/>
          </p:cNvSpPr>
          <p:nvPr>
            <p:ph type="dt" sz="half" idx="10"/>
          </p:nvPr>
        </p:nvSpPr>
        <p:spPr/>
        <p:txBody>
          <a:bodyPr/>
          <a:lstStyle/>
          <a:p>
            <a:fld id="{927393AC-19B4-44D8-99D7-F6A8EFFD1173}" type="datetime1">
              <a:rPr lang="en-IN" smtClean="0"/>
              <a:t>12-11-2022</a:t>
            </a:fld>
            <a:endParaRPr lang="en-IN"/>
          </a:p>
        </p:txBody>
      </p:sp>
      <p:sp>
        <p:nvSpPr>
          <p:cNvPr id="5" name="Footer Placeholder 4">
            <a:extLst>
              <a:ext uri="{FF2B5EF4-FFF2-40B4-BE49-F238E27FC236}">
                <a16:creationId xmlns:a16="http://schemas.microsoft.com/office/drawing/2014/main" id="{283FAC95-5DA7-4A35-AC38-E1D82F34A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01C6E-DB00-467C-93D7-141260730565}"/>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205702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F626-E25E-468F-92B9-B512DE794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950B0-4497-45C4-892F-4527E92B0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5FB82-5268-48A2-AAB4-00281C7C7BC2}"/>
              </a:ext>
            </a:extLst>
          </p:cNvPr>
          <p:cNvSpPr>
            <a:spLocks noGrp="1"/>
          </p:cNvSpPr>
          <p:nvPr>
            <p:ph type="dt" sz="half" idx="10"/>
          </p:nvPr>
        </p:nvSpPr>
        <p:spPr/>
        <p:txBody>
          <a:bodyPr/>
          <a:lstStyle/>
          <a:p>
            <a:fld id="{80124150-9309-4076-B950-42F6649A79D8}" type="datetime1">
              <a:rPr lang="en-IN" smtClean="0"/>
              <a:t>12-11-2022</a:t>
            </a:fld>
            <a:endParaRPr lang="en-IN"/>
          </a:p>
        </p:txBody>
      </p:sp>
      <p:sp>
        <p:nvSpPr>
          <p:cNvPr id="5" name="Footer Placeholder 4">
            <a:extLst>
              <a:ext uri="{FF2B5EF4-FFF2-40B4-BE49-F238E27FC236}">
                <a16:creationId xmlns:a16="http://schemas.microsoft.com/office/drawing/2014/main" id="{4C3AE859-6B06-443C-8859-C219F6AD3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2DB63-61BC-485A-A08D-DCC283DE278F}"/>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39562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08EF-3AEB-4721-B0CD-DAEC9C459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7AA556-8E94-4E5A-B46C-C02743E24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3DC875-2188-4FF0-B020-5DCFDFC411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6147F8-4968-45DB-9611-F7FC7F97EE30}"/>
              </a:ext>
            </a:extLst>
          </p:cNvPr>
          <p:cNvSpPr>
            <a:spLocks noGrp="1"/>
          </p:cNvSpPr>
          <p:nvPr>
            <p:ph type="dt" sz="half" idx="10"/>
          </p:nvPr>
        </p:nvSpPr>
        <p:spPr/>
        <p:txBody>
          <a:bodyPr/>
          <a:lstStyle/>
          <a:p>
            <a:fld id="{4B92E484-13A3-4A77-9E88-DE187492386F}" type="datetime1">
              <a:rPr lang="en-IN" smtClean="0"/>
              <a:t>12-11-2022</a:t>
            </a:fld>
            <a:endParaRPr lang="en-IN"/>
          </a:p>
        </p:txBody>
      </p:sp>
      <p:sp>
        <p:nvSpPr>
          <p:cNvPr id="6" name="Footer Placeholder 5">
            <a:extLst>
              <a:ext uri="{FF2B5EF4-FFF2-40B4-BE49-F238E27FC236}">
                <a16:creationId xmlns:a16="http://schemas.microsoft.com/office/drawing/2014/main" id="{0A82BFD9-88B2-4AF3-B980-BF5222FC6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9C827-6EA7-4ADE-9B97-3B97BBB38C02}"/>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127472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F158-2C16-410C-A2D3-1D3013B16C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4C269-D03B-4436-994B-62B5D91F8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3A4D4-0F28-46D6-82C1-AAD8190B9B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55BD09-53C8-4B68-B757-CC28ACB2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6664C-5876-4277-A583-ED2578F69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DE56C6-E373-4807-A108-D413AD5EF89B}"/>
              </a:ext>
            </a:extLst>
          </p:cNvPr>
          <p:cNvSpPr>
            <a:spLocks noGrp="1"/>
          </p:cNvSpPr>
          <p:nvPr>
            <p:ph type="dt" sz="half" idx="10"/>
          </p:nvPr>
        </p:nvSpPr>
        <p:spPr/>
        <p:txBody>
          <a:bodyPr/>
          <a:lstStyle/>
          <a:p>
            <a:fld id="{03D9C632-73E3-46DE-806F-5051FE65CEB8}" type="datetime1">
              <a:rPr lang="en-IN" smtClean="0"/>
              <a:t>12-11-2022</a:t>
            </a:fld>
            <a:endParaRPr lang="en-IN"/>
          </a:p>
        </p:txBody>
      </p:sp>
      <p:sp>
        <p:nvSpPr>
          <p:cNvPr id="8" name="Footer Placeholder 7">
            <a:extLst>
              <a:ext uri="{FF2B5EF4-FFF2-40B4-BE49-F238E27FC236}">
                <a16:creationId xmlns:a16="http://schemas.microsoft.com/office/drawing/2014/main" id="{32524B5B-ED37-4BB1-999D-9B3124AE1F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586D06-D621-40F2-8E57-CFA1EAD018DF}"/>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100031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7FD0-5AEF-4529-A316-7B8F1B4843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B316D-E5E8-4CAC-85EF-62CA2CDA9D42}"/>
              </a:ext>
            </a:extLst>
          </p:cNvPr>
          <p:cNvSpPr>
            <a:spLocks noGrp="1"/>
          </p:cNvSpPr>
          <p:nvPr>
            <p:ph type="dt" sz="half" idx="10"/>
          </p:nvPr>
        </p:nvSpPr>
        <p:spPr/>
        <p:txBody>
          <a:bodyPr/>
          <a:lstStyle/>
          <a:p>
            <a:fld id="{3BC5E505-03CD-4777-98A6-7FAD5D1491F3}" type="datetime1">
              <a:rPr lang="en-IN" smtClean="0"/>
              <a:t>12-11-2022</a:t>
            </a:fld>
            <a:endParaRPr lang="en-IN"/>
          </a:p>
        </p:txBody>
      </p:sp>
      <p:sp>
        <p:nvSpPr>
          <p:cNvPr id="4" name="Footer Placeholder 3">
            <a:extLst>
              <a:ext uri="{FF2B5EF4-FFF2-40B4-BE49-F238E27FC236}">
                <a16:creationId xmlns:a16="http://schemas.microsoft.com/office/drawing/2014/main" id="{D9F22284-5EA0-4178-9645-721D35EBBF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47A15C-ABF3-4DFC-8A11-F805B6B2938D}"/>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290827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DF1DB-1A21-4BB1-915E-0DFA104A63CF}"/>
              </a:ext>
            </a:extLst>
          </p:cNvPr>
          <p:cNvSpPr>
            <a:spLocks noGrp="1"/>
          </p:cNvSpPr>
          <p:nvPr>
            <p:ph type="dt" sz="half" idx="10"/>
          </p:nvPr>
        </p:nvSpPr>
        <p:spPr/>
        <p:txBody>
          <a:bodyPr/>
          <a:lstStyle/>
          <a:p>
            <a:fld id="{98281104-26D8-4E17-B2C9-02F651CE113F}" type="datetime1">
              <a:rPr lang="en-IN" smtClean="0"/>
              <a:t>12-11-2022</a:t>
            </a:fld>
            <a:endParaRPr lang="en-IN"/>
          </a:p>
        </p:txBody>
      </p:sp>
      <p:sp>
        <p:nvSpPr>
          <p:cNvPr id="3" name="Footer Placeholder 2">
            <a:extLst>
              <a:ext uri="{FF2B5EF4-FFF2-40B4-BE49-F238E27FC236}">
                <a16:creationId xmlns:a16="http://schemas.microsoft.com/office/drawing/2014/main" id="{C10AFEB1-89B9-4B0E-B1CA-DC1FB64677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FAAB3E-CEB7-48FF-8FBB-051BC7EC35C2}"/>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410412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9CA-3C72-4B65-8CEC-948CC5B88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8EABA-3B83-4D28-8415-7C4E43C88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34A403-2436-44D3-A1BF-F94263851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45BE8-5308-47C2-9B1F-4B92352DAF64}"/>
              </a:ext>
            </a:extLst>
          </p:cNvPr>
          <p:cNvSpPr>
            <a:spLocks noGrp="1"/>
          </p:cNvSpPr>
          <p:nvPr>
            <p:ph type="dt" sz="half" idx="10"/>
          </p:nvPr>
        </p:nvSpPr>
        <p:spPr/>
        <p:txBody>
          <a:bodyPr/>
          <a:lstStyle/>
          <a:p>
            <a:fld id="{CC1D07B8-A076-4222-89E8-82CD8E7CFBE1}" type="datetime1">
              <a:rPr lang="en-IN" smtClean="0"/>
              <a:t>12-11-2022</a:t>
            </a:fld>
            <a:endParaRPr lang="en-IN"/>
          </a:p>
        </p:txBody>
      </p:sp>
      <p:sp>
        <p:nvSpPr>
          <p:cNvPr id="6" name="Footer Placeholder 5">
            <a:extLst>
              <a:ext uri="{FF2B5EF4-FFF2-40B4-BE49-F238E27FC236}">
                <a16:creationId xmlns:a16="http://schemas.microsoft.com/office/drawing/2014/main" id="{AB579EFE-120A-4919-98FC-DCDA940C7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D3E14-EB2C-4A0A-8713-0F8645B19B40}"/>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422768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579B-3359-4A07-8C83-7AA7BF8DF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F46C26-FAC9-4740-ADE9-E721B20AE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0A8B3C-AF36-4C3E-855F-04B9889FC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2A450-B092-46DD-AE26-91BEA877568B}"/>
              </a:ext>
            </a:extLst>
          </p:cNvPr>
          <p:cNvSpPr>
            <a:spLocks noGrp="1"/>
          </p:cNvSpPr>
          <p:nvPr>
            <p:ph type="dt" sz="half" idx="10"/>
          </p:nvPr>
        </p:nvSpPr>
        <p:spPr/>
        <p:txBody>
          <a:bodyPr/>
          <a:lstStyle/>
          <a:p>
            <a:fld id="{E9C1AA6E-99DF-4967-B34D-52408BA2446D}" type="datetime1">
              <a:rPr lang="en-IN" smtClean="0"/>
              <a:t>12-11-2022</a:t>
            </a:fld>
            <a:endParaRPr lang="en-IN"/>
          </a:p>
        </p:txBody>
      </p:sp>
      <p:sp>
        <p:nvSpPr>
          <p:cNvPr id="6" name="Footer Placeholder 5">
            <a:extLst>
              <a:ext uri="{FF2B5EF4-FFF2-40B4-BE49-F238E27FC236}">
                <a16:creationId xmlns:a16="http://schemas.microsoft.com/office/drawing/2014/main" id="{6A6AE1D4-89CA-45DB-A326-35AACE9FF1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B7382-57BD-439A-BB3A-9E4C6EEE80E8}"/>
              </a:ext>
            </a:extLst>
          </p:cNvPr>
          <p:cNvSpPr>
            <a:spLocks noGrp="1"/>
          </p:cNvSpPr>
          <p:nvPr>
            <p:ph type="sldNum" sz="quarter" idx="12"/>
          </p:nvPr>
        </p:nvSpPr>
        <p:spPr/>
        <p:txBody>
          <a:bodyPr/>
          <a:lstStyle/>
          <a:p>
            <a:fld id="{FB3D5AED-D04D-48C0-8E85-AB00F7D41487}" type="slidenum">
              <a:rPr lang="en-IN" smtClean="0"/>
              <a:t>‹#›</a:t>
            </a:fld>
            <a:endParaRPr lang="en-IN"/>
          </a:p>
        </p:txBody>
      </p:sp>
    </p:spTree>
    <p:extLst>
      <p:ext uri="{BB962C8B-B14F-4D97-AF65-F5344CB8AC3E}">
        <p14:creationId xmlns:p14="http://schemas.microsoft.com/office/powerpoint/2010/main" val="11274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ADFE7-6ECA-4749-B291-F0379A9A3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E299F5-71A1-4BFE-9B3A-993C832BB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727A1-9F7C-4A82-A987-05831857E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5CE92-4DB0-4FB3-B80F-3E0A97252355}" type="datetime1">
              <a:rPr lang="en-IN" smtClean="0"/>
              <a:t>12-11-2022</a:t>
            </a:fld>
            <a:endParaRPr lang="en-IN"/>
          </a:p>
        </p:txBody>
      </p:sp>
      <p:sp>
        <p:nvSpPr>
          <p:cNvPr id="5" name="Footer Placeholder 4">
            <a:extLst>
              <a:ext uri="{FF2B5EF4-FFF2-40B4-BE49-F238E27FC236}">
                <a16:creationId xmlns:a16="http://schemas.microsoft.com/office/drawing/2014/main" id="{643FDD36-8117-4CC3-A6BB-B58EC5997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7A4224-3568-438D-8AD9-ADD1B1159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D5AED-D04D-48C0-8E85-AB00F7D41487}" type="slidenum">
              <a:rPr lang="en-IN" smtClean="0"/>
              <a:t>‹#›</a:t>
            </a:fld>
            <a:endParaRPr lang="en-IN"/>
          </a:p>
        </p:txBody>
      </p:sp>
    </p:spTree>
    <p:extLst>
      <p:ext uri="{BB962C8B-B14F-4D97-AF65-F5344CB8AC3E}">
        <p14:creationId xmlns:p14="http://schemas.microsoft.com/office/powerpoint/2010/main" val="54711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machine-learning-with-python/" TargetMode="External"/><Relationship Id="rId2" Type="http://schemas.openxmlformats.org/officeDocument/2006/relationships/hyperlink" Target="https://www.geeksforgeeks.org/what-is-sentiment-analysis/" TargetMode="External"/><Relationship Id="rId1" Type="http://schemas.openxmlformats.org/officeDocument/2006/relationships/slideLayout" Target="../slideLayouts/slideLayout2.xml"/><Relationship Id="rId5" Type="http://schemas.openxmlformats.org/officeDocument/2006/relationships/hyperlink" Target="https://www.kaggle.com/code/lkergalipatak/speech-emotion-recognition-with-cnn/notebook" TargetMode="External"/><Relationship Id="rId4" Type="http://schemas.openxmlformats.org/officeDocument/2006/relationships/hyperlink" Target="https://www.kaggle.com/datasets/dmitrybabko/speech-emotion-recognition-en?select=Ravd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5142-8183-480B-AC0B-4C047C6083AD}"/>
              </a:ext>
            </a:extLst>
          </p:cNvPr>
          <p:cNvSpPr>
            <a:spLocks noGrp="1"/>
          </p:cNvSpPr>
          <p:nvPr>
            <p:ph type="ctrTitle"/>
          </p:nvPr>
        </p:nvSpPr>
        <p:spPr>
          <a:xfrm>
            <a:off x="1524000" y="2061456"/>
            <a:ext cx="9144000" cy="1031806"/>
          </a:xfrm>
        </p:spPr>
        <p:txBody>
          <a:bodyPr>
            <a:normAutofit fontScale="90000"/>
          </a:bodyPr>
          <a:lstStyle/>
          <a:p>
            <a:r>
              <a:rPr lang="en-IN" sz="4000" dirty="0">
                <a:latin typeface="Agency FB" panose="020B0503020202020204" pitchFamily="34" charset="0"/>
              </a:rPr>
              <a:t>Department of Computer Science &amp; Engineering</a:t>
            </a:r>
            <a:br>
              <a:rPr lang="en-IN" sz="4000" dirty="0">
                <a:latin typeface="Agency FB" panose="020B0503020202020204" pitchFamily="34" charset="0"/>
              </a:rPr>
            </a:br>
            <a:r>
              <a:rPr lang="en-IN" sz="4000" b="1" dirty="0">
                <a:latin typeface="Agency FB" panose="020B0503020202020204" pitchFamily="34" charset="0"/>
              </a:rPr>
              <a:t> Internship Presentation</a:t>
            </a:r>
          </a:p>
        </p:txBody>
      </p:sp>
      <p:sp>
        <p:nvSpPr>
          <p:cNvPr id="3" name="Subtitle 2">
            <a:extLst>
              <a:ext uri="{FF2B5EF4-FFF2-40B4-BE49-F238E27FC236}">
                <a16:creationId xmlns:a16="http://schemas.microsoft.com/office/drawing/2014/main" id="{C5BAD36F-0C2A-485A-8E54-667639EB5E48}"/>
              </a:ext>
            </a:extLst>
          </p:cNvPr>
          <p:cNvSpPr>
            <a:spLocks noGrp="1"/>
          </p:cNvSpPr>
          <p:nvPr>
            <p:ph type="subTitle" idx="1"/>
          </p:nvPr>
        </p:nvSpPr>
        <p:spPr>
          <a:xfrm>
            <a:off x="7237150" y="4394812"/>
            <a:ext cx="4406629" cy="1655762"/>
          </a:xfrm>
        </p:spPr>
        <p:txBody>
          <a:bodyPr>
            <a:normAutofit/>
          </a:bodyPr>
          <a:lstStyle/>
          <a:p>
            <a:r>
              <a:rPr lang="en-IN" b="1" dirty="0">
                <a:latin typeface="Agency FB" panose="020B0503020202020204" pitchFamily="34" charset="0"/>
              </a:rPr>
              <a:t> Guide</a:t>
            </a:r>
          </a:p>
          <a:p>
            <a:r>
              <a:rPr lang="en-IN" dirty="0">
                <a:latin typeface="Agency FB" panose="020B0503020202020204" pitchFamily="34" charset="0"/>
              </a:rPr>
              <a:t> Prof. </a:t>
            </a:r>
            <a:endParaRPr lang="en-IN" dirty="0">
              <a:solidFill>
                <a:srgbClr val="FF0000"/>
              </a:solidFill>
              <a:latin typeface="Agency FB" panose="020B0503020202020204" pitchFamily="34" charset="0"/>
            </a:endParaRPr>
          </a:p>
          <a:p>
            <a:endParaRPr lang="en-IN" dirty="0">
              <a:solidFill>
                <a:srgbClr val="FF0000"/>
              </a:solidFill>
              <a:latin typeface="Agency FB" panose="020B0503020202020204" pitchFamily="34" charset="0"/>
            </a:endParaRPr>
          </a:p>
        </p:txBody>
      </p:sp>
      <p:sp>
        <p:nvSpPr>
          <p:cNvPr id="6" name="Subtitle 2">
            <a:extLst>
              <a:ext uri="{FF2B5EF4-FFF2-40B4-BE49-F238E27FC236}">
                <a16:creationId xmlns:a16="http://schemas.microsoft.com/office/drawing/2014/main" id="{86895703-EBED-4616-829D-B29A284FD820}"/>
              </a:ext>
            </a:extLst>
          </p:cNvPr>
          <p:cNvSpPr txBox="1">
            <a:spLocks/>
          </p:cNvSpPr>
          <p:nvPr/>
        </p:nvSpPr>
        <p:spPr>
          <a:xfrm>
            <a:off x="548221" y="4394812"/>
            <a:ext cx="4128939" cy="1031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Agency FB" panose="020B0503020202020204" pitchFamily="34" charset="0"/>
              </a:rPr>
              <a:t>Project member</a:t>
            </a:r>
          </a:p>
          <a:p>
            <a:pPr marL="457200" indent="-457200" algn="just">
              <a:buFont typeface="Arial" panose="020B0604020202020204" pitchFamily="34" charset="0"/>
              <a:buAutoNum type="arabicPeriod"/>
            </a:pPr>
            <a:r>
              <a:rPr lang="en-IN" dirty="0">
                <a:latin typeface="Agency FB" panose="020B0503020202020204" pitchFamily="34" charset="0"/>
              </a:rPr>
              <a:t>ARITRA DAS           1DB19CS013</a:t>
            </a:r>
          </a:p>
          <a:p>
            <a:pPr marL="457200" indent="-457200" algn="just">
              <a:buAutoNum type="arabicPeriod"/>
            </a:pPr>
            <a:endParaRPr lang="en-IN" dirty="0">
              <a:latin typeface="Agency FB" panose="020B0503020202020204" pitchFamily="34" charset="0"/>
            </a:endParaRPr>
          </a:p>
        </p:txBody>
      </p:sp>
      <p:pic>
        <p:nvPicPr>
          <p:cNvPr id="7" name="Picture 6">
            <a:extLst>
              <a:ext uri="{FF2B5EF4-FFF2-40B4-BE49-F238E27FC236}">
                <a16:creationId xmlns:a16="http://schemas.microsoft.com/office/drawing/2014/main" id="{C7CB388C-602E-4262-BC15-0A608807274B}"/>
              </a:ext>
            </a:extLst>
          </p:cNvPr>
          <p:cNvPicPr>
            <a:picLocks noChangeAspect="1"/>
          </p:cNvPicPr>
          <p:nvPr/>
        </p:nvPicPr>
        <p:blipFill>
          <a:blip r:embed="rId2"/>
          <a:stretch>
            <a:fillRect/>
          </a:stretch>
        </p:blipFill>
        <p:spPr>
          <a:xfrm>
            <a:off x="0" y="0"/>
            <a:ext cx="12192000" cy="1955260"/>
          </a:xfrm>
          <a:prstGeom prst="rect">
            <a:avLst/>
          </a:prstGeom>
        </p:spPr>
      </p:pic>
      <p:sp>
        <p:nvSpPr>
          <p:cNvPr id="8" name="Title 1">
            <a:extLst>
              <a:ext uri="{FF2B5EF4-FFF2-40B4-BE49-F238E27FC236}">
                <a16:creationId xmlns:a16="http://schemas.microsoft.com/office/drawing/2014/main" id="{2CFB75C4-0418-4644-8519-67380ED1A455}"/>
              </a:ext>
            </a:extLst>
          </p:cNvPr>
          <p:cNvSpPr txBox="1">
            <a:spLocks/>
          </p:cNvSpPr>
          <p:nvPr/>
        </p:nvSpPr>
        <p:spPr>
          <a:xfrm>
            <a:off x="1524000" y="3199458"/>
            <a:ext cx="9144000" cy="846910"/>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Agency FB" panose="020B0503020202020204" pitchFamily="34" charset="0"/>
              </a:rPr>
              <a:t>  SPRING-BOOT APPLICATION TO EXTRACT DATA FROM PDF</a:t>
            </a:r>
          </a:p>
        </p:txBody>
      </p:sp>
    </p:spTree>
    <p:extLst>
      <p:ext uri="{BB962C8B-B14F-4D97-AF65-F5344CB8AC3E}">
        <p14:creationId xmlns:p14="http://schemas.microsoft.com/office/powerpoint/2010/main" val="306125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10</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341949"/>
            <a:ext cx="10515600" cy="769441"/>
          </a:xfrm>
          <a:prstGeom prst="rect">
            <a:avLst/>
          </a:prstGeom>
          <a:noFill/>
        </p:spPr>
        <p:txBody>
          <a:bodyPr wrap="square" rtlCol="0">
            <a:spAutoFit/>
          </a:bodyPr>
          <a:lstStyle/>
          <a:p>
            <a:pPr algn="ctr"/>
            <a:r>
              <a:rPr lang="en-IN" sz="4400" dirty="0">
                <a:solidFill>
                  <a:srgbClr val="002060"/>
                </a:solidFill>
              </a:rPr>
              <a:t>METHODOLOGY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558800" y="1601944"/>
            <a:ext cx="10988040" cy="4863305"/>
          </a:xfrm>
        </p:spPr>
        <p:txBody>
          <a:bodyPr>
            <a:normAutofit/>
          </a:bodyPr>
          <a:lstStyle/>
          <a:p>
            <a:pPr algn="just"/>
            <a:r>
              <a:rPr lang="en-IN" sz="3200" dirty="0">
                <a:latin typeface="Tw Cen MT" panose="020B0602020104020603" pitchFamily="34" charset="0"/>
              </a:rPr>
              <a:t>The datasets used in this project are open source datasets which include:</a:t>
            </a:r>
          </a:p>
          <a:p>
            <a:pPr lvl="1" algn="just"/>
            <a:r>
              <a:rPr lang="en-IN" sz="2800" dirty="0">
                <a:latin typeface="Tw Cen MT" panose="020B0602020104020603" pitchFamily="34" charset="0"/>
              </a:rPr>
              <a:t>RAVDESS</a:t>
            </a:r>
          </a:p>
          <a:p>
            <a:pPr lvl="1" algn="just"/>
            <a:r>
              <a:rPr lang="en-IN" sz="2800" dirty="0">
                <a:latin typeface="Tw Cen MT" panose="020B0602020104020603" pitchFamily="34" charset="0"/>
              </a:rPr>
              <a:t>CREMA</a:t>
            </a:r>
          </a:p>
          <a:p>
            <a:pPr lvl="1" algn="just"/>
            <a:r>
              <a:rPr lang="en-IN" sz="2800" dirty="0">
                <a:latin typeface="Tw Cen MT" panose="020B0602020104020603" pitchFamily="34" charset="0"/>
              </a:rPr>
              <a:t>SAVEE</a:t>
            </a:r>
          </a:p>
          <a:p>
            <a:pPr lvl="1" algn="just"/>
            <a:r>
              <a:rPr lang="en-IN" sz="2800" dirty="0">
                <a:latin typeface="Tw Cen MT" panose="020B0602020104020603" pitchFamily="34" charset="0"/>
              </a:rPr>
              <a:t>TESS</a:t>
            </a:r>
          </a:p>
        </p:txBody>
      </p:sp>
    </p:spTree>
    <p:extLst>
      <p:ext uri="{BB962C8B-B14F-4D97-AF65-F5344CB8AC3E}">
        <p14:creationId xmlns:p14="http://schemas.microsoft.com/office/powerpoint/2010/main" val="215283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11</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291149"/>
            <a:ext cx="10515600" cy="769441"/>
          </a:xfrm>
          <a:prstGeom prst="rect">
            <a:avLst/>
          </a:prstGeom>
          <a:noFill/>
        </p:spPr>
        <p:txBody>
          <a:bodyPr wrap="square" rtlCol="0">
            <a:spAutoFit/>
          </a:bodyPr>
          <a:lstStyle/>
          <a:p>
            <a:pPr algn="ctr"/>
            <a:r>
              <a:rPr lang="en-IN" sz="4400" dirty="0">
                <a:solidFill>
                  <a:srgbClr val="002060"/>
                </a:solidFill>
              </a:rPr>
              <a:t>OUTCOME</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515620" y="1493045"/>
            <a:ext cx="10988040" cy="4863305"/>
          </a:xfrm>
        </p:spPr>
        <p:txBody>
          <a:bodyPr>
            <a:normAutofit/>
          </a:bodyPr>
          <a:lstStyle/>
          <a:p>
            <a:pPr algn="just"/>
            <a:r>
              <a:rPr lang="en-IN" sz="2800">
                <a:latin typeface="Tw Cen MT" panose="020B0602020104020603" pitchFamily="34" charset="0"/>
              </a:rPr>
              <a:t>The project </a:t>
            </a:r>
            <a:r>
              <a:rPr lang="en-IN" sz="2800" dirty="0">
                <a:latin typeface="Tw Cen MT" panose="020B0602020104020603" pitchFamily="34" charset="0"/>
              </a:rPr>
              <a:t>resulted in, the classification of the voice sentiment, and training the model to get maximum accuracy for the machine to analyse and recognize voice sentiment.</a:t>
            </a:r>
          </a:p>
          <a:p>
            <a:pPr algn="just"/>
            <a:r>
              <a:rPr lang="en-IN" dirty="0">
                <a:latin typeface="Tw Cen MT" panose="020B0602020104020603" pitchFamily="34" charset="0"/>
              </a:rPr>
              <a:t>Where,</a:t>
            </a:r>
          </a:p>
          <a:p>
            <a:pPr lvl="2" algn="just"/>
            <a:endParaRPr lang="en-IN" dirty="0">
              <a:latin typeface="Tw Cen MT" panose="020B0602020104020603" pitchFamily="34" charset="0"/>
            </a:endParaRPr>
          </a:p>
          <a:p>
            <a:pPr lvl="2" algn="just"/>
            <a:r>
              <a:rPr lang="en-IN" sz="2800" dirty="0">
                <a:latin typeface="Tw Cen MT" panose="020B0602020104020603" pitchFamily="34" charset="0"/>
              </a:rPr>
              <a:t>Test Accuracy : </a:t>
            </a:r>
            <a:r>
              <a:rPr lang="en-IN" sz="2400" b="0" i="0" dirty="0">
                <a:solidFill>
                  <a:srgbClr val="000000"/>
                </a:solidFill>
                <a:effectLst/>
                <a:latin typeface="Consolas" panose="020B0609020204030204" pitchFamily="49" charset="0"/>
              </a:rPr>
              <a:t>0.8838643431663513</a:t>
            </a:r>
          </a:p>
          <a:p>
            <a:pPr lvl="2" algn="just"/>
            <a:r>
              <a:rPr lang="en-IN" sz="2400" dirty="0">
                <a:solidFill>
                  <a:srgbClr val="000000"/>
                </a:solidFill>
                <a:latin typeface="Consolas" panose="020B0609020204030204" pitchFamily="49" charset="0"/>
              </a:rPr>
              <a:t>Test Loss: 0.4092389643192291</a:t>
            </a:r>
          </a:p>
          <a:p>
            <a:pPr marL="914400" lvl="2" indent="0" algn="just">
              <a:buNone/>
            </a:pPr>
            <a:endParaRPr lang="en-IN" sz="2800"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37850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12</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291149"/>
            <a:ext cx="10515600" cy="769441"/>
          </a:xfrm>
          <a:prstGeom prst="rect">
            <a:avLst/>
          </a:prstGeom>
          <a:noFill/>
        </p:spPr>
        <p:txBody>
          <a:bodyPr wrap="square" rtlCol="0">
            <a:spAutoFit/>
          </a:bodyPr>
          <a:lstStyle/>
          <a:p>
            <a:pPr algn="ctr"/>
            <a:r>
              <a:rPr lang="en-IN" sz="4400" dirty="0">
                <a:solidFill>
                  <a:srgbClr val="002060"/>
                </a:solidFill>
              </a:rPr>
              <a:t>OUTCOME</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52B1F81-1699-7085-1530-1864E3614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2580640"/>
            <a:ext cx="5669280" cy="3119120"/>
          </a:xfrm>
          <a:prstGeom prst="rect">
            <a:avLst/>
          </a:prstGeom>
        </p:spPr>
      </p:pic>
      <p:pic>
        <p:nvPicPr>
          <p:cNvPr id="8" name="Picture 7">
            <a:extLst>
              <a:ext uri="{FF2B5EF4-FFF2-40B4-BE49-F238E27FC236}">
                <a16:creationId xmlns:a16="http://schemas.microsoft.com/office/drawing/2014/main" id="{FB424B94-A39F-7463-8D56-1D1672B05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59303"/>
            <a:ext cx="5708142" cy="3211571"/>
          </a:xfrm>
          <a:prstGeom prst="rect">
            <a:avLst/>
          </a:prstGeom>
        </p:spPr>
      </p:pic>
      <p:sp>
        <p:nvSpPr>
          <p:cNvPr id="9" name="TextBox 8">
            <a:extLst>
              <a:ext uri="{FF2B5EF4-FFF2-40B4-BE49-F238E27FC236}">
                <a16:creationId xmlns:a16="http://schemas.microsoft.com/office/drawing/2014/main" id="{39F76292-3A7A-E202-FECA-444B243B588E}"/>
              </a:ext>
            </a:extLst>
          </p:cNvPr>
          <p:cNvSpPr txBox="1"/>
          <p:nvPr/>
        </p:nvSpPr>
        <p:spPr>
          <a:xfrm>
            <a:off x="795020" y="1717040"/>
            <a:ext cx="10558780" cy="523220"/>
          </a:xfrm>
          <a:prstGeom prst="rect">
            <a:avLst/>
          </a:prstGeom>
          <a:noFill/>
        </p:spPr>
        <p:txBody>
          <a:bodyPr wrap="square" rtlCol="0">
            <a:spAutoFit/>
          </a:bodyPr>
          <a:lstStyle/>
          <a:p>
            <a:r>
              <a:rPr lang="en-IN" sz="2800" b="1" u="sng" dirty="0">
                <a:latin typeface="Bahnschrift" panose="020B0502040204020203" pitchFamily="34" charset="0"/>
              </a:rPr>
              <a:t>Graph for epoch loss and accuracy.</a:t>
            </a:r>
          </a:p>
        </p:txBody>
      </p:sp>
    </p:spTree>
    <p:extLst>
      <p:ext uri="{BB962C8B-B14F-4D97-AF65-F5344CB8AC3E}">
        <p14:creationId xmlns:p14="http://schemas.microsoft.com/office/powerpoint/2010/main" val="230256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13</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240349"/>
            <a:ext cx="10515600" cy="707886"/>
          </a:xfrm>
          <a:prstGeom prst="rect">
            <a:avLst/>
          </a:prstGeom>
          <a:noFill/>
        </p:spPr>
        <p:txBody>
          <a:bodyPr wrap="square" rtlCol="0">
            <a:spAutoFit/>
          </a:bodyPr>
          <a:lstStyle/>
          <a:p>
            <a:pPr algn="ctr"/>
            <a:r>
              <a:rPr lang="en-IN" sz="4000" dirty="0">
                <a:solidFill>
                  <a:srgbClr val="002060"/>
                </a:solidFill>
              </a:rPr>
              <a:t>CONCLUSION</a:t>
            </a: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4CE8F92-66CB-14A4-3106-2EF8A01229BF}"/>
              </a:ext>
            </a:extLst>
          </p:cNvPr>
          <p:cNvSpPr txBox="1"/>
          <p:nvPr/>
        </p:nvSpPr>
        <p:spPr>
          <a:xfrm>
            <a:off x="504190" y="1717040"/>
            <a:ext cx="11183620" cy="3539430"/>
          </a:xfrm>
          <a:prstGeom prst="rect">
            <a:avLst/>
          </a:prstGeom>
          <a:noFill/>
        </p:spPr>
        <p:txBody>
          <a:bodyPr wrap="square" rtlCol="0">
            <a:spAutoFit/>
          </a:bodyPr>
          <a:lstStyle/>
          <a:p>
            <a:pPr marL="342900" indent="-342900">
              <a:buFont typeface="Arial" panose="020B0604020202020204" pitchFamily="34" charset="0"/>
              <a:buChar char="•"/>
            </a:pPr>
            <a:r>
              <a:rPr lang="en-IN" sz="3200" dirty="0"/>
              <a:t>This project Is applicable in many field and technical as well as industrial uses and decreases the workload for the trivial matters.</a:t>
            </a:r>
          </a:p>
          <a:p>
            <a:pPr marL="342900" indent="-342900">
              <a:buFont typeface="Arial" panose="020B0604020202020204" pitchFamily="34" charset="0"/>
              <a:buChar char="•"/>
            </a:pPr>
            <a:r>
              <a:rPr lang="en-IN" sz="3200" dirty="0"/>
              <a:t>Being automated the machine is trained to analyse and give the result based on which the user can further work on their work.</a:t>
            </a:r>
          </a:p>
          <a:p>
            <a:pPr marL="342900" indent="-342900">
              <a:buFont typeface="Arial" panose="020B0604020202020204" pitchFamily="34" charset="0"/>
              <a:buChar char="•"/>
            </a:pPr>
            <a:r>
              <a:rPr lang="en-IN" sz="3200" dirty="0"/>
              <a:t>It is easy to use and is hassle free.</a:t>
            </a:r>
          </a:p>
          <a:p>
            <a:pPr marL="342900" indent="-342900">
              <a:buFont typeface="Arial" panose="020B0604020202020204" pitchFamily="34" charset="0"/>
              <a:buChar char="•"/>
            </a:pPr>
            <a:endParaRPr lang="en-IN" sz="3200" dirty="0"/>
          </a:p>
        </p:txBody>
      </p:sp>
    </p:spTree>
    <p:extLst>
      <p:ext uri="{BB962C8B-B14F-4D97-AF65-F5344CB8AC3E}">
        <p14:creationId xmlns:p14="http://schemas.microsoft.com/office/powerpoint/2010/main" val="22866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14</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123142"/>
            <a:ext cx="10515600" cy="769441"/>
          </a:xfrm>
          <a:prstGeom prst="rect">
            <a:avLst/>
          </a:prstGeom>
          <a:noFill/>
        </p:spPr>
        <p:txBody>
          <a:bodyPr wrap="square" rtlCol="0">
            <a:spAutoFit/>
          </a:bodyPr>
          <a:lstStyle/>
          <a:p>
            <a:pPr algn="ctr"/>
            <a:r>
              <a:rPr lang="en-IN" sz="4400" dirty="0">
                <a:solidFill>
                  <a:srgbClr val="002060"/>
                </a:solidFill>
              </a:rPr>
              <a:t>REFERENCES</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984023"/>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328186" y="1075464"/>
            <a:ext cx="11437094" cy="3293334"/>
          </a:xfrm>
        </p:spPr>
        <p:txBody>
          <a:bodyPr>
            <a:normAutofit/>
          </a:bodyPr>
          <a:lstStyle/>
          <a:p>
            <a:pPr marL="342900" lvl="0" indent="-342900">
              <a:lnSpc>
                <a:spcPct val="150000"/>
              </a:lnSpc>
              <a:buFont typeface="Wingdings" panose="05000000000000000000" pitchFamily="2" charset="2"/>
              <a:buChar char=""/>
            </a:pPr>
            <a:r>
              <a:rPr lang="en-US" sz="2300" u="sng" dirty="0">
                <a:solidFill>
                  <a:srgbClr val="0000FF"/>
                </a:solidFill>
                <a:effectLst/>
                <a:latin typeface="Times New Roman" panose="02020603050405020304" pitchFamily="18" charset="0"/>
                <a:ea typeface="Times New Roman" panose="02020603050405020304" pitchFamily="18" charset="0"/>
                <a:hlinkClick r:id="rId2"/>
              </a:rPr>
              <a:t> https://www.geeksforgeeks.org/what-is-sentiment-analysis/</a:t>
            </a:r>
            <a:endParaRPr lang="en-IN" sz="23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2300" u="sng" dirty="0">
                <a:solidFill>
                  <a:srgbClr val="0000FF"/>
                </a:solidFill>
                <a:effectLst/>
                <a:latin typeface="Times New Roman" panose="02020603050405020304" pitchFamily="18" charset="0"/>
                <a:ea typeface="Times New Roman" panose="02020603050405020304" pitchFamily="18" charset="0"/>
                <a:hlinkClick r:id="rId3"/>
              </a:rPr>
              <a:t>https://www.geeksforgeeks.org/machine-learning-with-python/</a:t>
            </a:r>
            <a:endParaRPr lang="en-IN" sz="23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2300" u="sng" dirty="0">
                <a:solidFill>
                  <a:srgbClr val="0000FF"/>
                </a:solidFill>
                <a:effectLst/>
                <a:latin typeface="Times New Roman" panose="02020603050405020304" pitchFamily="18" charset="0"/>
                <a:ea typeface="Times New Roman" panose="02020603050405020304" pitchFamily="18" charset="0"/>
                <a:hlinkClick r:id="rId4"/>
              </a:rPr>
              <a:t>https://www.kaggle.com/datasets/dmitrybabko/speech-emotion-recognition-en?select=Ravdess</a:t>
            </a:r>
            <a:endParaRPr lang="en-IN" sz="23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2300" u="sng" dirty="0">
                <a:solidFill>
                  <a:srgbClr val="0000FF"/>
                </a:solidFill>
                <a:latin typeface="Times New Roman" panose="02020603050405020304" pitchFamily="18" charset="0"/>
                <a:ea typeface="Times New Roman" panose="02020603050405020304" pitchFamily="18" charset="0"/>
                <a:hlinkClick r:id="rId5"/>
              </a:rPr>
              <a:t>https://www.kaggle.com/code/lkergalipatak/speech-emotion-recognition-with-cnn/notebook</a:t>
            </a:r>
            <a:r>
              <a:rPr lang="en-US" sz="2300" u="sng" dirty="0">
                <a:solidFill>
                  <a:srgbClr val="0000FF"/>
                </a:solidFill>
                <a:latin typeface="Times New Roman" panose="02020603050405020304" pitchFamily="18" charset="0"/>
                <a:ea typeface="Times New Roman" panose="02020603050405020304" pitchFamily="18" charset="0"/>
              </a:rPr>
              <a:t> </a:t>
            </a:r>
            <a:endParaRPr lang="en-IN" sz="2300" dirty="0">
              <a:effectLst/>
              <a:latin typeface="Times New Roman" panose="02020603050405020304" pitchFamily="18" charset="0"/>
              <a:ea typeface="Times New Roman" panose="02020603050405020304" pitchFamily="18" charset="0"/>
            </a:endParaRPr>
          </a:p>
          <a:p>
            <a:pPr marL="0" indent="0" algn="just">
              <a:buNone/>
            </a:pPr>
            <a:endParaRPr lang="en-IN" sz="2300" dirty="0">
              <a:latin typeface="Tw Cen MT" panose="020B0602020104020603" pitchFamily="34" charset="0"/>
            </a:endParaRPr>
          </a:p>
          <a:p>
            <a:pPr marL="0" indent="0" algn="just">
              <a:buNone/>
            </a:pPr>
            <a:endParaRPr lang="en-IN" sz="2300" dirty="0">
              <a:latin typeface="Tw Cen MT" panose="020B0602020104020603" pitchFamily="34" charset="0"/>
            </a:endParaRPr>
          </a:p>
        </p:txBody>
      </p:sp>
    </p:spTree>
    <p:extLst>
      <p:ext uri="{BB962C8B-B14F-4D97-AF65-F5344CB8AC3E}">
        <p14:creationId xmlns:p14="http://schemas.microsoft.com/office/powerpoint/2010/main" val="397459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B11C7-387D-4332-1A3E-24A632C1AF1B}"/>
              </a:ext>
            </a:extLst>
          </p:cNvPr>
          <p:cNvSpPr>
            <a:spLocks noGrp="1"/>
          </p:cNvSpPr>
          <p:nvPr>
            <p:ph idx="1"/>
          </p:nvPr>
        </p:nvSpPr>
        <p:spPr>
          <a:xfrm>
            <a:off x="838200" y="2506662"/>
            <a:ext cx="10515600" cy="4351338"/>
          </a:xfrm>
        </p:spPr>
        <p:txBody>
          <a:bodyPr>
            <a:normAutofit/>
          </a:bodyPr>
          <a:lstStyle/>
          <a:p>
            <a:pPr marL="0" indent="0" algn="ctr">
              <a:buNone/>
            </a:pPr>
            <a:r>
              <a:rPr lang="en-IN" sz="5400" dirty="0">
                <a:solidFill>
                  <a:srgbClr val="002060"/>
                </a:solidFill>
                <a:latin typeface="Raleway" pitchFamily="2" charset="0"/>
              </a:rPr>
              <a:t>THANK YOU</a:t>
            </a:r>
          </a:p>
        </p:txBody>
      </p:sp>
      <p:sp>
        <p:nvSpPr>
          <p:cNvPr id="6" name="Slide Number Placeholder 5">
            <a:extLst>
              <a:ext uri="{FF2B5EF4-FFF2-40B4-BE49-F238E27FC236}">
                <a16:creationId xmlns:a16="http://schemas.microsoft.com/office/drawing/2014/main" id="{F5D17F35-31A5-29F2-EF05-C08A4CC99610}"/>
              </a:ext>
            </a:extLst>
          </p:cNvPr>
          <p:cNvSpPr>
            <a:spLocks noGrp="1"/>
          </p:cNvSpPr>
          <p:nvPr>
            <p:ph type="sldNum" sz="quarter" idx="12"/>
          </p:nvPr>
        </p:nvSpPr>
        <p:spPr/>
        <p:txBody>
          <a:bodyPr/>
          <a:lstStyle/>
          <a:p>
            <a:fld id="{FB3D5AED-D04D-48C0-8E85-AB00F7D41487}" type="slidenum">
              <a:rPr lang="en-IN" smtClean="0"/>
              <a:t>15</a:t>
            </a:fld>
            <a:endParaRPr lang="en-IN"/>
          </a:p>
        </p:txBody>
      </p:sp>
    </p:spTree>
    <p:extLst>
      <p:ext uri="{BB962C8B-B14F-4D97-AF65-F5344CB8AC3E}">
        <p14:creationId xmlns:p14="http://schemas.microsoft.com/office/powerpoint/2010/main" val="2235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DF20-497A-4A86-9559-88A6A70E93AE}"/>
              </a:ext>
            </a:extLst>
          </p:cNvPr>
          <p:cNvSpPr>
            <a:spLocks noGrp="1"/>
          </p:cNvSpPr>
          <p:nvPr>
            <p:ph type="title"/>
          </p:nvPr>
        </p:nvSpPr>
        <p:spPr>
          <a:xfrm>
            <a:off x="838200" y="365126"/>
            <a:ext cx="10515600" cy="726828"/>
          </a:xfrm>
        </p:spPr>
        <p:txBody>
          <a:bodyPr/>
          <a:lstStyle/>
          <a:p>
            <a:r>
              <a:rPr lang="en-IN" b="1" dirty="0">
                <a:latin typeface="Agency FB" panose="020B0503020202020204" pitchFamily="34" charset="0"/>
              </a:rPr>
              <a:t>Index</a:t>
            </a:r>
          </a:p>
        </p:txBody>
      </p:sp>
      <p:sp>
        <p:nvSpPr>
          <p:cNvPr id="3" name="Content Placeholder 2">
            <a:extLst>
              <a:ext uri="{FF2B5EF4-FFF2-40B4-BE49-F238E27FC236}">
                <a16:creationId xmlns:a16="http://schemas.microsoft.com/office/drawing/2014/main" id="{E5DD6BC0-0740-45B5-8CC3-04112726965F}"/>
              </a:ext>
            </a:extLst>
          </p:cNvPr>
          <p:cNvSpPr>
            <a:spLocks noGrp="1"/>
          </p:cNvSpPr>
          <p:nvPr>
            <p:ph idx="1"/>
          </p:nvPr>
        </p:nvSpPr>
        <p:spPr>
          <a:xfrm>
            <a:off x="838200" y="1455938"/>
            <a:ext cx="10515600" cy="4721025"/>
          </a:xfrm>
        </p:spPr>
        <p:txBody>
          <a:bodyPr>
            <a:normAutofit/>
          </a:bodyPr>
          <a:lstStyle/>
          <a:p>
            <a:r>
              <a:rPr lang="en-IN" sz="2400" dirty="0"/>
              <a:t>Introduction</a:t>
            </a:r>
          </a:p>
          <a:p>
            <a:r>
              <a:rPr lang="en-IN" sz="2400" dirty="0"/>
              <a:t>Problem Definition</a:t>
            </a:r>
          </a:p>
          <a:p>
            <a:r>
              <a:rPr lang="en-IN" sz="2400" dirty="0"/>
              <a:t>Objectives</a:t>
            </a:r>
          </a:p>
          <a:p>
            <a:r>
              <a:rPr lang="en-IN" sz="2400" dirty="0"/>
              <a:t>Methodology</a:t>
            </a:r>
          </a:p>
          <a:p>
            <a:r>
              <a:rPr lang="en-IN" sz="2400" dirty="0"/>
              <a:t>Outcome</a:t>
            </a:r>
          </a:p>
          <a:p>
            <a:r>
              <a:rPr lang="en-IN" sz="2400" dirty="0"/>
              <a:t>Conclusion</a:t>
            </a:r>
          </a:p>
          <a:p>
            <a:r>
              <a:rPr lang="en-IN" sz="2400" dirty="0"/>
              <a:t>References </a:t>
            </a:r>
            <a:endParaRPr lang="en-IN" sz="3600" dirty="0">
              <a:latin typeface="Agency FB" panose="020B0503020202020204" pitchFamily="34" charset="0"/>
            </a:endParaRPr>
          </a:p>
        </p:txBody>
      </p:sp>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2</a:t>
            </a:fld>
            <a:endParaRPr lang="en-IN"/>
          </a:p>
        </p:txBody>
      </p:sp>
    </p:spTree>
    <p:extLst>
      <p:ext uri="{BB962C8B-B14F-4D97-AF65-F5344CB8AC3E}">
        <p14:creationId xmlns:p14="http://schemas.microsoft.com/office/powerpoint/2010/main" val="252513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3</a:t>
            </a:fld>
            <a:endParaRPr lang="en-IN"/>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838200" y="1597839"/>
            <a:ext cx="10708640" cy="4599759"/>
          </a:xfrm>
        </p:spPr>
        <p:txBody>
          <a:bodyPr>
            <a:normAutofit/>
          </a:bodyPr>
          <a:lstStyle/>
          <a:p>
            <a:pPr marL="0" indent="0" algn="just">
              <a:buNone/>
            </a:pPr>
            <a:r>
              <a:rPr lang="en-US" sz="3200" b="1" u="sng" dirty="0">
                <a:solidFill>
                  <a:schemeClr val="bg2">
                    <a:lumMod val="10000"/>
                  </a:schemeClr>
                </a:solidFill>
                <a:latin typeface="Tw Cen MT" panose="020B0602020104020603" pitchFamily="34" charset="0"/>
              </a:rPr>
              <a:t>INTRODUCTION TO SPRING-BOOT</a:t>
            </a:r>
          </a:p>
          <a:p>
            <a:pPr algn="just"/>
            <a:r>
              <a:rPr lang="en-US" sz="3200" dirty="0">
                <a:solidFill>
                  <a:schemeClr val="bg2">
                    <a:lumMod val="10000"/>
                  </a:schemeClr>
                </a:solidFill>
                <a:latin typeface="Tw Cen MT" panose="020B0602020104020603" pitchFamily="34" charset="0"/>
              </a:rPr>
              <a:t>Spring Boot is a project that is built on the top of the Spring Framework.</a:t>
            </a:r>
          </a:p>
          <a:p>
            <a:pPr algn="just"/>
            <a:r>
              <a:rPr lang="en-US" sz="3200" dirty="0">
                <a:solidFill>
                  <a:schemeClr val="bg2">
                    <a:lumMod val="10000"/>
                  </a:schemeClr>
                </a:solidFill>
                <a:latin typeface="Tw Cen MT" panose="020B0602020104020603" pitchFamily="34" charset="0"/>
              </a:rPr>
              <a:t>It provides an easier and faster way to set up, configure, and run both simple and web-based applications.</a:t>
            </a: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66652"/>
            <a:ext cx="10515600" cy="769441"/>
          </a:xfrm>
          <a:prstGeom prst="rect">
            <a:avLst/>
          </a:prstGeom>
          <a:noFill/>
        </p:spPr>
        <p:txBody>
          <a:bodyPr wrap="square" rtlCol="0">
            <a:spAutoFit/>
          </a:bodyPr>
          <a:lstStyle/>
          <a:p>
            <a:pPr algn="ctr"/>
            <a:r>
              <a:rPr lang="en-IN" sz="4400" spc="300" dirty="0">
                <a:solidFill>
                  <a:srgbClr val="002060"/>
                </a:solidFill>
              </a:rPr>
              <a:t>INTRODUCTION</a:t>
            </a:r>
            <a:endParaRPr lang="en-IN" sz="4000" spc="3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36144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9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4</a:t>
            </a:fld>
            <a:endParaRPr lang="en-IN"/>
          </a:p>
        </p:txBody>
      </p:sp>
      <p:sp>
        <p:nvSpPr>
          <p:cNvPr id="10" name="Content Placeholder 9">
            <a:extLst>
              <a:ext uri="{FF2B5EF4-FFF2-40B4-BE49-F238E27FC236}">
                <a16:creationId xmlns:a16="http://schemas.microsoft.com/office/drawing/2014/main" id="{C408C4B0-416A-4284-1918-9B37490C5968}"/>
              </a:ext>
            </a:extLst>
          </p:cNvPr>
          <p:cNvSpPr>
            <a:spLocks noGrp="1"/>
          </p:cNvSpPr>
          <p:nvPr>
            <p:ph idx="1"/>
          </p:nvPr>
        </p:nvSpPr>
        <p:spPr>
          <a:xfrm>
            <a:off x="838200" y="1597839"/>
            <a:ext cx="10708640" cy="4599759"/>
          </a:xfrm>
        </p:spPr>
        <p:txBody>
          <a:bodyPr>
            <a:normAutofit lnSpcReduction="10000"/>
          </a:bodyPr>
          <a:lstStyle/>
          <a:p>
            <a:pPr marL="0" indent="0" algn="just">
              <a:buNone/>
            </a:pPr>
            <a:r>
              <a:rPr lang="en-US" b="1" u="sng" dirty="0">
                <a:solidFill>
                  <a:schemeClr val="bg2">
                    <a:lumMod val="10000"/>
                  </a:schemeClr>
                </a:solidFill>
                <a:latin typeface="Tw Cen MT" panose="020B0602020104020603" pitchFamily="34" charset="0"/>
              </a:rPr>
              <a:t>REST-API</a:t>
            </a:r>
            <a:endParaRPr lang="en-US" dirty="0">
              <a:solidFill>
                <a:schemeClr val="bg2">
                  <a:lumMod val="10000"/>
                </a:schemeClr>
              </a:solidFill>
              <a:latin typeface="Tw Cen MT" panose="020B0602020104020603" pitchFamily="34" charset="0"/>
            </a:endParaRPr>
          </a:p>
          <a:p>
            <a:pPr algn="just"/>
            <a:r>
              <a:rPr lang="en-US" dirty="0">
                <a:solidFill>
                  <a:schemeClr val="bg2">
                    <a:lumMod val="10000"/>
                  </a:schemeClr>
                </a:solidFill>
                <a:latin typeface="Tw Cen MT" panose="020B0602020104020603" pitchFamily="34" charset="0"/>
              </a:rPr>
              <a:t>Representational State Transfer (REST) is an architectural style that defines a set of constraints to be used for creating web services. REST API is a way of accessing web services in a simple and flexible way without having any processing.</a:t>
            </a:r>
          </a:p>
          <a:p>
            <a:pPr algn="just"/>
            <a:r>
              <a:rPr lang="en-US" dirty="0">
                <a:solidFill>
                  <a:schemeClr val="bg2">
                    <a:lumMod val="10000"/>
                  </a:schemeClr>
                </a:solidFill>
                <a:latin typeface="Tw Cen MT" panose="020B0602020104020603" pitchFamily="34" charset="0"/>
              </a:rPr>
              <a:t>REST technology is generally preferred to the more robust Simple Object Access Protocol (SOAP) technology because REST uses less bandwidth, simple and flexible making it more suitable for internet usage.</a:t>
            </a:r>
          </a:p>
          <a:p>
            <a:pPr algn="just"/>
            <a:r>
              <a:rPr lang="en-US" dirty="0">
                <a:solidFill>
                  <a:schemeClr val="bg2">
                    <a:lumMod val="10000"/>
                  </a:schemeClr>
                </a:solidFill>
                <a:latin typeface="Tw Cen MT" panose="020B0602020104020603" pitchFamily="34" charset="0"/>
              </a:rPr>
              <a:t>It’s used to fetch or give some information from a web service. All communication done via REST API uses only HTTP request. </a:t>
            </a:r>
            <a:endParaRPr lang="en-IN" dirty="0">
              <a:solidFill>
                <a:schemeClr val="bg2">
                  <a:lumMod val="10000"/>
                </a:schemeClr>
              </a:solidFill>
              <a:latin typeface="Tw Cen MT" panose="020B0602020104020603" pitchFamily="34" charset="0"/>
            </a:endParaRPr>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266652"/>
            <a:ext cx="10515600" cy="769441"/>
          </a:xfrm>
          <a:prstGeom prst="rect">
            <a:avLst/>
          </a:prstGeom>
          <a:noFill/>
        </p:spPr>
        <p:txBody>
          <a:bodyPr wrap="square" rtlCol="0">
            <a:spAutoFit/>
          </a:bodyPr>
          <a:lstStyle/>
          <a:p>
            <a:pPr algn="ctr"/>
            <a:r>
              <a:rPr lang="en-IN" sz="4400" spc="300" dirty="0">
                <a:solidFill>
                  <a:srgbClr val="002060"/>
                </a:solidFill>
              </a:rPr>
              <a:t>INTRODUCTION</a:t>
            </a:r>
            <a:endParaRPr lang="en-IN" sz="4000" spc="3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36144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0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5</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991415"/>
            <a:ext cx="10515600" cy="769441"/>
          </a:xfrm>
          <a:prstGeom prst="rect">
            <a:avLst/>
          </a:prstGeom>
          <a:noFill/>
        </p:spPr>
        <p:txBody>
          <a:bodyPr wrap="square" rtlCol="0">
            <a:spAutoFit/>
          </a:bodyPr>
          <a:lstStyle/>
          <a:p>
            <a:pPr algn="ctr"/>
            <a:r>
              <a:rPr lang="en-IN" sz="4400" dirty="0">
                <a:solidFill>
                  <a:srgbClr val="002060"/>
                </a:solidFill>
              </a:rPr>
              <a:t>PROBLEM STATEMENT</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202184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838200" y="2648585"/>
            <a:ext cx="10515600" cy="1811654"/>
          </a:xfrm>
        </p:spPr>
        <p:txBody>
          <a:bodyPr>
            <a:normAutofit lnSpcReduction="10000"/>
          </a:bodyPr>
          <a:lstStyle/>
          <a:p>
            <a:pPr algn="just"/>
            <a:r>
              <a:rPr lang="en-US" sz="3200" dirty="0">
                <a:latin typeface="Tw Cen MT" panose="020B0602020104020603" pitchFamily="34" charset="0"/>
              </a:rPr>
              <a:t> Build a spring-boot application which takes a pdf as input (post request) and extracts the text, metadata and pdf-signature (if signed) from it and fetches it on user request (get request)</a:t>
            </a:r>
            <a:endParaRPr lang="en-IN" sz="3200" dirty="0">
              <a:latin typeface="Tw Cen MT" panose="020B0602020104020603" pitchFamily="34" charset="0"/>
            </a:endParaRPr>
          </a:p>
        </p:txBody>
      </p:sp>
    </p:spTree>
    <p:extLst>
      <p:ext uri="{BB962C8B-B14F-4D97-AF65-F5344CB8AC3E}">
        <p14:creationId xmlns:p14="http://schemas.microsoft.com/office/powerpoint/2010/main" val="155283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6</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793702"/>
            <a:ext cx="10515600" cy="769441"/>
          </a:xfrm>
          <a:prstGeom prst="rect">
            <a:avLst/>
          </a:prstGeom>
          <a:noFill/>
        </p:spPr>
        <p:txBody>
          <a:bodyPr wrap="square" rtlCol="0">
            <a:spAutoFit/>
          </a:bodyPr>
          <a:lstStyle/>
          <a:p>
            <a:pPr algn="ctr"/>
            <a:r>
              <a:rPr lang="en-IN" sz="4400" dirty="0">
                <a:solidFill>
                  <a:srgbClr val="002060"/>
                </a:solidFill>
              </a:rPr>
              <a:t>OBJECTIVE</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87960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838200" y="2557462"/>
            <a:ext cx="10515600" cy="2654617"/>
          </a:xfrm>
        </p:spPr>
        <p:txBody>
          <a:bodyPr>
            <a:normAutofit/>
          </a:bodyPr>
          <a:lstStyle/>
          <a:p>
            <a:pPr algn="just"/>
            <a:r>
              <a:rPr lang="en-US" sz="3200" dirty="0">
                <a:latin typeface="Tw Cen MT" panose="020B0602020104020603" pitchFamily="34" charset="0"/>
              </a:rPr>
              <a:t>Strive to obtain an exhibition of an automated voice classification model using Machine Learning. The principle behind the working of this project is to detect the sentiments behind the tone of the speech.</a:t>
            </a:r>
            <a:endParaRPr lang="en-IN" sz="3200" dirty="0">
              <a:latin typeface="Tw Cen MT" panose="020B0602020104020603" pitchFamily="34" charset="0"/>
            </a:endParaRPr>
          </a:p>
        </p:txBody>
      </p:sp>
    </p:spTree>
    <p:extLst>
      <p:ext uri="{BB962C8B-B14F-4D97-AF65-F5344CB8AC3E}">
        <p14:creationId xmlns:p14="http://schemas.microsoft.com/office/powerpoint/2010/main" val="113352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7</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838200" y="793702"/>
            <a:ext cx="10515600" cy="769441"/>
          </a:xfrm>
          <a:prstGeom prst="rect">
            <a:avLst/>
          </a:prstGeom>
          <a:noFill/>
        </p:spPr>
        <p:txBody>
          <a:bodyPr wrap="square" rtlCol="0">
            <a:spAutoFit/>
          </a:bodyPr>
          <a:lstStyle/>
          <a:p>
            <a:pPr algn="ctr"/>
            <a:r>
              <a:rPr lang="en-IN" sz="4400" dirty="0">
                <a:solidFill>
                  <a:srgbClr val="002060"/>
                </a:solidFill>
              </a:rPr>
              <a:t>METHODOLOGY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45160" y="187960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838200" y="2557461"/>
            <a:ext cx="10515600" cy="3506835"/>
          </a:xfrm>
        </p:spPr>
        <p:txBody>
          <a:bodyPr>
            <a:normAutofit/>
          </a:bodyPr>
          <a:lstStyle/>
          <a:p>
            <a:pPr algn="just"/>
            <a:r>
              <a:rPr lang="en-US" sz="3200" dirty="0"/>
              <a:t>Creating a model in which we feed the dataset of different kinds of voice and tones. </a:t>
            </a:r>
          </a:p>
          <a:p>
            <a:pPr algn="just"/>
            <a:r>
              <a:rPr lang="en-US" sz="3200" dirty="0"/>
              <a:t>The model is trained accordingly and after the training the model is ready. </a:t>
            </a:r>
          </a:p>
          <a:p>
            <a:pPr algn="just"/>
            <a:r>
              <a:rPr lang="en-US" sz="3200" dirty="0"/>
              <a:t>The model is then able to detect the sentiments behind the voice or the audio that is given by the user.</a:t>
            </a:r>
            <a:endParaRPr lang="en-IN" sz="3200" dirty="0">
              <a:latin typeface="Tw Cen MT" panose="020B0602020104020603" pitchFamily="34" charset="0"/>
            </a:endParaRPr>
          </a:p>
        </p:txBody>
      </p:sp>
    </p:spTree>
    <p:extLst>
      <p:ext uri="{BB962C8B-B14F-4D97-AF65-F5344CB8AC3E}">
        <p14:creationId xmlns:p14="http://schemas.microsoft.com/office/powerpoint/2010/main" val="85780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8</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392749"/>
            <a:ext cx="10515600" cy="769441"/>
          </a:xfrm>
          <a:prstGeom prst="rect">
            <a:avLst/>
          </a:prstGeom>
          <a:noFill/>
        </p:spPr>
        <p:txBody>
          <a:bodyPr wrap="square" rtlCol="0">
            <a:spAutoFit/>
          </a:bodyPr>
          <a:lstStyle/>
          <a:p>
            <a:pPr algn="ctr"/>
            <a:r>
              <a:rPr lang="en-IN" sz="4400" dirty="0">
                <a:solidFill>
                  <a:srgbClr val="002060"/>
                </a:solidFill>
              </a:rPr>
              <a:t>METHODOLOGY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558800" y="1601944"/>
            <a:ext cx="10988040" cy="4863305"/>
          </a:xfrm>
        </p:spPr>
        <p:txBody>
          <a:bodyPr>
            <a:normAutofit/>
          </a:bodyPr>
          <a:lstStyle/>
          <a:p>
            <a:pPr algn="just"/>
            <a:r>
              <a:rPr lang="en-US" sz="3200" dirty="0"/>
              <a:t>Creating a model in which we feed the dataset of different kinds of voice and tones. </a:t>
            </a:r>
          </a:p>
          <a:p>
            <a:pPr algn="just"/>
            <a:r>
              <a:rPr lang="en-US" sz="3200" dirty="0"/>
              <a:t>The model is trained accordingly and after the training the model is ready. </a:t>
            </a:r>
          </a:p>
          <a:p>
            <a:pPr algn="just"/>
            <a:r>
              <a:rPr lang="en-US" sz="3200" dirty="0"/>
              <a:t>The model is then able to detect the sentiments behind the voice or the audio that is given by the user.</a:t>
            </a:r>
          </a:p>
          <a:p>
            <a:pPr algn="just"/>
            <a:r>
              <a:rPr lang="en-US" sz="3200" dirty="0">
                <a:latin typeface="Tw Cen MT" panose="020B0602020104020603" pitchFamily="34" charset="0"/>
              </a:rPr>
              <a:t>The voice classification is done and then categorized on the basis of their tone such as sad, happy, disgust, neutral, fear, angry, surprised etc. and the result is given accordingly.</a:t>
            </a:r>
            <a:endParaRPr lang="en-IN" sz="3200" dirty="0">
              <a:latin typeface="Tw Cen MT" panose="020B0602020104020603" pitchFamily="34" charset="0"/>
            </a:endParaRPr>
          </a:p>
        </p:txBody>
      </p:sp>
    </p:spTree>
    <p:extLst>
      <p:ext uri="{BB962C8B-B14F-4D97-AF65-F5344CB8AC3E}">
        <p14:creationId xmlns:p14="http://schemas.microsoft.com/office/powerpoint/2010/main" val="316095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2A6FE0-9B6A-4C74-9213-7B260D1FA18F}"/>
              </a:ext>
            </a:extLst>
          </p:cNvPr>
          <p:cNvSpPr>
            <a:spLocks noGrp="1"/>
          </p:cNvSpPr>
          <p:nvPr>
            <p:ph type="ftr" sz="quarter" idx="11"/>
          </p:nvPr>
        </p:nvSpPr>
        <p:spPr/>
        <p:txBody>
          <a:bodyPr/>
          <a:lstStyle/>
          <a:p>
            <a:r>
              <a:rPr lang="en-IN" dirty="0"/>
              <a:t>Dept of CSE, DBIT</a:t>
            </a:r>
          </a:p>
        </p:txBody>
      </p:sp>
      <p:sp>
        <p:nvSpPr>
          <p:cNvPr id="6" name="Slide Number Placeholder 5">
            <a:extLst>
              <a:ext uri="{FF2B5EF4-FFF2-40B4-BE49-F238E27FC236}">
                <a16:creationId xmlns:a16="http://schemas.microsoft.com/office/drawing/2014/main" id="{648C7508-5118-4975-A729-91F1A599A283}"/>
              </a:ext>
            </a:extLst>
          </p:cNvPr>
          <p:cNvSpPr>
            <a:spLocks noGrp="1"/>
          </p:cNvSpPr>
          <p:nvPr>
            <p:ph type="sldNum" sz="quarter" idx="12"/>
          </p:nvPr>
        </p:nvSpPr>
        <p:spPr/>
        <p:txBody>
          <a:bodyPr/>
          <a:lstStyle/>
          <a:p>
            <a:fld id="{FB3D5AED-D04D-48C0-8E85-AB00F7D41487}" type="slidenum">
              <a:rPr lang="en-IN" smtClean="0"/>
              <a:t>9</a:t>
            </a:fld>
            <a:endParaRPr lang="en-IN"/>
          </a:p>
        </p:txBody>
      </p:sp>
      <p:sp>
        <p:nvSpPr>
          <p:cNvPr id="11" name="TextBox 10">
            <a:extLst>
              <a:ext uri="{FF2B5EF4-FFF2-40B4-BE49-F238E27FC236}">
                <a16:creationId xmlns:a16="http://schemas.microsoft.com/office/drawing/2014/main" id="{0D75CE12-5755-2056-36A7-DA9AFB1CC50C}"/>
              </a:ext>
            </a:extLst>
          </p:cNvPr>
          <p:cNvSpPr txBox="1"/>
          <p:nvPr/>
        </p:nvSpPr>
        <p:spPr>
          <a:xfrm flipH="1">
            <a:off x="795020" y="341949"/>
            <a:ext cx="10515600" cy="769441"/>
          </a:xfrm>
          <a:prstGeom prst="rect">
            <a:avLst/>
          </a:prstGeom>
          <a:noFill/>
        </p:spPr>
        <p:txBody>
          <a:bodyPr wrap="square" rtlCol="0">
            <a:spAutoFit/>
          </a:bodyPr>
          <a:lstStyle/>
          <a:p>
            <a:pPr algn="ctr"/>
            <a:r>
              <a:rPr lang="en-IN" sz="4400" dirty="0">
                <a:solidFill>
                  <a:srgbClr val="002060"/>
                </a:solidFill>
              </a:rPr>
              <a:t>METHODOLOGY</a:t>
            </a:r>
            <a:endParaRPr lang="en-IN" sz="4000" dirty="0">
              <a:solidFill>
                <a:srgbClr val="002060"/>
              </a:solidFill>
            </a:endParaRPr>
          </a:p>
        </p:txBody>
      </p:sp>
      <p:cxnSp>
        <p:nvCxnSpPr>
          <p:cNvPr id="13" name="Straight Connector 12">
            <a:extLst>
              <a:ext uri="{FF2B5EF4-FFF2-40B4-BE49-F238E27FC236}">
                <a16:creationId xmlns:a16="http://schemas.microsoft.com/office/drawing/2014/main" id="{76C40A32-ED7A-719F-1149-5B42BD80C2E5}"/>
              </a:ext>
            </a:extLst>
          </p:cNvPr>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64A47F-E505-A9CD-C3A3-09939EABB3A9}"/>
              </a:ext>
            </a:extLst>
          </p:cNvPr>
          <p:cNvSpPr>
            <a:spLocks noGrp="1"/>
          </p:cNvSpPr>
          <p:nvPr>
            <p:ph idx="1"/>
          </p:nvPr>
        </p:nvSpPr>
        <p:spPr>
          <a:xfrm>
            <a:off x="558800" y="1601944"/>
            <a:ext cx="10988040" cy="4863305"/>
          </a:xfrm>
        </p:spPr>
        <p:txBody>
          <a:bodyPr>
            <a:normAutofit/>
          </a:bodyPr>
          <a:lstStyle/>
          <a:p>
            <a:pPr algn="just"/>
            <a:r>
              <a:rPr lang="en-IN" sz="3200" dirty="0">
                <a:latin typeface="Tw Cen MT" panose="020B0602020104020603" pitchFamily="34" charset="0"/>
              </a:rPr>
              <a:t>This project uses CNN to analyse the given dataset and classify on the basis of various emotions such as angry, sad, neutral, surprised etc.</a:t>
            </a:r>
          </a:p>
          <a:p>
            <a:pPr algn="just"/>
            <a:r>
              <a:rPr lang="en-IN" sz="3200" dirty="0">
                <a:latin typeface="Tw Cen MT" panose="020B0602020104020603" pitchFamily="34" charset="0"/>
              </a:rPr>
              <a:t>CNN stands for convolutional neural network, </a:t>
            </a:r>
            <a:r>
              <a:rPr lang="en-US" sz="3200" dirty="0">
                <a:latin typeface="Tw Cen MT" panose="020B0602020104020603" pitchFamily="34" charset="0"/>
              </a:rPr>
              <a:t>is a deep learning neural network sketched for processing structured arrays of data such as portrayals.</a:t>
            </a:r>
          </a:p>
          <a:p>
            <a:pPr algn="just"/>
            <a:r>
              <a:rPr lang="en-US" sz="3200" dirty="0">
                <a:latin typeface="Tw Cen MT" panose="020B0602020104020603" pitchFamily="34" charset="0"/>
              </a:rPr>
              <a:t>The CNN has the potential to improve speech recognition performance.</a:t>
            </a:r>
            <a:endParaRPr lang="en-IN" sz="3200" dirty="0">
              <a:latin typeface="Tw Cen MT" panose="020B0602020104020603" pitchFamily="34" charset="0"/>
            </a:endParaRPr>
          </a:p>
        </p:txBody>
      </p:sp>
    </p:spTree>
    <p:extLst>
      <p:ext uri="{BB962C8B-B14F-4D97-AF65-F5344CB8AC3E}">
        <p14:creationId xmlns:p14="http://schemas.microsoft.com/office/powerpoint/2010/main" val="52442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729</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Agency FB</vt:lpstr>
      <vt:lpstr>Arial</vt:lpstr>
      <vt:lpstr>Bahnschrift</vt:lpstr>
      <vt:lpstr>Calibri</vt:lpstr>
      <vt:lpstr>Calibri Light</vt:lpstr>
      <vt:lpstr>Consolas</vt:lpstr>
      <vt:lpstr>Raleway</vt:lpstr>
      <vt:lpstr>Times New Roman</vt:lpstr>
      <vt:lpstr>Tw Cen MT</vt:lpstr>
      <vt:lpstr>Wingdings</vt:lpstr>
      <vt:lpstr>Office Theme</vt:lpstr>
      <vt:lpstr>Department of Computer Science &amp; Engineering  Internship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Dr. Venugeetha</dc:creator>
  <cp:lastModifiedBy>Aritra Das</cp:lastModifiedBy>
  <cp:revision>16</cp:revision>
  <dcterms:created xsi:type="dcterms:W3CDTF">2020-11-24T03:43:16Z</dcterms:created>
  <dcterms:modified xsi:type="dcterms:W3CDTF">2022-11-11T19:00:33Z</dcterms:modified>
</cp:coreProperties>
</file>