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lex Brush" panose="020B0604020202020204" charset="0"/>
      <p:regular r:id="rId6"/>
    </p:embeddedFont>
    <p:embeddedFont>
      <p:font typeface="Anonymous Pro Bold" panose="020B0604020202020204" charset="0"/>
      <p:regular r:id="rId7"/>
    </p:embeddedFont>
    <p:embeddedFont>
      <p:font typeface="Anton" pitchFamily="2" charset="0"/>
      <p:regular r:id="rId8"/>
    </p:embeddedFont>
    <p:embeddedFont>
      <p:font typeface="Helios" panose="020B0604020202020204" charset="0"/>
      <p:regular r:id="rId9"/>
    </p:embeddedFont>
    <p:embeddedFont>
      <p:font typeface="Klein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28700" y="2110253"/>
            <a:ext cx="4702618" cy="618185"/>
            <a:chOff x="0" y="0"/>
            <a:chExt cx="6270157" cy="8242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85282" cy="824246"/>
            </a:xfrm>
            <a:custGeom>
              <a:avLst/>
              <a:gdLst/>
              <a:ahLst/>
              <a:cxnLst/>
              <a:rect l="l" t="t" r="r" b="b"/>
              <a:pathLst>
                <a:path w="785282" h="824246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19714" y="125758"/>
              <a:ext cx="5150443" cy="525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F4F4F4"/>
                  </a:solidFill>
                  <a:latin typeface="Helios"/>
                  <a:ea typeface="Helios"/>
                  <a:cs typeface="Helios"/>
                  <a:sym typeface="Helios"/>
                </a:rPr>
                <a:t>POWER BI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7849706" y="3716900"/>
            <a:ext cx="9606477" cy="4185302"/>
            <a:chOff x="0" y="0"/>
            <a:chExt cx="12808636" cy="5580403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2808636" cy="4665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818"/>
                </a:lnSpc>
              </a:pPr>
              <a:r>
                <a:rPr lang="en-US" sz="11515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Flight Status </a:t>
              </a:r>
              <a:r>
                <a:rPr lang="en-US" sz="11515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Dashboard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917706"/>
              <a:ext cx="12428149" cy="662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99"/>
                </a:lnSpc>
              </a:pPr>
              <a:r>
                <a:rPr lang="en-US" sz="3070">
                  <a:solidFill>
                    <a:srgbClr val="2A2E3A"/>
                  </a:solidFill>
                  <a:latin typeface="Alex Brush"/>
                  <a:ea typeface="Alex Brush"/>
                  <a:cs typeface="Alex Brush"/>
                  <a:sym typeface="Alex Brush"/>
                </a:rPr>
                <a:t>its.darsh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849706" y="2110253"/>
            <a:ext cx="9606477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378"/>
              </a:lnSpc>
            </a:pPr>
            <a:r>
              <a:rPr lang="en-US" sz="10315">
                <a:solidFill>
                  <a:srgbClr val="153969"/>
                </a:solidFill>
                <a:latin typeface="Anton"/>
                <a:ea typeface="Anton"/>
                <a:cs typeface="Anton"/>
                <a:sym typeface="Anton"/>
              </a:rPr>
              <a:t>USA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296844" y="-1836715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28700" y="4121797"/>
            <a:ext cx="5534402" cy="1816712"/>
            <a:chOff x="0" y="0"/>
            <a:chExt cx="7379203" cy="2422282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7379203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Goals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14680"/>
              <a:ext cx="7025100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To Analyse Airline’s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0035187" y="1515588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0224358" y="1704759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0733254" y="2143069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4" y="0"/>
                </a:lnTo>
                <a:lnTo>
                  <a:pt x="425574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12654318" y="1854260"/>
            <a:ext cx="3887104" cy="1144363"/>
            <a:chOff x="0" y="0"/>
            <a:chExt cx="5182806" cy="152581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5182806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 u="non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Goal # 1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15582"/>
              <a:ext cx="5182806" cy="610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OVERVIEW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10035187" y="4232646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4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0224358" y="4421817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6"/>
                </a:lnTo>
                <a:lnTo>
                  <a:pt x="0" y="1443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4" name="Group 14"/>
          <p:cNvGrpSpPr/>
          <p:nvPr/>
        </p:nvGrpSpPr>
        <p:grpSpPr>
          <a:xfrm>
            <a:off x="12654318" y="4579574"/>
            <a:ext cx="3887104" cy="1127853"/>
            <a:chOff x="0" y="0"/>
            <a:chExt cx="5182806" cy="1503804"/>
          </a:xfrm>
        </p:grpSpPr>
        <p:sp>
          <p:nvSpPr>
            <p:cNvPr id="15" name="TextBox 15"/>
            <p:cNvSpPr txBox="1"/>
            <p:nvPr/>
          </p:nvSpPr>
          <p:spPr>
            <a:xfrm>
              <a:off x="0" y="0"/>
              <a:ext cx="5182806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 u="non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Goal # 2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15582"/>
              <a:ext cx="5182806" cy="588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MAP’S / FLIGHTS DATA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10035187" y="6946087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4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0224358" y="7135259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9" name="Group 19"/>
          <p:cNvGrpSpPr/>
          <p:nvPr/>
        </p:nvGrpSpPr>
        <p:grpSpPr>
          <a:xfrm>
            <a:off x="12654318" y="7293015"/>
            <a:ext cx="3887104" cy="1127853"/>
            <a:chOff x="0" y="0"/>
            <a:chExt cx="5182806" cy="1503804"/>
          </a:xfrm>
        </p:grpSpPr>
        <p:sp>
          <p:nvSpPr>
            <p:cNvPr id="20" name="TextBox 20"/>
            <p:cNvSpPr txBox="1"/>
            <p:nvPr/>
          </p:nvSpPr>
          <p:spPr>
            <a:xfrm>
              <a:off x="0" y="0"/>
              <a:ext cx="5182806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 u="non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Goal # 3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915582"/>
              <a:ext cx="5182806" cy="588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DASHBOARD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10610812" y="4805196"/>
            <a:ext cx="670457" cy="676608"/>
          </a:xfrm>
          <a:custGeom>
            <a:avLst/>
            <a:gdLst/>
            <a:ahLst/>
            <a:cxnLst/>
            <a:rect l="l" t="t" r="r" b="b"/>
            <a:pathLst>
              <a:path w="670457" h="676608">
                <a:moveTo>
                  <a:pt x="0" y="0"/>
                </a:moveTo>
                <a:lnTo>
                  <a:pt x="670458" y="0"/>
                </a:lnTo>
                <a:lnTo>
                  <a:pt x="670458" y="676608"/>
                </a:lnTo>
                <a:lnTo>
                  <a:pt x="0" y="676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>
            <a:off x="10733254" y="7543282"/>
            <a:ext cx="442544" cy="627318"/>
          </a:xfrm>
          <a:custGeom>
            <a:avLst/>
            <a:gdLst/>
            <a:ahLst/>
            <a:cxnLst/>
            <a:rect l="l" t="t" r="r" b="b"/>
            <a:pathLst>
              <a:path w="442544" h="627318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095369" y="-1771780"/>
            <a:ext cx="25748993" cy="15497183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-2707146" y="0"/>
            <a:ext cx="22897837" cy="4518350"/>
          </a:xfrm>
          <a:custGeom>
            <a:avLst/>
            <a:gdLst/>
            <a:ahLst/>
            <a:cxnLst/>
            <a:rect l="l" t="t" r="r" b="b"/>
            <a:pathLst>
              <a:path w="22897837" h="4518350">
                <a:moveTo>
                  <a:pt x="0" y="0"/>
                </a:moveTo>
                <a:lnTo>
                  <a:pt x="22897837" y="0"/>
                </a:lnTo>
                <a:lnTo>
                  <a:pt x="22897837" y="4518350"/>
                </a:lnTo>
                <a:lnTo>
                  <a:pt x="0" y="4518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295325" y="1496298"/>
            <a:ext cx="10525306" cy="6637156"/>
          </a:xfrm>
          <a:custGeom>
            <a:avLst/>
            <a:gdLst/>
            <a:ahLst/>
            <a:cxnLst/>
            <a:rect l="l" t="t" r="r" b="b"/>
            <a:pathLst>
              <a:path w="10525306" h="6637156">
                <a:moveTo>
                  <a:pt x="0" y="0"/>
                </a:moveTo>
                <a:lnTo>
                  <a:pt x="10525306" y="0"/>
                </a:lnTo>
                <a:lnTo>
                  <a:pt x="10525306" y="6637156"/>
                </a:lnTo>
                <a:lnTo>
                  <a:pt x="0" y="66371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1927943" y="1081983"/>
            <a:ext cx="4254944" cy="9666933"/>
          </a:xfrm>
          <a:custGeom>
            <a:avLst/>
            <a:gdLst/>
            <a:ahLst/>
            <a:cxnLst/>
            <a:rect l="l" t="t" r="r" b="b"/>
            <a:pathLst>
              <a:path w="4254944" h="9666933">
                <a:moveTo>
                  <a:pt x="0" y="0"/>
                </a:moveTo>
                <a:lnTo>
                  <a:pt x="4254943" y="0"/>
                </a:lnTo>
                <a:lnTo>
                  <a:pt x="4254943" y="9666933"/>
                </a:lnTo>
                <a:lnTo>
                  <a:pt x="0" y="96669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590645" y="642938"/>
            <a:ext cx="4298876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8"/>
              </a:lnSpc>
              <a:spcBef>
                <a:spcPct val="0"/>
              </a:spcBef>
            </a:pPr>
            <a:r>
              <a:rPr lang="en-US" sz="4840" b="1" u="sng">
                <a:solidFill>
                  <a:srgbClr val="FFFFFF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MODEL 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8868"/>
            <a:ext cx="9144000" cy="10295868"/>
            <a:chOff x="0" y="0"/>
            <a:chExt cx="2408296" cy="2711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11669"/>
            </a:xfrm>
            <a:custGeom>
              <a:avLst/>
              <a:gdLst/>
              <a:ahLst/>
              <a:cxnLst/>
              <a:rect l="l" t="t" r="r" b="b"/>
              <a:pathLst>
                <a:path w="2408296" h="2711669">
                  <a:moveTo>
                    <a:pt x="0" y="0"/>
                  </a:moveTo>
                  <a:lnTo>
                    <a:pt x="2408296" y="0"/>
                  </a:lnTo>
                  <a:lnTo>
                    <a:pt x="2408296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9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-8868"/>
            <a:ext cx="9144000" cy="10295868"/>
            <a:chOff x="0" y="0"/>
            <a:chExt cx="2408296" cy="2711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11669"/>
            </a:xfrm>
            <a:custGeom>
              <a:avLst/>
              <a:gdLst/>
              <a:ahLst/>
              <a:cxnLst/>
              <a:rect l="l" t="t" r="r" b="b"/>
              <a:pathLst>
                <a:path w="2408296" h="2711669">
                  <a:moveTo>
                    <a:pt x="0" y="0"/>
                  </a:moveTo>
                  <a:lnTo>
                    <a:pt x="2408296" y="0"/>
                  </a:lnTo>
                  <a:lnTo>
                    <a:pt x="2408296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718BA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9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58944" y="585691"/>
            <a:ext cx="5885200" cy="1299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7"/>
              </a:lnSpc>
              <a:spcBef>
                <a:spcPct val="0"/>
              </a:spcBef>
            </a:pPr>
            <a:r>
              <a:rPr lang="en-US" sz="8514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Dashboard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A67EFB3-6418-7BB0-4DAF-5DFB3EB9E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705660"/>
              </p:ext>
            </p:extLst>
          </p:nvPr>
        </p:nvGraphicFramePr>
        <p:xfrm>
          <a:off x="1752600" y="2324100"/>
          <a:ext cx="14971198" cy="61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257194" imgH="517956" progId="Package">
                  <p:embed/>
                </p:oleObj>
              </mc:Choice>
              <mc:Fallback>
                <p:oleObj name="Packager Shell Object" showAsIcon="1" r:id="rId2" imgW="1257194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2600" y="2324100"/>
                        <a:ext cx="14971198" cy="61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Klein Bold</vt:lpstr>
      <vt:lpstr>Anonymous Pro Bold</vt:lpstr>
      <vt:lpstr>Alex Brush</vt:lpstr>
      <vt:lpstr>Arial</vt:lpstr>
      <vt:lpstr>Anton</vt:lpstr>
      <vt:lpstr>Calibri</vt:lpstr>
      <vt:lpstr>Helios</vt:lpstr>
      <vt:lpstr>Office Theme</vt:lpstr>
      <vt:lpstr>Package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 Presentation</dc:title>
  <cp:lastModifiedBy>Darshan Bharathi</cp:lastModifiedBy>
  <cp:revision>2</cp:revision>
  <dcterms:created xsi:type="dcterms:W3CDTF">2006-08-16T00:00:00Z</dcterms:created>
  <dcterms:modified xsi:type="dcterms:W3CDTF">2025-02-22T07:59:21Z</dcterms:modified>
  <dc:identifier>DAGfz_2INwM</dc:identifier>
</cp:coreProperties>
</file>