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24F9-46AC-4421-A81F-E83D1D7DD2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F3CF8-034A-4541-9891-6DE58773D16D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Secure Communications System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Author: </a:t>
            </a:r>
            <a:r>
              <a:rPr lang="en-IN" altLang="en-US">
                <a:solidFill>
                  <a:schemeClr val="tx2"/>
                </a:solidFill>
              </a:rPr>
              <a:t>Vishnu Dixit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Hangup phase: Ali | Bianca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1. Either Ali or Bianca types a CTRL-C KeyboardInterrupt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2. Application sends a disconnect request to the other application 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3. Each application displays “Hang up” to the user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 (a disconnect request always results in the end of the chat session)</a:t>
            </a: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3238673"/>
            <a:ext cx="4954693" cy="24154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State machines to handle complexity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Client Application is in one of several possible states </a:t>
            </a:r>
            <a:endParaRPr lang="en-GB" sz="1800">
              <a:solidFill>
                <a:schemeClr val="tx2"/>
              </a:solidFill>
            </a:endParaRPr>
          </a:p>
          <a:p>
            <a:pPr lvl="1"/>
            <a:r>
              <a:rPr lang="en-GB" sz="1800">
                <a:solidFill>
                  <a:schemeClr val="tx2"/>
                </a:solidFill>
              </a:rPr>
              <a:t>Idle – waiting for user to log in </a:t>
            </a:r>
            <a:endParaRPr lang="en-GB" sz="1800">
              <a:solidFill>
                <a:schemeClr val="tx2"/>
              </a:solidFill>
            </a:endParaRPr>
          </a:p>
          <a:p>
            <a:pPr lvl="1"/>
            <a:r>
              <a:rPr lang="en-GB" sz="1800">
                <a:solidFill>
                  <a:schemeClr val="tx2"/>
                </a:solidFill>
              </a:rPr>
              <a:t> Logged in – waiting for user to request a chat or for connect request </a:t>
            </a:r>
            <a:endParaRPr lang="en-GB" sz="1800">
              <a:solidFill>
                <a:schemeClr val="tx2"/>
              </a:solidFill>
            </a:endParaRPr>
          </a:p>
          <a:p>
            <a:pPr lvl="1"/>
            <a:r>
              <a:rPr lang="en-GB" sz="1800">
                <a:solidFill>
                  <a:schemeClr val="tx2"/>
                </a:solidFill>
              </a:rPr>
              <a:t> Requesting chat – User made a request, waiting for other side </a:t>
            </a:r>
            <a:endParaRPr lang="en-GB" sz="1800">
              <a:solidFill>
                <a:schemeClr val="tx2"/>
              </a:solidFill>
            </a:endParaRPr>
          </a:p>
          <a:p>
            <a:pPr lvl="1"/>
            <a:r>
              <a:rPr lang="en-GB" sz="1800">
                <a:solidFill>
                  <a:schemeClr val="tx2"/>
                </a:solidFill>
              </a:rPr>
              <a:t> Chatting – sending and receiving messages</a:t>
            </a: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084" y="2837712"/>
            <a:ext cx="4893280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/>
          <p:cNvPicPr>
            <a:picLocks noChangeAspect="1"/>
          </p:cNvPicPr>
          <p:nvPr/>
        </p:nvPicPr>
        <p:blipFill rotWithShape="1">
          <a:blip r:embed="rId1"/>
          <a:srcRect l="5200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Any Query</a:t>
            </a:r>
            <a:endParaRPr lang="en-US" sz="4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14" name="Freeform: Shape 13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Graphic 5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0721" y="908504"/>
            <a:ext cx="5031847" cy="50318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Secure Communications System 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9" name="Group 13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Ali and Bianca want to communicate directly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First, They must sign into the system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The Server knows their user ID and password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Once logged in, the server sends them the other’s IP address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They can now communicate directly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3381120"/>
            <a:ext cx="4954693" cy="21305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Components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Windows PC</a:t>
            </a:r>
            <a:endParaRPr lang="en-US" sz="2000"/>
          </a:p>
          <a:p>
            <a:pPr lvl="1"/>
            <a:r>
              <a:rPr lang="en-US" sz="2000"/>
              <a:t>Server Application</a:t>
            </a:r>
            <a:endParaRPr lang="en-US" sz="2000"/>
          </a:p>
          <a:p>
            <a:pPr lvl="1"/>
            <a:r>
              <a:rPr lang="en-US" sz="2000"/>
              <a:t>Database of User IDs and hashed passwords</a:t>
            </a:r>
            <a:endParaRPr lang="en-US" sz="2000"/>
          </a:p>
          <a:p>
            <a:pPr lvl="1"/>
            <a:r>
              <a:rPr lang="en-US" sz="2000"/>
              <a:t>Database of logged-in users and their IP addresses</a:t>
            </a:r>
            <a:endParaRPr lang="en-US" sz="2000"/>
          </a:p>
          <a:p>
            <a:pPr marL="457200" lvl="1"/>
            <a:endParaRPr lang="en-US" sz="2000"/>
          </a:p>
        </p:txBody>
      </p:sp>
      <p:sp>
        <p:nvSpPr>
          <p:cNvPr id="4" name="Content Placeholder 2"/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Raspberry Pi (x2)</a:t>
            </a:r>
            <a:endParaRPr lang="en-US" sz="2000" dirty="0"/>
          </a:p>
          <a:p>
            <a:pPr lvl="1"/>
            <a:r>
              <a:rPr lang="en-US" sz="2000" dirty="0"/>
              <a:t>Chat application</a:t>
            </a:r>
            <a:endParaRPr lang="en-US" sz="2000" dirty="0"/>
          </a:p>
          <a:p>
            <a:pPr lvl="1"/>
            <a:r>
              <a:rPr lang="en-US" sz="2000" dirty="0"/>
              <a:t>4x4 keypad (for password)</a:t>
            </a:r>
            <a:endParaRPr lang="en-US" sz="2000" dirty="0"/>
          </a:p>
          <a:p>
            <a:pPr marL="457200" lvl="1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Technology Used</a:t>
            </a:r>
            <a:endParaRPr lang="en-GB" sz="360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Python Programming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OOPs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State Machine</a:t>
            </a:r>
            <a:r>
              <a:rPr lang="en-GB" sz="1800" dirty="0">
                <a:solidFill>
                  <a:schemeClr val="tx2"/>
                </a:solidFill>
              </a:rPr>
              <a:t>s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Socket Programming 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Custom Communication Protocols (JSON)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Multi-Processing / Threading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Database 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Cryptography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/>
            <p:cNvSpPr/>
            <p:nvPr/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cesso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 phase: Ali and Bianca each sign in</a:t>
            </a: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9402" y="2633472"/>
            <a:ext cx="6930148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Authentication Phase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1. User enters user ID on Pi keyboard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2. User enters passcode on 4×4 keypad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3. Application hashes the passcode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4. Application encrypts user ID and passcode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5. Application sends authentication request with user ID &amp; passcode to server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6. Server decrypts the user ID and passcode hash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7. Server compares hashed passcode with stored hash passcode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8. If they match</a:t>
            </a:r>
            <a:endParaRPr lang="en-GB" sz="1500" dirty="0">
              <a:solidFill>
                <a:schemeClr val="tx2"/>
              </a:solidFill>
            </a:endParaRPr>
          </a:p>
          <a:p>
            <a:pPr lvl="1"/>
            <a:r>
              <a:rPr lang="en-GB" sz="1500" dirty="0">
                <a:solidFill>
                  <a:schemeClr val="tx2"/>
                </a:solidFill>
              </a:rPr>
              <a:t>Server sends authentication grant message </a:t>
            </a:r>
            <a:endParaRPr lang="en-GB" sz="1500" dirty="0">
              <a:solidFill>
                <a:schemeClr val="tx2"/>
              </a:solidFill>
            </a:endParaRPr>
          </a:p>
          <a:p>
            <a:pPr lvl="1"/>
            <a:r>
              <a:rPr lang="en-GB" sz="1500" dirty="0">
                <a:solidFill>
                  <a:schemeClr val="tx2"/>
                </a:solidFill>
              </a:rPr>
              <a:t>Server stores user ID and user’s IP address </a:t>
            </a:r>
            <a:endParaRPr lang="en-GB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tx2"/>
                </a:solidFill>
              </a:rPr>
              <a:t>9. Else, server sends authentication denied message</a:t>
            </a:r>
            <a:endParaRPr lang="en-GB" sz="15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4" name="Freeform: Shape 23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Lookup Phase: Ali -&gt; Bianca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44" name="Group 43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5" name="Freeform: Shape 4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1. Ali chooses “begin chat” and enters Bianca’s ID on keyboard 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2. Application sends lookup request with Bianca’s user ID to server 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3. Server looks up IP address for that user 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4. If user is found, </a:t>
            </a:r>
            <a:endParaRPr lang="en-GB" sz="1800" dirty="0">
              <a:solidFill>
                <a:schemeClr val="tx2"/>
              </a:solidFill>
            </a:endParaRP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 Server sends user IP address and encryption key 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5. Else, server sends Not-Found message</a:t>
            </a: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50" name="Group 49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1" name="Freeform: Shape 5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3325379"/>
            <a:ext cx="4954693" cy="2241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Connect phase: Ali -&gt; Bianca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1. Ali’s application sends connect request to the application at Bianca’s IP address </a:t>
            </a:r>
            <a:endParaRPr lang="en-GB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2. Bianca’s application sends lookup request with Ali’s user ID to server </a:t>
            </a:r>
            <a:endParaRPr lang="en-GB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3. Server looks up Ali’s user data </a:t>
            </a:r>
            <a:endParaRPr lang="en-GB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4. If user is found (Ali is logged in), </a:t>
            </a:r>
            <a:endParaRPr lang="en-GB" sz="1700">
              <a:solidFill>
                <a:schemeClr val="tx2"/>
              </a:solidFill>
            </a:endParaRPr>
          </a:p>
          <a:p>
            <a:pPr lvl="1"/>
            <a:r>
              <a:rPr lang="en-GB" sz="1700">
                <a:solidFill>
                  <a:schemeClr val="tx2"/>
                </a:solidFill>
              </a:rPr>
              <a:t>Server sends Ali’s IP address and encryption key </a:t>
            </a:r>
            <a:endParaRPr lang="en-GB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5. Else, server sends Not-Found message </a:t>
            </a:r>
            <a:endParaRPr lang="en-GB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6. Bianca’s application sends connect grant message to Ali’s application</a:t>
            </a:r>
            <a:endParaRPr lang="en-GB" sz="170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3182932"/>
            <a:ext cx="4954693" cy="2526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Chat phase: Ali &lt;-&gt; Bianca 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1. Ali and Bianca type lines at the Pi keyboard </a:t>
            </a:r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2. Each application encrypts the line just entered </a:t>
            </a:r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3. Each application sends the encrypted message to the other application </a:t>
            </a:r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4. Each application decrypts messages received and displays them to the screen</a:t>
            </a: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3282025"/>
            <a:ext cx="4954693" cy="2328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2794</Words>
  <Application>WPS Presentation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Office Theme</vt:lpstr>
      <vt:lpstr>Secure Communications System</vt:lpstr>
      <vt:lpstr>Secure Communications System </vt:lpstr>
      <vt:lpstr>System Components</vt:lpstr>
      <vt:lpstr>Technology Used</vt:lpstr>
      <vt:lpstr>Auth phase: Ali and Bianca each sign in</vt:lpstr>
      <vt:lpstr>Authentication Phase</vt:lpstr>
      <vt:lpstr>Lookup Phase: Ali -&gt; Bianca</vt:lpstr>
      <vt:lpstr>Connect phase: Ali -&gt; Bianca</vt:lpstr>
      <vt:lpstr>Chat phase: Ali &lt;-&gt; Bianca </vt:lpstr>
      <vt:lpstr>Hangup phase: Ali | Bianca</vt:lpstr>
      <vt:lpstr>State machines to handle complexity</vt:lpstr>
      <vt:lpstr>Any Query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Communications System</dc:title>
  <dc:creator>Sachin Yadav</dc:creator>
  <cp:lastModifiedBy>vishn</cp:lastModifiedBy>
  <cp:revision>4</cp:revision>
  <dcterms:created xsi:type="dcterms:W3CDTF">2023-03-14T18:28:00Z</dcterms:created>
  <dcterms:modified xsi:type="dcterms:W3CDTF">2024-09-21T18:32:54Z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4AE28510303948C5A29D301D436F1DEC_12</vt:lpwstr>
  </property>
  <property fmtid="{D5CDD505-2E9C-101B-9397-08002B2CF9AE}" pid="3" name="KSOProductBuildVer">
    <vt:lpwstr>2057-12.2.0.18283</vt:lpwstr>
  </property>
</Properties>
</file>