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Viga"/>
      <p:regular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Viga-regular.fntdata"/><Relationship Id="rId14" Type="http://schemas.openxmlformats.org/officeDocument/2006/relationships/slide" Target="slides/slide9.xml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19" Type="http://schemas.openxmlformats.org/officeDocument/2006/relationships/font" Target="fonts/DMSans-boldItalic.fntdata"/><Relationship Id="rId18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b4ddd66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b4ddd66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ff271199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eff271199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eff271199b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eff271199b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eff271199b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eff271199b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6bdca54fc3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6bdca54fc3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eff271199b_0_2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eff271199b_0_2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bdca54fc3_0_26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6bdca54fc3_0_26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6072066" y="100447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First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Online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Bank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Robbery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Here is where your presentation begins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4" name="Google Shape;294;p28"/>
          <p:cNvSpPr txBox="1"/>
          <p:nvPr>
            <p:ph type="ctrTitle"/>
          </p:nvPr>
        </p:nvSpPr>
        <p:spPr>
          <a:xfrm>
            <a:off x="648203" y="908913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Background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295" name="Google Shape;295;p28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6" name="Google Shape;296;p28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7" name="Google Shape;297;p28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8" name="Google Shape;298;p28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9" name="Google Shape;299;p28"/>
          <p:cNvSpPr txBox="1"/>
          <p:nvPr>
            <p:ph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00" name="Google Shape;300;p28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01" name="Google Shape;301;p28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2" name="Google Shape;302;p28"/>
          <p:cNvSpPr txBox="1"/>
          <p:nvPr>
            <p:ph type="ctrTitle"/>
          </p:nvPr>
        </p:nvSpPr>
        <p:spPr>
          <a:xfrm>
            <a:off x="724553" y="23473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The Crime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303" name="Google Shape;303;p28"/>
          <p:cNvSpPr txBox="1"/>
          <p:nvPr>
            <p:ph type="ctrTitle"/>
          </p:nvPr>
        </p:nvSpPr>
        <p:spPr>
          <a:xfrm>
            <a:off x="724553" y="3785863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Investigation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ctrTitle"/>
          </p:nvPr>
        </p:nvSpPr>
        <p:spPr>
          <a:xfrm>
            <a:off x="5766700" y="803675"/>
            <a:ext cx="30603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Arrest and Extradition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305" name="Google Shape;305;p28"/>
          <p:cNvSpPr txBox="1"/>
          <p:nvPr>
            <p:ph type="ctrTitle"/>
          </p:nvPr>
        </p:nvSpPr>
        <p:spPr>
          <a:xfrm>
            <a:off x="5769200" y="2347375"/>
            <a:ext cx="29505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Key Lessons Learned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306" name="Google Shape;306;p28"/>
          <p:cNvSpPr txBox="1"/>
          <p:nvPr>
            <p:ph type="ctrTitle"/>
          </p:nvPr>
        </p:nvSpPr>
        <p:spPr>
          <a:xfrm>
            <a:off x="5769200" y="3785875"/>
            <a:ext cx="1691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Conclusion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 Background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626625" y="1337975"/>
            <a:ext cx="4039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In July 1994, a group of criminals, led by a young computer programmer in St. Petersburg, Russia, hacked into the electronic systems of a major U.S. bank and began stealing money.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hackers exploited the bank's cash management computer system, compromising valid user IDs and passwords to make unauthorized transactions.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13" name="Google Shape;313;p29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5024485" y="626121"/>
            <a:ext cx="4039167" cy="3891256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5289188" y="588629"/>
            <a:ext cx="3694120" cy="4125705"/>
            <a:chOff x="4749388" y="610304"/>
            <a:chExt cx="3694120" cy="4125705"/>
          </a:xfrm>
        </p:grpSpPr>
        <p:grpSp>
          <p:nvGrpSpPr>
            <p:cNvPr id="316" name="Google Shape;316;p29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17" name="Google Shape;317;p29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" name="Google Shape;404;p29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05" name="Google Shape;405;p29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06" name="Google Shape;406;p29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9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9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9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9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9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9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9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9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9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9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9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9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9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9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9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9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9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9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9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9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9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9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9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9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9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9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9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9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9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6" name="Google Shape;436;p29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" name="Google Shape;437;p29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38" name="Google Shape;438;p29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9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9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9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29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9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9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9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9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9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9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9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9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29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52" name="Google Shape;452;p29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9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9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29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9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9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9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9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9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9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9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9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" name="Google Shape;464;p29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65" name="Google Shape;465;p29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9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9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9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9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9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9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9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9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9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9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9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9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9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9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9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9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9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9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9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9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9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9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9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9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9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9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9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9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9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9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9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The Crime</a:t>
            </a:r>
            <a:endParaRPr/>
          </a:p>
        </p:txBody>
      </p:sp>
      <p:sp>
        <p:nvSpPr>
          <p:cNvPr id="503" name="Google Shape;503;p30"/>
          <p:cNvSpPr txBox="1"/>
          <p:nvPr>
            <p:ph idx="1" type="body"/>
          </p:nvPr>
        </p:nvSpPr>
        <p:spPr>
          <a:xfrm>
            <a:off x="626625" y="1337975"/>
            <a:ext cx="4039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hackers stole $400,000 from corporate bank customers' accounts initially, and later made approximately 40 illegal transactions totaling over $10 million.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money was transferred to overseas accounts, with the only exception being a transfer to San Francisco, where a Russian couple was identified as the recipients.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04" name="Google Shape;504;p30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0"/>
          <p:cNvGrpSpPr/>
          <p:nvPr/>
        </p:nvGrpSpPr>
        <p:grpSpPr>
          <a:xfrm>
            <a:off x="5264549" y="1451056"/>
            <a:ext cx="3549129" cy="2597041"/>
            <a:chOff x="-80975" y="268100"/>
            <a:chExt cx="7462425" cy="5175450"/>
          </a:xfrm>
        </p:grpSpPr>
        <p:sp>
          <p:nvSpPr>
            <p:cNvPr id="506" name="Google Shape;506;p30"/>
            <p:cNvSpPr/>
            <p:nvPr/>
          </p:nvSpPr>
          <p:spPr>
            <a:xfrm>
              <a:off x="-80975" y="268100"/>
              <a:ext cx="7314275" cy="486807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119875" y="3591575"/>
              <a:ext cx="4247525" cy="1757475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104850" y="3579075"/>
              <a:ext cx="4276600" cy="178250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119875" y="3591575"/>
              <a:ext cx="834975" cy="1839450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107450" y="3579100"/>
              <a:ext cx="862650" cy="1864450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476500" y="3664075"/>
              <a:ext cx="1539950" cy="1177350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461475" y="3651625"/>
              <a:ext cx="1570550" cy="1202225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034500" y="4612575"/>
              <a:ext cx="981950" cy="256725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021875" y="4600050"/>
              <a:ext cx="1008800" cy="281775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176900" y="3978375"/>
              <a:ext cx="146775" cy="88075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405725" y="4311375"/>
              <a:ext cx="169625" cy="10157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4090900" y="3856225"/>
              <a:ext cx="129900" cy="67400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281625" y="4130000"/>
              <a:ext cx="172450" cy="114225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482250" y="4199575"/>
              <a:ext cx="150700" cy="92650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348350" y="4229300"/>
              <a:ext cx="166250" cy="99825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978775" y="3882025"/>
              <a:ext cx="125650" cy="70250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228075" y="4052400"/>
              <a:ext cx="152850" cy="93300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131625" y="3912950"/>
              <a:ext cx="137400" cy="77850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773675" y="4000675"/>
              <a:ext cx="143725" cy="85600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720550" y="4105850"/>
              <a:ext cx="112275" cy="85700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945250" y="3829775"/>
              <a:ext cx="118025" cy="58050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733525" y="3931775"/>
              <a:ext cx="144575" cy="82550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834000" y="3852300"/>
              <a:ext cx="118125" cy="6045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641950" y="3960850"/>
              <a:ext cx="106500" cy="76750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701175" y="3875050"/>
              <a:ext cx="138600" cy="66775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061300" y="4009925"/>
              <a:ext cx="139800" cy="88550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159150" y="4164950"/>
              <a:ext cx="162025" cy="111825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865225" y="3906725"/>
              <a:ext cx="127075" cy="74600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07875" y="4269025"/>
              <a:ext cx="123125" cy="99625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109075" y="4085700"/>
              <a:ext cx="145675" cy="93525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903225" y="3971400"/>
              <a:ext cx="131975" cy="80900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107350" y="4602575"/>
              <a:ext cx="152975" cy="101150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995425" y="3721250"/>
              <a:ext cx="146550" cy="89925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643700" y="3775450"/>
              <a:ext cx="164625" cy="107900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13525" y="4071775"/>
              <a:ext cx="147750" cy="94400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085575" y="4296025"/>
              <a:ext cx="162325" cy="105625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032000" y="4198700"/>
              <a:ext cx="161475" cy="111925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219675" y="4263250"/>
              <a:ext cx="159075" cy="101275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942425" y="4040425"/>
              <a:ext cx="140675" cy="91025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018625" y="3942775"/>
              <a:ext cx="131300" cy="78400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986275" y="4117825"/>
              <a:ext cx="146900" cy="96250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274000" y="4348375"/>
              <a:ext cx="161350" cy="101500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184200" y="4469225"/>
              <a:ext cx="175600" cy="114000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857175" y="4362975"/>
              <a:ext cx="125425" cy="10050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763350" y="4185625"/>
              <a:ext cx="115625" cy="90175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4056075" y="4508175"/>
              <a:ext cx="155350" cy="107925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57825" y="4150900"/>
              <a:ext cx="149275" cy="98450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055750" y="3806375"/>
              <a:ext cx="123025" cy="56850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610075" y="3902175"/>
              <a:ext cx="98000" cy="59875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87000" y="3739850"/>
              <a:ext cx="140900" cy="93750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779225" y="3757700"/>
              <a:ext cx="139150" cy="98550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681800" y="4033675"/>
              <a:ext cx="106700" cy="77100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108650" y="3704700"/>
              <a:ext cx="134475" cy="83175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53250" y="3797875"/>
              <a:ext cx="122275" cy="103975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4002300" y="4635550"/>
              <a:ext cx="128350" cy="94625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386025" y="4528425"/>
              <a:ext cx="173875" cy="105075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236550" y="4564475"/>
              <a:ext cx="177800" cy="107125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527650" y="4490875"/>
              <a:ext cx="184100" cy="106600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675150" y="4458325"/>
              <a:ext cx="168225" cy="101600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953950" y="4543350"/>
              <a:ext cx="128275" cy="99525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135975" y="4383975"/>
              <a:ext cx="164825" cy="104650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326800" y="4432200"/>
              <a:ext cx="173650" cy="113025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007625" y="4421200"/>
              <a:ext cx="151550" cy="102475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907250" y="4455925"/>
              <a:ext cx="123800" cy="95625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904000" y="4233650"/>
              <a:ext cx="156450" cy="109975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462325" y="4393675"/>
              <a:ext cx="184650" cy="115625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956250" y="4329975"/>
              <a:ext cx="154700" cy="106400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408775" y="4099425"/>
              <a:ext cx="161250" cy="110950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248975" y="3886700"/>
              <a:ext cx="124550" cy="72525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207500" y="3833475"/>
              <a:ext cx="115625" cy="6045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603300" y="4360250"/>
              <a:ext cx="170825" cy="111700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297075" y="3950500"/>
              <a:ext cx="133925" cy="8275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542575" y="4279150"/>
              <a:ext cx="154375" cy="95375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170925" y="3785575"/>
              <a:ext cx="110075" cy="51950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351625" y="4023225"/>
              <a:ext cx="139475" cy="87550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837900" y="3770125"/>
              <a:ext cx="708600" cy="563575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822000" y="3757625"/>
              <a:ext cx="724400" cy="588600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134000" y="3770125"/>
              <a:ext cx="411750" cy="511325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5120075" y="3757625"/>
              <a:ext cx="426100" cy="536350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631500" y="1845250"/>
              <a:ext cx="1216225" cy="2555400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618975" y="1832700"/>
              <a:ext cx="1241250" cy="2580375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715100" y="1928975"/>
              <a:ext cx="1021025" cy="1975075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02600" y="1916400"/>
              <a:ext cx="1046050" cy="2000150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847700" y="1934525"/>
              <a:ext cx="122800" cy="2466675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835275" y="1922000"/>
              <a:ext cx="147750" cy="2491725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782050" y="2012675"/>
              <a:ext cx="859275" cy="1684975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769550" y="2000075"/>
              <a:ext cx="884275" cy="1710075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837900" y="2157675"/>
              <a:ext cx="753225" cy="1422725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825375" y="2145275"/>
              <a:ext cx="778275" cy="1447650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947850" y="2616000"/>
              <a:ext cx="483250" cy="546050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057900" y="2720725"/>
              <a:ext cx="235400" cy="352175"/>
            </a:xfrm>
            <a:custGeom>
              <a:rect b="b" l="l" r="r" t="t"/>
              <a:pathLst>
                <a:path extrusionOk="0" h="14087" w="9416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957550" y="2491050"/>
              <a:ext cx="449275" cy="149025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940875" y="2373875"/>
              <a:ext cx="574050" cy="177675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867850" y="5014950"/>
              <a:ext cx="787875" cy="254875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902675" y="5002450"/>
              <a:ext cx="738525" cy="279875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057250" y="5153600"/>
              <a:ext cx="564575" cy="116200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040925" y="5141075"/>
              <a:ext cx="594075" cy="141250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367950" y="2070250"/>
              <a:ext cx="231475" cy="134475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256050" y="2012050"/>
              <a:ext cx="94625" cy="6335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412250" y="2580950"/>
              <a:ext cx="100400" cy="40925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158400" y="2551600"/>
              <a:ext cx="213375" cy="53950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232650" y="3054850"/>
              <a:ext cx="256375" cy="94575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57750" y="372700"/>
              <a:ext cx="1056400" cy="1056525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135425" y="863225"/>
              <a:ext cx="88300" cy="75475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038100" y="884300"/>
              <a:ext cx="380175" cy="22487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319650" y="700475"/>
              <a:ext cx="381025" cy="622275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318650" y="1274725"/>
              <a:ext cx="407400" cy="458650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300700" y="1258050"/>
              <a:ext cx="443425" cy="491975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043250" y="1730175"/>
              <a:ext cx="1335950" cy="3553775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026600" y="1713525"/>
              <a:ext cx="1369250" cy="3587075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104425" y="1830225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471275" y="2197100"/>
              <a:ext cx="466925" cy="155675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104425" y="2828900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471275" y="3195775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104425" y="3827600"/>
              <a:ext cx="1200650" cy="889400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1471275" y="4194450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831075" y="4763250"/>
              <a:ext cx="1982475" cy="580250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13650" y="4750675"/>
              <a:ext cx="2015150" cy="605350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423050" y="1584975"/>
              <a:ext cx="1587650" cy="1761450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423050" y="1612625"/>
              <a:ext cx="1368075" cy="143772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410000" y="1572375"/>
              <a:ext cx="1603950" cy="1786600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844775" y="1318300"/>
              <a:ext cx="127600" cy="162525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833450" y="1305875"/>
              <a:ext cx="151125" cy="187450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922725" y="1270950"/>
              <a:ext cx="145350" cy="178125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921625" y="1258475"/>
              <a:ext cx="158325" cy="203175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007750" y="1244775"/>
              <a:ext cx="187900" cy="196625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005125" y="1232250"/>
              <a:ext cx="203500" cy="221675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092875" y="1244325"/>
              <a:ext cx="205550" cy="199475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081325" y="1231750"/>
              <a:ext cx="229625" cy="224450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603100" y="2364525"/>
              <a:ext cx="248125" cy="63950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588625" y="2351850"/>
              <a:ext cx="275650" cy="89100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393675" y="2591275"/>
              <a:ext cx="1235800" cy="2764850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1393675" y="2591375"/>
              <a:ext cx="1235800" cy="2764750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1380825" y="2578775"/>
              <a:ext cx="1261375" cy="2789875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2285125" y="2657125"/>
              <a:ext cx="405750" cy="858500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268900" y="2644525"/>
              <a:ext cx="412400" cy="883625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521025" y="3477825"/>
              <a:ext cx="160375" cy="1584800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2508400" y="3465375"/>
              <a:ext cx="185625" cy="1609775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2256500" y="1393725"/>
              <a:ext cx="1194225" cy="15696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2256500" y="1393750"/>
              <a:ext cx="1158950" cy="1569625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155575" y="1853000"/>
              <a:ext cx="164075" cy="121700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224050" y="2035000"/>
              <a:ext cx="35400" cy="106275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076425" y="2394050"/>
              <a:ext cx="96700" cy="86300"/>
            </a:xfrm>
            <a:custGeom>
              <a:rect b="b" l="l" r="r" t="t"/>
              <a:pathLst>
                <a:path extrusionOk="0" h="3452" w="3868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2300150" y="1381175"/>
              <a:ext cx="1163950" cy="1594725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2256500" y="1393725"/>
              <a:ext cx="1190725" cy="917700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300150" y="1381175"/>
              <a:ext cx="1146875" cy="942750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368500" y="1503700"/>
              <a:ext cx="995450" cy="436825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471600" y="1867775"/>
              <a:ext cx="430900" cy="19055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210450" y="2463800"/>
              <a:ext cx="542250" cy="74767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196500" y="2451325"/>
              <a:ext cx="569475" cy="772675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308950" y="3206125"/>
              <a:ext cx="942650" cy="714125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295900" y="3193550"/>
              <a:ext cx="968650" cy="739125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639900" y="3016250"/>
              <a:ext cx="1764775" cy="1852775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639900" y="3016250"/>
              <a:ext cx="1568375" cy="1852675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1646325" y="3003700"/>
              <a:ext cx="1772050" cy="1877675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181375" y="3847425"/>
              <a:ext cx="125200" cy="21990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58225" y="2882250"/>
              <a:ext cx="884850" cy="2473100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43850" y="2869775"/>
              <a:ext cx="912950" cy="2498100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17025" y="2882250"/>
              <a:ext cx="885050" cy="2473100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02650" y="2869775"/>
              <a:ext cx="912925" cy="2498100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458225" y="2882250"/>
              <a:ext cx="548250" cy="339675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441025" y="2869725"/>
              <a:ext cx="582650" cy="364725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</a:t>
            </a:r>
            <a:r>
              <a:rPr lang="en" sz="2200"/>
              <a:t>Investigation</a:t>
            </a:r>
            <a:endParaRPr/>
          </a:p>
        </p:txBody>
      </p:sp>
      <p:sp>
        <p:nvSpPr>
          <p:cNvPr id="679" name="Google Shape;679;p31"/>
          <p:cNvSpPr txBox="1"/>
          <p:nvPr>
            <p:ph idx="1" type="body"/>
          </p:nvPr>
        </p:nvSpPr>
        <p:spPr>
          <a:xfrm>
            <a:off x="626625" y="1061775"/>
            <a:ext cx="438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FBI was contacted by the bank and worked with them to monitor the accounts for further illegal transactions.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Investigators identified the Russian couple in San Francisco and arrested them when they attempted to withdraw funds from one of the accounts.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couple cooperated with the investigation, revealing that they were working for a Russian named Vladimir Levin and that the hacking operation was based in St. Petersburg.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0" name="Google Shape;680;p31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31"/>
          <p:cNvGrpSpPr/>
          <p:nvPr/>
        </p:nvGrpSpPr>
        <p:grpSpPr>
          <a:xfrm>
            <a:off x="4946453" y="1201707"/>
            <a:ext cx="4039324" cy="3095747"/>
            <a:chOff x="133200" y="238100"/>
            <a:chExt cx="7227275" cy="5238150"/>
          </a:xfrm>
        </p:grpSpPr>
        <p:sp>
          <p:nvSpPr>
            <p:cNvPr id="682" name="Google Shape;682;p31"/>
            <p:cNvSpPr/>
            <p:nvPr/>
          </p:nvSpPr>
          <p:spPr>
            <a:xfrm>
              <a:off x="133200" y="238100"/>
              <a:ext cx="7227275" cy="5238150"/>
            </a:xfrm>
            <a:custGeom>
              <a:rect b="b" l="l" r="r" t="t"/>
              <a:pathLst>
                <a:path extrusionOk="0" h="209526" w="289091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2973700" y="480500"/>
              <a:ext cx="1210525" cy="1216150"/>
            </a:xfrm>
            <a:custGeom>
              <a:rect b="b" l="l" r="r" t="t"/>
              <a:pathLst>
                <a:path extrusionOk="0" h="48646" w="48421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2973700" y="416800"/>
              <a:ext cx="1210525" cy="1216150"/>
            </a:xfrm>
            <a:custGeom>
              <a:rect b="b" l="l" r="r" t="t"/>
              <a:pathLst>
                <a:path extrusionOk="0" h="48646" w="48421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963600" y="407500"/>
              <a:ext cx="1230500" cy="1234700"/>
            </a:xfrm>
            <a:custGeom>
              <a:rect b="b" l="l" r="r" t="t"/>
              <a:pathLst>
                <a:path extrusionOk="0" h="49388" w="4922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927200" y="1756100"/>
              <a:ext cx="2152400" cy="2162325"/>
            </a:xfrm>
            <a:custGeom>
              <a:rect b="b" l="l" r="r" t="t"/>
              <a:pathLst>
                <a:path extrusionOk="0" h="86493" w="86096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927200" y="1669825"/>
              <a:ext cx="2152400" cy="2162375"/>
            </a:xfrm>
            <a:custGeom>
              <a:rect b="b" l="l" r="r" t="t"/>
              <a:pathLst>
                <a:path extrusionOk="0" h="86495" w="86096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1917125" y="1660550"/>
              <a:ext cx="2172350" cy="2180925"/>
            </a:xfrm>
            <a:custGeom>
              <a:rect b="b" l="l" r="r" t="t"/>
              <a:pathLst>
                <a:path extrusionOk="0" h="87237" w="86894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959700" y="2245050"/>
              <a:ext cx="2152375" cy="2162350"/>
            </a:xfrm>
            <a:custGeom>
              <a:rect b="b" l="l" r="r" t="t"/>
              <a:pathLst>
                <a:path extrusionOk="0" h="86494" w="86095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959700" y="2158775"/>
              <a:ext cx="2152375" cy="2162375"/>
            </a:xfrm>
            <a:custGeom>
              <a:rect b="b" l="l" r="r" t="t"/>
              <a:pathLst>
                <a:path extrusionOk="0" h="86495" w="86095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949600" y="2149500"/>
              <a:ext cx="2172425" cy="2180900"/>
            </a:xfrm>
            <a:custGeom>
              <a:rect b="b" l="l" r="r" t="t"/>
              <a:pathLst>
                <a:path extrusionOk="0" h="87236" w="86897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5638800" y="3738150"/>
              <a:ext cx="407500" cy="367050"/>
            </a:xfrm>
            <a:custGeom>
              <a:rect b="b" l="l" r="r" t="t"/>
              <a:pathLst>
                <a:path extrusionOk="0" h="14682" w="1630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5632450" y="3729600"/>
              <a:ext cx="427800" cy="387400"/>
            </a:xfrm>
            <a:custGeom>
              <a:rect b="b" l="l" r="r" t="t"/>
              <a:pathLst>
                <a:path extrusionOk="0" h="15496" w="17112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5130575" y="4063075"/>
              <a:ext cx="290675" cy="212750"/>
            </a:xfrm>
            <a:custGeom>
              <a:rect b="b" l="l" r="r" t="t"/>
              <a:pathLst>
                <a:path extrusionOk="0" h="8510" w="11627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127850" y="4054500"/>
              <a:ext cx="303250" cy="236100"/>
            </a:xfrm>
            <a:custGeom>
              <a:rect b="b" l="l" r="r" t="t"/>
              <a:pathLst>
                <a:path extrusionOk="0" h="9444" w="1213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5741425" y="3353475"/>
              <a:ext cx="210250" cy="262950"/>
            </a:xfrm>
            <a:custGeom>
              <a:rect b="b" l="l" r="r" t="t"/>
              <a:pathLst>
                <a:path extrusionOk="0" h="10518" w="841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5733575" y="3344875"/>
              <a:ext cx="228050" cy="281425"/>
            </a:xfrm>
            <a:custGeom>
              <a:rect b="b" l="l" r="r" t="t"/>
              <a:pathLst>
                <a:path extrusionOk="0" h="11257" w="9122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5347125" y="4216450"/>
              <a:ext cx="194475" cy="425450"/>
            </a:xfrm>
            <a:custGeom>
              <a:rect b="b" l="l" r="r" t="t"/>
              <a:pathLst>
                <a:path extrusionOk="0" h="17018" w="7779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5338250" y="4207900"/>
              <a:ext cx="212975" cy="442575"/>
            </a:xfrm>
            <a:custGeom>
              <a:rect b="b" l="l" r="r" t="t"/>
              <a:pathLst>
                <a:path extrusionOk="0" h="17703" w="8519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5523425" y="4919025"/>
              <a:ext cx="365475" cy="181875"/>
            </a:xfrm>
            <a:custGeom>
              <a:rect b="b" l="l" r="r" t="t"/>
              <a:pathLst>
                <a:path extrusionOk="0" h="7275" w="14619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5525475" y="4910550"/>
              <a:ext cx="334650" cy="198850"/>
            </a:xfrm>
            <a:custGeom>
              <a:rect b="b" l="l" r="r" t="t"/>
              <a:pathLst>
                <a:path extrusionOk="0" h="7954" w="13386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3625" y="4504375"/>
              <a:ext cx="1037200" cy="744450"/>
            </a:xfrm>
            <a:custGeom>
              <a:rect b="b" l="l" r="r" t="t"/>
              <a:pathLst>
                <a:path extrusionOk="0" h="29778" w="41488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5913475" y="4810525"/>
              <a:ext cx="96075" cy="285950"/>
            </a:xfrm>
            <a:custGeom>
              <a:rect b="b" l="l" r="r" t="t"/>
              <a:pathLst>
                <a:path extrusionOk="0" h="11438" w="3843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6387250" y="4779000"/>
              <a:ext cx="85275" cy="178575"/>
            </a:xfrm>
            <a:custGeom>
              <a:rect b="b" l="l" r="r" t="t"/>
              <a:pathLst>
                <a:path extrusionOk="0" h="7143" w="3411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356400" y="3558800"/>
              <a:ext cx="1041800" cy="1322550"/>
            </a:xfrm>
            <a:custGeom>
              <a:rect b="b" l="l" r="r" t="t"/>
              <a:pathLst>
                <a:path extrusionOk="0" h="52902" w="41672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359225" y="3546175"/>
              <a:ext cx="1057750" cy="1344000"/>
            </a:xfrm>
            <a:custGeom>
              <a:rect b="b" l="l" r="r" t="t"/>
              <a:pathLst>
                <a:path extrusionOk="0" h="53760" w="4231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856600" y="4439350"/>
              <a:ext cx="187175" cy="72575"/>
            </a:xfrm>
            <a:custGeom>
              <a:rect b="b" l="l" r="r" t="t"/>
              <a:pathLst>
                <a:path extrusionOk="0" h="2903" w="7487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874475" y="4483475"/>
              <a:ext cx="168700" cy="65725"/>
            </a:xfrm>
            <a:custGeom>
              <a:rect b="b" l="l" r="r" t="t"/>
              <a:pathLst>
                <a:path extrusionOk="0" h="2629" w="6748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583275" y="3511925"/>
              <a:ext cx="1060350" cy="1271750"/>
            </a:xfrm>
            <a:custGeom>
              <a:rect b="b" l="l" r="r" t="t"/>
              <a:pathLst>
                <a:path extrusionOk="0" h="50870" w="42414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714400" y="3569250"/>
              <a:ext cx="205975" cy="396225"/>
            </a:xfrm>
            <a:custGeom>
              <a:rect b="b" l="l" r="r" t="t"/>
              <a:pathLst>
                <a:path extrusionOk="0" h="15849" w="8239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777825" y="3713750"/>
              <a:ext cx="323375" cy="285500"/>
            </a:xfrm>
            <a:custGeom>
              <a:rect b="b" l="l" r="r" t="t"/>
              <a:pathLst>
                <a:path extrusionOk="0" h="11420" w="12935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6129100" y="4061550"/>
              <a:ext cx="424450" cy="684700"/>
            </a:xfrm>
            <a:custGeom>
              <a:rect b="b" l="l" r="r" t="t"/>
              <a:pathLst>
                <a:path extrusionOk="0" h="27388" w="16978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105925" y="4034525"/>
              <a:ext cx="387425" cy="650650"/>
            </a:xfrm>
            <a:custGeom>
              <a:rect b="b" l="l" r="r" t="t"/>
              <a:pathLst>
                <a:path extrusionOk="0" h="26026" w="15497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612200" y="693350"/>
              <a:ext cx="1274525" cy="1028100"/>
            </a:xfrm>
            <a:custGeom>
              <a:rect b="b" l="l" r="r" t="t"/>
              <a:pathLst>
                <a:path extrusionOk="0" h="41124" w="50981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825175" y="909275"/>
              <a:ext cx="942150" cy="497100"/>
            </a:xfrm>
            <a:custGeom>
              <a:rect b="b" l="l" r="r" t="t"/>
              <a:pathLst>
                <a:path extrusionOk="0" h="19884" w="37686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793625" y="826875"/>
              <a:ext cx="828125" cy="283075"/>
            </a:xfrm>
            <a:custGeom>
              <a:rect b="b" l="l" r="r" t="t"/>
              <a:pathLst>
                <a:path extrusionOk="0" h="11323" w="33125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714250" y="932600"/>
              <a:ext cx="88225" cy="275250"/>
            </a:xfrm>
            <a:custGeom>
              <a:rect b="b" l="l" r="r" t="t"/>
              <a:pathLst>
                <a:path extrusionOk="0" h="11010" w="3529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639150" y="916625"/>
              <a:ext cx="137825" cy="260825"/>
            </a:xfrm>
            <a:custGeom>
              <a:rect b="b" l="l" r="r" t="t"/>
              <a:pathLst>
                <a:path extrusionOk="0" h="10433" w="5513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688850" y="1495400"/>
              <a:ext cx="762925" cy="871700"/>
            </a:xfrm>
            <a:custGeom>
              <a:rect b="b" l="l" r="r" t="t"/>
              <a:pathLst>
                <a:path extrusionOk="0" h="34868" w="30517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58250" y="1527775"/>
              <a:ext cx="333825" cy="184425"/>
            </a:xfrm>
            <a:custGeom>
              <a:rect b="b" l="l" r="r" t="t"/>
              <a:pathLst>
                <a:path extrusionOk="0" h="7377" w="13353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44650" y="1519800"/>
              <a:ext cx="356525" cy="200975"/>
            </a:xfrm>
            <a:custGeom>
              <a:rect b="b" l="l" r="r" t="t"/>
              <a:pathLst>
                <a:path extrusionOk="0" h="8039" w="14261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398550" y="1135475"/>
              <a:ext cx="1147700" cy="1132850"/>
            </a:xfrm>
            <a:custGeom>
              <a:rect b="b" l="l" r="r" t="t"/>
              <a:pathLst>
                <a:path extrusionOk="0" h="45314" w="45908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386750" y="1126925"/>
              <a:ext cx="1168525" cy="1150900"/>
            </a:xfrm>
            <a:custGeom>
              <a:rect b="b" l="l" r="r" t="t"/>
              <a:pathLst>
                <a:path extrusionOk="0" h="46036" w="46741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924500" y="1268075"/>
              <a:ext cx="117175" cy="145525"/>
            </a:xfrm>
            <a:custGeom>
              <a:rect b="b" l="l" r="r" t="t"/>
              <a:pathLst>
                <a:path extrusionOk="0" h="5821" w="4687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914975" y="1259175"/>
              <a:ext cx="131300" cy="162975"/>
            </a:xfrm>
            <a:custGeom>
              <a:rect b="b" l="l" r="r" t="t"/>
              <a:pathLst>
                <a:path extrusionOk="0" h="6519" w="5252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807250" y="1023050"/>
              <a:ext cx="278950" cy="303000"/>
            </a:xfrm>
            <a:custGeom>
              <a:rect b="b" l="l" r="r" t="t"/>
              <a:pathLst>
                <a:path extrusionOk="0" h="12120" w="11158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797300" y="1004975"/>
              <a:ext cx="297475" cy="329650"/>
            </a:xfrm>
            <a:custGeom>
              <a:rect b="b" l="l" r="r" t="t"/>
              <a:pathLst>
                <a:path extrusionOk="0" h="13186" w="11899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40175" y="1114775"/>
              <a:ext cx="145575" cy="130075"/>
            </a:xfrm>
            <a:custGeom>
              <a:rect b="b" l="l" r="r" t="t"/>
              <a:pathLst>
                <a:path extrusionOk="0" h="5203" w="5823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958625" y="1093850"/>
              <a:ext cx="86775" cy="27250"/>
            </a:xfrm>
            <a:custGeom>
              <a:rect b="b" l="l" r="r" t="t"/>
              <a:pathLst>
                <a:path extrusionOk="0" h="1090" w="3471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944400" y="1251825"/>
              <a:ext cx="65675" cy="24875"/>
            </a:xfrm>
            <a:custGeom>
              <a:rect b="b" l="l" r="r" t="t"/>
              <a:pathLst>
                <a:path extrusionOk="0" h="995" w="2627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868150" y="1150850"/>
              <a:ext cx="46800" cy="21325"/>
            </a:xfrm>
            <a:custGeom>
              <a:rect b="b" l="l" r="r" t="t"/>
              <a:pathLst>
                <a:path extrusionOk="0" h="853" w="1872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983050" y="1140550"/>
              <a:ext cx="58275" cy="21125"/>
            </a:xfrm>
            <a:custGeom>
              <a:rect b="b" l="l" r="r" t="t"/>
              <a:pathLst>
                <a:path extrusionOk="0" h="845" w="2331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296950" y="2262775"/>
              <a:ext cx="184550" cy="195975"/>
            </a:xfrm>
            <a:custGeom>
              <a:rect b="b" l="l" r="r" t="t"/>
              <a:pathLst>
                <a:path extrusionOk="0" h="7839" w="7382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298275" y="2253675"/>
              <a:ext cx="192550" cy="213675"/>
            </a:xfrm>
            <a:custGeom>
              <a:rect b="b" l="l" r="r" t="t"/>
              <a:pathLst>
                <a:path extrusionOk="0" h="8547" w="7702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54950" y="2220850"/>
              <a:ext cx="133075" cy="226425"/>
            </a:xfrm>
            <a:custGeom>
              <a:rect b="b" l="l" r="r" t="t"/>
              <a:pathLst>
                <a:path extrusionOk="0" h="9057" w="5323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246300" y="2210675"/>
              <a:ext cx="150675" cy="245150"/>
            </a:xfrm>
            <a:custGeom>
              <a:rect b="b" l="l" r="r" t="t"/>
              <a:pathLst>
                <a:path extrusionOk="0" h="9806" w="6027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1337525" y="3829075"/>
              <a:ext cx="375050" cy="110550"/>
            </a:xfrm>
            <a:custGeom>
              <a:rect b="b" l="l" r="r" t="t"/>
              <a:pathLst>
                <a:path extrusionOk="0" h="4422" w="15002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346025" y="3820500"/>
              <a:ext cx="328850" cy="127700"/>
            </a:xfrm>
            <a:custGeom>
              <a:rect b="b" l="l" r="r" t="t"/>
              <a:pathLst>
                <a:path extrusionOk="0" h="5108" w="13154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856000" y="4382275"/>
              <a:ext cx="231525" cy="455175"/>
            </a:xfrm>
            <a:custGeom>
              <a:rect b="b" l="l" r="r" t="t"/>
              <a:pathLst>
                <a:path extrusionOk="0" h="18207" w="9261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846750" y="4373675"/>
              <a:ext cx="249975" cy="472325"/>
            </a:xfrm>
            <a:custGeom>
              <a:rect b="b" l="l" r="r" t="t"/>
              <a:pathLst>
                <a:path extrusionOk="0" h="18893" w="9999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910850" y="4404550"/>
              <a:ext cx="89175" cy="440075"/>
            </a:xfrm>
            <a:custGeom>
              <a:rect b="b" l="l" r="r" t="t"/>
              <a:pathLst>
                <a:path extrusionOk="0" h="17603" w="3567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1022575" y="3877575"/>
              <a:ext cx="1055800" cy="694525"/>
            </a:xfrm>
            <a:custGeom>
              <a:rect b="b" l="l" r="r" t="t"/>
              <a:pathLst>
                <a:path extrusionOk="0" h="27781" w="42232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1434850" y="4276150"/>
              <a:ext cx="360825" cy="54875"/>
            </a:xfrm>
            <a:custGeom>
              <a:rect b="b" l="l" r="r" t="t"/>
              <a:pathLst>
                <a:path extrusionOk="0" h="2195" w="14433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1430100" y="3368225"/>
              <a:ext cx="555650" cy="514025"/>
            </a:xfrm>
            <a:custGeom>
              <a:rect b="b" l="l" r="r" t="t"/>
              <a:pathLst>
                <a:path extrusionOk="0" h="20561" w="22226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1854100" y="2460300"/>
              <a:ext cx="327550" cy="227525"/>
            </a:xfrm>
            <a:custGeom>
              <a:rect b="b" l="l" r="r" t="t"/>
              <a:pathLst>
                <a:path extrusionOk="0" h="9101" w="13102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1844775" y="2451775"/>
              <a:ext cx="332550" cy="244475"/>
            </a:xfrm>
            <a:custGeom>
              <a:rect b="b" l="l" r="r" t="t"/>
              <a:pathLst>
                <a:path extrusionOk="0" h="9779" w="13302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661500" y="2639125"/>
              <a:ext cx="1278075" cy="1632050"/>
            </a:xfrm>
            <a:custGeom>
              <a:rect b="b" l="l" r="r" t="t"/>
              <a:pathLst>
                <a:path extrusionOk="0" h="65282" w="51123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78200" y="2630575"/>
              <a:ext cx="1271150" cy="1649150"/>
            </a:xfrm>
            <a:custGeom>
              <a:rect b="b" l="l" r="r" t="t"/>
              <a:pathLst>
                <a:path extrusionOk="0" h="65966" w="50846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243075" y="2870025"/>
              <a:ext cx="216150" cy="205850"/>
            </a:xfrm>
            <a:custGeom>
              <a:rect b="b" l="l" r="r" t="t"/>
              <a:pathLst>
                <a:path extrusionOk="0" h="8234" w="8646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1629200" y="2749375"/>
              <a:ext cx="444550" cy="438700"/>
            </a:xfrm>
            <a:custGeom>
              <a:rect b="b" l="l" r="r" t="t"/>
              <a:pathLst>
                <a:path extrusionOk="0" h="17548" w="17782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1620650" y="2740850"/>
              <a:ext cx="452750" cy="455825"/>
            </a:xfrm>
            <a:custGeom>
              <a:rect b="b" l="l" r="r" t="t"/>
              <a:pathLst>
                <a:path extrusionOk="0" h="18233" w="1811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1762875" y="3053800"/>
              <a:ext cx="108775" cy="110050"/>
            </a:xfrm>
            <a:custGeom>
              <a:rect b="b" l="l" r="r" t="t"/>
              <a:pathLst>
                <a:path extrusionOk="0" h="4402" w="4351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991050" y="2878175"/>
              <a:ext cx="50650" cy="72700"/>
            </a:xfrm>
            <a:custGeom>
              <a:rect b="b" l="l" r="r" t="t"/>
              <a:pathLst>
                <a:path extrusionOk="0" h="2908" w="2026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1573675" y="2546575"/>
              <a:ext cx="560250" cy="516125"/>
            </a:xfrm>
            <a:custGeom>
              <a:rect b="b" l="l" r="r" t="t"/>
              <a:pathLst>
                <a:path extrusionOk="0" h="20645" w="2241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1532125" y="2921050"/>
              <a:ext cx="222125" cy="382425"/>
            </a:xfrm>
            <a:custGeom>
              <a:rect b="b" l="l" r="r" t="t"/>
              <a:pathLst>
                <a:path extrusionOk="0" h="15297" w="8885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1522925" y="2912475"/>
              <a:ext cx="241725" cy="399575"/>
            </a:xfrm>
            <a:custGeom>
              <a:rect b="b" l="l" r="r" t="t"/>
              <a:pathLst>
                <a:path extrusionOk="0" h="15983" w="9669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2346900" y="3534925"/>
              <a:ext cx="324125" cy="236200"/>
            </a:xfrm>
            <a:custGeom>
              <a:rect b="b" l="l" r="r" t="t"/>
              <a:pathLst>
                <a:path extrusionOk="0" h="9448" w="12965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2338150" y="3526375"/>
              <a:ext cx="340775" cy="253300"/>
            </a:xfrm>
            <a:custGeom>
              <a:rect b="b" l="l" r="r" t="t"/>
              <a:pathLst>
                <a:path extrusionOk="0" h="10132" w="13631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379175" y="3308050"/>
              <a:ext cx="1004775" cy="699250"/>
            </a:xfrm>
            <a:custGeom>
              <a:rect b="b" l="l" r="r" t="t"/>
              <a:pathLst>
                <a:path extrusionOk="0" h="27970" w="40191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369825" y="3299475"/>
              <a:ext cx="1023475" cy="716400"/>
            </a:xfrm>
            <a:custGeom>
              <a:rect b="b" l="l" r="r" t="t"/>
              <a:pathLst>
                <a:path extrusionOk="0" h="28656" w="40939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948575" y="3965550"/>
              <a:ext cx="435275" cy="313675"/>
            </a:xfrm>
            <a:custGeom>
              <a:rect b="b" l="l" r="r" t="t"/>
              <a:pathLst>
                <a:path extrusionOk="0" h="12547" w="17411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938375" y="3956975"/>
              <a:ext cx="454775" cy="330925"/>
            </a:xfrm>
            <a:custGeom>
              <a:rect b="b" l="l" r="r" t="t"/>
              <a:pathLst>
                <a:path extrusionOk="0" h="13237" w="18191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 </a:t>
            </a:r>
            <a:r>
              <a:rPr lang="en" sz="2200"/>
              <a:t>Arrest and Extradition</a:t>
            </a:r>
            <a:endParaRPr/>
          </a:p>
        </p:txBody>
      </p:sp>
      <p:sp>
        <p:nvSpPr>
          <p:cNvPr id="768" name="Google Shape;768;p32"/>
          <p:cNvSpPr txBox="1"/>
          <p:nvPr>
            <p:ph idx="1" type="body"/>
          </p:nvPr>
        </p:nvSpPr>
        <p:spPr>
          <a:xfrm>
            <a:off x="626625" y="1061775"/>
            <a:ext cx="43830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FBI worked with Russian authorities to gather evidence against Levin, including proof that he accessed the bank's computer from his own laptop.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Two co-conspirators were also arrested attempting to withdraw cash from overseas accounts. Levin was lured to London and arrested in March 1995.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He was later extradited back to the United States and pled guilty in January 1998.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69" name="Google Shape;769;p32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4864925" y="906324"/>
            <a:ext cx="4279065" cy="3330851"/>
          </a:xfrm>
          <a:custGeom>
            <a:rect b="b" l="l" r="r" t="t"/>
            <a:pathLst>
              <a:path extrusionOk="0" h="163217" w="209681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2"/>
          <p:cNvGrpSpPr/>
          <p:nvPr/>
        </p:nvGrpSpPr>
        <p:grpSpPr>
          <a:xfrm>
            <a:off x="5290832" y="1242081"/>
            <a:ext cx="3535673" cy="2818782"/>
            <a:chOff x="449250" y="238125"/>
            <a:chExt cx="6401725" cy="5237425"/>
          </a:xfrm>
        </p:grpSpPr>
        <p:sp>
          <p:nvSpPr>
            <p:cNvPr id="772" name="Google Shape;772;p32"/>
            <p:cNvSpPr/>
            <p:nvPr/>
          </p:nvSpPr>
          <p:spPr>
            <a:xfrm>
              <a:off x="449250" y="238125"/>
              <a:ext cx="6401725" cy="4867000"/>
            </a:xfrm>
            <a:custGeom>
              <a:rect b="b" l="l" r="r" t="t"/>
              <a:pathLst>
                <a:path extrusionOk="0" h="194680" w="256069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54175" y="1408900"/>
              <a:ext cx="2934500" cy="1237575"/>
            </a:xfrm>
            <a:custGeom>
              <a:rect b="b" l="l" r="r" t="t"/>
              <a:pathLst>
                <a:path extrusionOk="0" h="49503" w="11738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1359925" y="1527750"/>
              <a:ext cx="2324375" cy="2834650"/>
            </a:xfrm>
            <a:custGeom>
              <a:rect b="b" l="l" r="r" t="t"/>
              <a:pathLst>
                <a:path extrusionOk="0" h="113386" w="92975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1872225" y="1564700"/>
              <a:ext cx="1879600" cy="3395675"/>
            </a:xfrm>
            <a:custGeom>
              <a:rect b="b" l="l" r="r" t="t"/>
              <a:pathLst>
                <a:path extrusionOk="0" h="135827" w="75184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47450" y="1296475"/>
              <a:ext cx="2719600" cy="460775"/>
            </a:xfrm>
            <a:custGeom>
              <a:rect b="b" l="l" r="r" t="t"/>
              <a:pathLst>
                <a:path extrusionOk="0" h="18431" w="108784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2799325" y="1582900"/>
              <a:ext cx="1027275" cy="3522225"/>
            </a:xfrm>
            <a:custGeom>
              <a:rect b="b" l="l" r="r" t="t"/>
              <a:pathLst>
                <a:path extrusionOk="0" h="140889" w="41091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964550" y="1474650"/>
              <a:ext cx="2664100" cy="1922400"/>
            </a:xfrm>
            <a:custGeom>
              <a:rect b="b" l="l" r="r" t="t"/>
              <a:pathLst>
                <a:path extrusionOk="0" h="76896" w="106564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043050" y="1519500"/>
              <a:ext cx="2147875" cy="2844425"/>
            </a:xfrm>
            <a:custGeom>
              <a:rect b="b" l="l" r="r" t="t"/>
              <a:pathLst>
                <a:path extrusionOk="0" h="113777" w="85915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096200" y="1463850"/>
              <a:ext cx="2502050" cy="2449625"/>
            </a:xfrm>
            <a:custGeom>
              <a:rect b="b" l="l" r="r" t="t"/>
              <a:pathLst>
                <a:path extrusionOk="0" h="97985" w="100082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133125" y="1396325"/>
              <a:ext cx="2311975" cy="1413025"/>
            </a:xfrm>
            <a:custGeom>
              <a:rect b="b" l="l" r="r" t="t"/>
              <a:pathLst>
                <a:path extrusionOk="0" h="56521" w="92479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151325" y="1321550"/>
              <a:ext cx="1260400" cy="358000"/>
            </a:xfrm>
            <a:custGeom>
              <a:rect b="b" l="l" r="r" t="t"/>
              <a:pathLst>
                <a:path extrusionOk="0" h="14320" w="50416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819750" y="1581100"/>
              <a:ext cx="523450" cy="3350000"/>
            </a:xfrm>
            <a:custGeom>
              <a:rect b="b" l="l" r="r" t="t"/>
              <a:pathLst>
                <a:path extrusionOk="0" h="134000" w="20938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2249600" y="932000"/>
              <a:ext cx="1315650" cy="326150"/>
            </a:xfrm>
            <a:custGeom>
              <a:rect b="b" l="l" r="r" t="t"/>
              <a:pathLst>
                <a:path extrusionOk="0" h="13046" w="52626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3977350" y="1559475"/>
              <a:ext cx="1214650" cy="2750925"/>
            </a:xfrm>
            <a:custGeom>
              <a:rect b="b" l="l" r="r" t="t"/>
              <a:pathLst>
                <a:path extrusionOk="0" h="110037" w="48586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3460800" y="355375"/>
              <a:ext cx="278450" cy="664850"/>
            </a:xfrm>
            <a:custGeom>
              <a:rect b="b" l="l" r="r" t="t"/>
              <a:pathLst>
                <a:path extrusionOk="0" h="26594" w="11138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127900" y="605050"/>
              <a:ext cx="1443000" cy="565750"/>
            </a:xfrm>
            <a:custGeom>
              <a:rect b="b" l="l" r="r" t="t"/>
              <a:pathLst>
                <a:path extrusionOk="0" h="22630" w="5772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4149525" y="1023150"/>
              <a:ext cx="1426900" cy="254950"/>
            </a:xfrm>
            <a:custGeom>
              <a:rect b="b" l="l" r="r" t="t"/>
              <a:pathLst>
                <a:path extrusionOk="0" h="10198" w="57076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4087925" y="364150"/>
              <a:ext cx="1145150" cy="740950"/>
            </a:xfrm>
            <a:custGeom>
              <a:rect b="b" l="l" r="r" t="t"/>
              <a:pathLst>
                <a:path extrusionOk="0" h="29638" w="45806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565225" y="996800"/>
              <a:ext cx="586125" cy="586125"/>
            </a:xfrm>
            <a:custGeom>
              <a:rect b="b" l="l" r="r" t="t"/>
              <a:pathLst>
                <a:path extrusionOk="0" h="23445" w="23445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4032250" y="255800"/>
              <a:ext cx="791300" cy="796125"/>
            </a:xfrm>
            <a:custGeom>
              <a:rect b="b" l="l" r="r" t="t"/>
              <a:pathLst>
                <a:path extrusionOk="0" h="31845" w="31652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684275" y="1365575"/>
              <a:ext cx="144700" cy="162200"/>
            </a:xfrm>
            <a:custGeom>
              <a:rect b="b" l="l" r="r" t="t"/>
              <a:pathLst>
                <a:path extrusionOk="0" h="6488" w="5788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708050" y="294975"/>
              <a:ext cx="122600" cy="703625"/>
            </a:xfrm>
            <a:custGeom>
              <a:rect b="b" l="l" r="r" t="t"/>
              <a:pathLst>
                <a:path extrusionOk="0" h="28145" w="4904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2925250" y="535875"/>
              <a:ext cx="695100" cy="580000"/>
            </a:xfrm>
            <a:custGeom>
              <a:rect b="b" l="l" r="r" t="t"/>
              <a:pathLst>
                <a:path extrusionOk="0" h="23200" w="27804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204825" y="431275"/>
              <a:ext cx="468675" cy="628950"/>
            </a:xfrm>
            <a:custGeom>
              <a:rect b="b" l="l" r="r" t="t"/>
              <a:pathLst>
                <a:path extrusionOk="0" h="25158" w="18747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2614000" y="692550"/>
              <a:ext cx="969450" cy="490850"/>
            </a:xfrm>
            <a:custGeom>
              <a:rect b="b" l="l" r="r" t="t"/>
              <a:pathLst>
                <a:path extrusionOk="0" h="19634" w="38778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964750" y="238200"/>
              <a:ext cx="473700" cy="776825"/>
            </a:xfrm>
            <a:custGeom>
              <a:rect b="b" l="l" r="r" t="t"/>
              <a:pathLst>
                <a:path extrusionOk="0" h="31073" w="18948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3889975" y="251450"/>
              <a:ext cx="219850" cy="745375"/>
            </a:xfrm>
            <a:custGeom>
              <a:rect b="b" l="l" r="r" t="t"/>
              <a:pathLst>
                <a:path extrusionOk="0" h="29815" w="8794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940875" y="3892750"/>
              <a:ext cx="5715600" cy="1582800"/>
            </a:xfrm>
            <a:custGeom>
              <a:rect b="b" l="l" r="r" t="t"/>
              <a:pathLst>
                <a:path extrusionOk="0" h="63312" w="228624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3607375" y="1380825"/>
              <a:ext cx="481725" cy="124175"/>
            </a:xfrm>
            <a:custGeom>
              <a:rect b="b" l="l" r="r" t="t"/>
              <a:pathLst>
                <a:path extrusionOk="0" h="4967" w="19269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600250" y="1373675"/>
              <a:ext cx="495975" cy="138475"/>
            </a:xfrm>
            <a:custGeom>
              <a:rect b="b" l="l" r="r" t="t"/>
              <a:pathLst>
                <a:path extrusionOk="0" h="5539" w="19839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3701800" y="1380825"/>
              <a:ext cx="76325" cy="124175"/>
            </a:xfrm>
            <a:custGeom>
              <a:rect b="b" l="l" r="r" t="t"/>
              <a:pathLst>
                <a:path extrusionOk="0" h="4967" w="3053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3694625" y="1373675"/>
              <a:ext cx="90675" cy="138475"/>
            </a:xfrm>
            <a:custGeom>
              <a:rect b="b" l="l" r="r" t="t"/>
              <a:pathLst>
                <a:path extrusionOk="0" h="5539" w="3627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3542000" y="1499250"/>
              <a:ext cx="612475" cy="124175"/>
            </a:xfrm>
            <a:custGeom>
              <a:rect b="b" l="l" r="r" t="t"/>
              <a:pathLst>
                <a:path extrusionOk="0" h="4967" w="24499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534825" y="1492100"/>
              <a:ext cx="626800" cy="138500"/>
            </a:xfrm>
            <a:custGeom>
              <a:rect b="b" l="l" r="r" t="t"/>
              <a:pathLst>
                <a:path extrusionOk="0" h="5540" w="25072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3654100" y="1499250"/>
              <a:ext cx="85850" cy="124175"/>
            </a:xfrm>
            <a:custGeom>
              <a:rect b="b" l="l" r="r" t="t"/>
              <a:pathLst>
                <a:path extrusionOk="0" h="4967" w="3434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646950" y="1492100"/>
              <a:ext cx="100175" cy="138500"/>
            </a:xfrm>
            <a:custGeom>
              <a:rect b="b" l="l" r="r" t="t"/>
              <a:pathLst>
                <a:path extrusionOk="0" h="5540" w="4007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607375" y="1025575"/>
              <a:ext cx="481725" cy="361000"/>
            </a:xfrm>
            <a:custGeom>
              <a:rect b="b" l="l" r="r" t="t"/>
              <a:pathLst>
                <a:path extrusionOk="0" h="14440" w="19269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600200" y="1018425"/>
              <a:ext cx="496025" cy="375350"/>
            </a:xfrm>
            <a:custGeom>
              <a:rect b="b" l="l" r="r" t="t"/>
              <a:pathLst>
                <a:path extrusionOk="0" h="15014" w="19841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752200" y="1096725"/>
              <a:ext cx="225675" cy="240775"/>
            </a:xfrm>
            <a:custGeom>
              <a:rect b="b" l="l" r="r" t="t"/>
              <a:pathLst>
                <a:path extrusionOk="0" h="9631" w="9027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643175" y="1122275"/>
              <a:ext cx="70200" cy="211025"/>
            </a:xfrm>
            <a:custGeom>
              <a:rect b="b" l="l" r="r" t="t"/>
              <a:pathLst>
                <a:path extrusionOk="0" h="8441" w="2808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737125" y="1063100"/>
              <a:ext cx="57375" cy="37700"/>
            </a:xfrm>
            <a:custGeom>
              <a:rect b="b" l="l" r="r" t="t"/>
              <a:pathLst>
                <a:path extrusionOk="0" h="1508" w="2295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843250" y="800975"/>
              <a:ext cx="25" cy="134775"/>
            </a:xfrm>
            <a:custGeom>
              <a:rect b="b" l="l" r="r" t="t"/>
              <a:pathLst>
                <a:path extrusionOk="0" h="5391" w="1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3836125" y="793825"/>
              <a:ext cx="14325" cy="149075"/>
            </a:xfrm>
            <a:custGeom>
              <a:rect b="b" l="l" r="r" t="t"/>
              <a:pathLst>
                <a:path extrusionOk="0" h="5963" w="573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4035975" y="953200"/>
              <a:ext cx="77600" cy="68775"/>
            </a:xfrm>
            <a:custGeom>
              <a:rect b="b" l="l" r="r" t="t"/>
              <a:pathLst>
                <a:path extrusionOk="0" h="2751" w="3104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026325" y="946025"/>
              <a:ext cx="95250" cy="83100"/>
            </a:xfrm>
            <a:custGeom>
              <a:rect b="b" l="l" r="r" t="t"/>
              <a:pathLst>
                <a:path extrusionOk="0" h="3324" w="381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123125" y="1246700"/>
              <a:ext cx="120975" cy="25"/>
            </a:xfrm>
            <a:custGeom>
              <a:rect b="b" l="l" r="r" t="t"/>
              <a:pathLst>
                <a:path extrusionOk="0" h="1" w="4839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115950" y="1239575"/>
              <a:ext cx="135300" cy="14300"/>
            </a:xfrm>
            <a:custGeom>
              <a:rect b="b" l="l" r="r" t="t"/>
              <a:pathLst>
                <a:path extrusionOk="0" h="572" w="5412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580100" y="953200"/>
              <a:ext cx="77575" cy="68775"/>
            </a:xfrm>
            <a:custGeom>
              <a:rect b="b" l="l" r="r" t="t"/>
              <a:pathLst>
                <a:path extrusionOk="0" h="2751" w="3103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572200" y="946100"/>
              <a:ext cx="95150" cy="83025"/>
            </a:xfrm>
            <a:custGeom>
              <a:rect b="b" l="l" r="r" t="t"/>
              <a:pathLst>
                <a:path extrusionOk="0" h="3321" w="3806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449550" y="1246700"/>
              <a:ext cx="120975" cy="25"/>
            </a:xfrm>
            <a:custGeom>
              <a:rect b="b" l="l" r="r" t="t"/>
              <a:pathLst>
                <a:path extrusionOk="0" h="1" w="4839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442375" y="1239575"/>
              <a:ext cx="135300" cy="14300"/>
            </a:xfrm>
            <a:custGeom>
              <a:rect b="b" l="l" r="r" t="t"/>
              <a:pathLst>
                <a:path extrusionOk="0" h="572" w="5412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2166600" y="1616125"/>
              <a:ext cx="3358450" cy="2301150"/>
            </a:xfrm>
            <a:custGeom>
              <a:rect b="b" l="l" r="r" t="t"/>
              <a:pathLst>
                <a:path extrusionOk="0" h="92046" w="134338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1662850" y="3917250"/>
              <a:ext cx="4365925" cy="1017275"/>
            </a:xfrm>
            <a:custGeom>
              <a:rect b="b" l="l" r="r" t="t"/>
              <a:pathLst>
                <a:path extrusionOk="0" h="40691" w="174637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654100" y="3910100"/>
              <a:ext cx="4383450" cy="1031600"/>
            </a:xfrm>
            <a:custGeom>
              <a:rect b="b" l="l" r="r" t="t"/>
              <a:pathLst>
                <a:path extrusionOk="0" h="41264" w="175338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2370050" y="1798375"/>
              <a:ext cx="2951550" cy="1936700"/>
            </a:xfrm>
            <a:custGeom>
              <a:rect b="b" l="l" r="r" t="t"/>
              <a:pathLst>
                <a:path extrusionOk="0" h="77468" w="118062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2362875" y="1791175"/>
              <a:ext cx="2965900" cy="1951075"/>
            </a:xfrm>
            <a:custGeom>
              <a:rect b="b" l="l" r="r" t="t"/>
              <a:pathLst>
                <a:path extrusionOk="0" h="78043" w="118636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435450" y="1846625"/>
              <a:ext cx="2824625" cy="100725"/>
            </a:xfrm>
            <a:custGeom>
              <a:rect b="b" l="l" r="r" t="t"/>
              <a:pathLst>
                <a:path extrusionOk="0" h="4029" w="112985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2428275" y="1839475"/>
              <a:ext cx="2838925" cy="115000"/>
            </a:xfrm>
            <a:custGeom>
              <a:rect b="b" l="l" r="r" t="t"/>
              <a:pathLst>
                <a:path extrusionOk="0" h="4600" w="113557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022300" y="1846625"/>
              <a:ext cx="237775" cy="100725"/>
            </a:xfrm>
            <a:custGeom>
              <a:rect b="b" l="l" r="r" t="t"/>
              <a:pathLst>
                <a:path extrusionOk="0" h="4029" w="9511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015125" y="1839475"/>
              <a:ext cx="252075" cy="115000"/>
            </a:xfrm>
            <a:custGeom>
              <a:rect b="b" l="l" r="r" t="t"/>
              <a:pathLst>
                <a:path extrusionOk="0" h="4600" w="10083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522350" y="4115325"/>
              <a:ext cx="189225" cy="123975"/>
            </a:xfrm>
            <a:custGeom>
              <a:rect b="b" l="l" r="r" t="t"/>
              <a:pathLst>
                <a:path extrusionOk="0" h="4959" w="7569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514825" y="4108175"/>
              <a:ext cx="204075" cy="138275"/>
            </a:xfrm>
            <a:custGeom>
              <a:rect b="b" l="l" r="r" t="t"/>
              <a:pathLst>
                <a:path extrusionOk="0" h="5531" w="8163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889025" y="4115325"/>
              <a:ext cx="183500" cy="123975"/>
            </a:xfrm>
            <a:custGeom>
              <a:rect b="b" l="l" r="r" t="t"/>
              <a:pathLst>
                <a:path extrusionOk="0" h="4959" w="734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881825" y="4108175"/>
              <a:ext cx="198050" cy="138275"/>
            </a:xfrm>
            <a:custGeom>
              <a:rect b="b" l="l" r="r" t="t"/>
              <a:pathLst>
                <a:path extrusionOk="0" h="5531" w="7922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989425" y="4234404"/>
              <a:ext cx="227925" cy="132550"/>
            </a:xfrm>
            <a:custGeom>
              <a:rect b="b" l="l" r="r" t="t"/>
              <a:pathLst>
                <a:path extrusionOk="0" h="5302" w="9117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981225" y="4232100"/>
              <a:ext cx="244450" cy="146900"/>
            </a:xfrm>
            <a:custGeom>
              <a:rect b="b" l="l" r="r" t="t"/>
              <a:pathLst>
                <a:path extrusionOk="0" h="5876" w="9778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338950" y="4115325"/>
              <a:ext cx="195200" cy="123975"/>
            </a:xfrm>
            <a:custGeom>
              <a:rect b="b" l="l" r="r" t="t"/>
              <a:pathLst>
                <a:path extrusionOk="0" h="4959" w="7808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331275" y="4108175"/>
              <a:ext cx="210400" cy="138275"/>
            </a:xfrm>
            <a:custGeom>
              <a:rect b="b" l="l" r="r" t="t"/>
              <a:pathLst>
                <a:path extrusionOk="0" h="5531" w="8416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2972175" y="4115325"/>
              <a:ext cx="207075" cy="123975"/>
            </a:xfrm>
            <a:custGeom>
              <a:rect b="b" l="l" r="r" t="t"/>
              <a:pathLst>
                <a:path extrusionOk="0" h="4959" w="8283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2964175" y="4108175"/>
              <a:ext cx="222925" cy="138275"/>
            </a:xfrm>
            <a:custGeom>
              <a:rect b="b" l="l" r="r" t="t"/>
              <a:pathLst>
                <a:path extrusionOk="0" h="5531" w="8917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4598800" y="4110454"/>
              <a:ext cx="207275" cy="123975"/>
            </a:xfrm>
            <a:custGeom>
              <a:rect b="b" l="l" r="r" t="t"/>
              <a:pathLst>
                <a:path extrusionOk="0" h="4959" w="8291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4590925" y="4108175"/>
              <a:ext cx="223150" cy="138275"/>
            </a:xfrm>
            <a:custGeom>
              <a:rect b="b" l="l" r="r" t="t"/>
              <a:pathLst>
                <a:path extrusionOk="0" h="5531" w="8926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4776250" y="4110454"/>
              <a:ext cx="213200" cy="123975"/>
            </a:xfrm>
            <a:custGeom>
              <a:rect b="b" l="l" r="r" t="t"/>
              <a:pathLst>
                <a:path extrusionOk="0" h="4959" w="8528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4768225" y="4108175"/>
              <a:ext cx="229425" cy="138275"/>
            </a:xfrm>
            <a:custGeom>
              <a:rect b="b" l="l" r="r" t="t"/>
              <a:pathLst>
                <a:path extrusionOk="0" h="5531" w="9177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788825" y="4115325"/>
              <a:ext cx="212950" cy="123975"/>
            </a:xfrm>
            <a:custGeom>
              <a:rect b="b" l="l" r="r" t="t"/>
              <a:pathLst>
                <a:path extrusionOk="0" h="4959" w="8518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780625" y="4108175"/>
              <a:ext cx="229200" cy="138275"/>
            </a:xfrm>
            <a:custGeom>
              <a:rect b="b" l="l" r="r" t="t"/>
              <a:pathLst>
                <a:path extrusionOk="0" h="5531" w="9168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066450" y="4115325"/>
              <a:ext cx="189475" cy="123975"/>
            </a:xfrm>
            <a:custGeom>
              <a:rect b="b" l="l" r="r" t="t"/>
              <a:pathLst>
                <a:path extrusionOk="0" h="4959" w="7579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4059100" y="4108175"/>
              <a:ext cx="204325" cy="138275"/>
            </a:xfrm>
            <a:custGeom>
              <a:rect b="b" l="l" r="r" t="t"/>
              <a:pathLst>
                <a:path extrusionOk="0" h="5531" w="8173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4953700" y="4110454"/>
              <a:ext cx="219125" cy="123975"/>
            </a:xfrm>
            <a:custGeom>
              <a:rect b="b" l="l" r="r" t="t"/>
              <a:pathLst>
                <a:path extrusionOk="0" h="4959" w="8765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4945500" y="4108175"/>
              <a:ext cx="235675" cy="138275"/>
            </a:xfrm>
            <a:custGeom>
              <a:rect b="b" l="l" r="r" t="t"/>
              <a:pathLst>
                <a:path extrusionOk="0" h="5531" w="9427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4421350" y="4110454"/>
              <a:ext cx="201325" cy="123975"/>
            </a:xfrm>
            <a:custGeom>
              <a:rect b="b" l="l" r="r" t="t"/>
              <a:pathLst>
                <a:path extrusionOk="0" h="4959" w="8053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4413700" y="4108175"/>
              <a:ext cx="216875" cy="138275"/>
            </a:xfrm>
            <a:custGeom>
              <a:rect b="b" l="l" r="r" t="t"/>
              <a:pathLst>
                <a:path extrusionOk="0" h="5531" w="8675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4243900" y="4115325"/>
              <a:ext cx="195375" cy="123975"/>
            </a:xfrm>
            <a:custGeom>
              <a:rect b="b" l="l" r="r" t="t"/>
              <a:pathLst>
                <a:path extrusionOk="0" h="4959" w="7815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4236375" y="4108175"/>
              <a:ext cx="210625" cy="138275"/>
            </a:xfrm>
            <a:custGeom>
              <a:rect b="b" l="l" r="r" t="t"/>
              <a:pathLst>
                <a:path extrusionOk="0" h="5531" w="8425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705725" y="4115325"/>
              <a:ext cx="183400" cy="123975"/>
            </a:xfrm>
            <a:custGeom>
              <a:rect b="b" l="l" r="r" t="t"/>
              <a:pathLst>
                <a:path extrusionOk="0" h="4959" w="7336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698375" y="4108175"/>
              <a:ext cx="197925" cy="138275"/>
            </a:xfrm>
            <a:custGeom>
              <a:rect b="b" l="l" r="r" t="t"/>
              <a:pathLst>
                <a:path extrusionOk="0" h="5531" w="7917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371400" y="4239275"/>
              <a:ext cx="234050" cy="132550"/>
            </a:xfrm>
            <a:custGeom>
              <a:rect b="b" l="l" r="r" t="t"/>
              <a:pathLst>
                <a:path extrusionOk="0" h="5302" w="9362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2362950" y="4232100"/>
              <a:ext cx="250850" cy="146900"/>
            </a:xfrm>
            <a:custGeom>
              <a:rect b="b" l="l" r="r" t="t"/>
              <a:pathLst>
                <a:path extrusionOk="0" h="5876" w="10034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2422025" y="4115325"/>
              <a:ext cx="224850" cy="123975"/>
            </a:xfrm>
            <a:custGeom>
              <a:rect b="b" l="l" r="r" t="t"/>
              <a:pathLst>
                <a:path extrusionOk="0" h="4959" w="8994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2413600" y="4108175"/>
              <a:ext cx="241600" cy="138275"/>
            </a:xfrm>
            <a:custGeom>
              <a:rect b="b" l="l" r="r" t="t"/>
              <a:pathLst>
                <a:path extrusionOk="0" h="5531" w="9664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605425" y="4115325"/>
              <a:ext cx="218925" cy="123975"/>
            </a:xfrm>
            <a:custGeom>
              <a:rect b="b" l="l" r="r" t="t"/>
              <a:pathLst>
                <a:path extrusionOk="0" h="4959" w="8757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2597100" y="4108175"/>
              <a:ext cx="235400" cy="138275"/>
            </a:xfrm>
            <a:custGeom>
              <a:rect b="b" l="l" r="r" t="t"/>
              <a:pathLst>
                <a:path extrusionOk="0" h="5531" w="9416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258850" y="4513850"/>
              <a:ext cx="254825" cy="152600"/>
            </a:xfrm>
            <a:custGeom>
              <a:rect b="b" l="l" r="r" t="t"/>
              <a:pathLst>
                <a:path extrusionOk="0" h="6104" w="10193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250350" y="4506675"/>
              <a:ext cx="271675" cy="166925"/>
            </a:xfrm>
            <a:custGeom>
              <a:rect b="b" l="l" r="r" t="t"/>
              <a:pathLst>
                <a:path extrusionOk="0" h="6677" w="10867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2317125" y="4371800"/>
              <a:ext cx="244000" cy="142075"/>
            </a:xfrm>
            <a:custGeom>
              <a:rect b="b" l="l" r="r" t="t"/>
              <a:pathLst>
                <a:path extrusionOk="0" h="5683" w="976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2308675" y="4364650"/>
              <a:ext cx="260825" cy="156375"/>
            </a:xfrm>
            <a:custGeom>
              <a:rect b="b" l="l" r="r" t="t"/>
              <a:pathLst>
                <a:path extrusionOk="0" h="6255" w="10433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462675" y="4513850"/>
              <a:ext cx="247550" cy="152600"/>
            </a:xfrm>
            <a:custGeom>
              <a:rect b="b" l="l" r="r" t="t"/>
              <a:pathLst>
                <a:path extrusionOk="0" h="6104" w="9902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454325" y="4506675"/>
              <a:ext cx="264050" cy="166925"/>
            </a:xfrm>
            <a:custGeom>
              <a:rect b="b" l="l" r="r" t="t"/>
              <a:pathLst>
                <a:path extrusionOk="0" h="6677" w="10562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155575" y="4115325"/>
              <a:ext cx="201100" cy="123975"/>
            </a:xfrm>
            <a:custGeom>
              <a:rect b="b" l="l" r="r" t="t"/>
              <a:pathLst>
                <a:path extrusionOk="0" h="4959" w="8044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147725" y="4108175"/>
              <a:ext cx="216625" cy="138275"/>
            </a:xfrm>
            <a:custGeom>
              <a:rect b="b" l="l" r="r" t="t"/>
              <a:pathLst>
                <a:path extrusionOk="0" h="5531" w="8665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130325" y="4239275"/>
              <a:ext cx="208650" cy="132550"/>
            </a:xfrm>
            <a:custGeom>
              <a:rect b="b" l="l" r="r" t="t"/>
              <a:pathLst>
                <a:path extrusionOk="0" h="5302" w="8346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122450" y="4232100"/>
              <a:ext cx="224225" cy="146900"/>
            </a:xfrm>
            <a:custGeom>
              <a:rect b="b" l="l" r="r" t="t"/>
              <a:pathLst>
                <a:path extrusionOk="0" h="5876" w="8969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2940575" y="4239275"/>
              <a:ext cx="215025" cy="132550"/>
            </a:xfrm>
            <a:custGeom>
              <a:rect b="b" l="l" r="r" t="t"/>
              <a:pathLst>
                <a:path extrusionOk="0" h="5302" w="8601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2932575" y="4232125"/>
              <a:ext cx="230900" cy="146875"/>
            </a:xfrm>
            <a:custGeom>
              <a:rect b="b" l="l" r="r" t="t"/>
              <a:pathLst>
                <a:path extrusionOk="0" h="5875" w="9236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3320050" y="4239275"/>
              <a:ext cx="202325" cy="132550"/>
            </a:xfrm>
            <a:custGeom>
              <a:rect b="b" l="l" r="r" t="t"/>
              <a:pathLst>
                <a:path extrusionOk="0" h="5302" w="8093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3312325" y="4232100"/>
              <a:ext cx="217550" cy="146900"/>
            </a:xfrm>
            <a:custGeom>
              <a:rect b="b" l="l" r="r" t="t"/>
              <a:pathLst>
                <a:path extrusionOk="0" h="5876" w="8702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561100" y="4239275"/>
              <a:ext cx="227750" cy="132550"/>
            </a:xfrm>
            <a:custGeom>
              <a:rect b="b" l="l" r="r" t="t"/>
              <a:pathLst>
                <a:path extrusionOk="0" h="5302" w="911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552825" y="4232125"/>
              <a:ext cx="244175" cy="146875"/>
            </a:xfrm>
            <a:custGeom>
              <a:rect b="b" l="l" r="r" t="t"/>
              <a:pathLst>
                <a:path extrusionOk="0" h="5875" w="9767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027625" y="4366929"/>
              <a:ext cx="237475" cy="142075"/>
            </a:xfrm>
            <a:custGeom>
              <a:rect b="b" l="l" r="r" t="t"/>
              <a:pathLst>
                <a:path extrusionOk="0" h="5683" w="9499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019425" y="4364650"/>
              <a:ext cx="254000" cy="156375"/>
            </a:xfrm>
            <a:custGeom>
              <a:rect b="b" l="l" r="r" t="t"/>
              <a:pathLst>
                <a:path extrusionOk="0" h="6255" w="1016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2750850" y="4239275"/>
              <a:ext cx="221350" cy="132550"/>
            </a:xfrm>
            <a:custGeom>
              <a:rect b="b" l="l" r="r" t="t"/>
              <a:pathLst>
                <a:path extrusionOk="0" h="5302" w="8854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2742675" y="4232100"/>
              <a:ext cx="237575" cy="146900"/>
            </a:xfrm>
            <a:custGeom>
              <a:rect b="b" l="l" r="r" t="t"/>
              <a:pathLst>
                <a:path extrusionOk="0" h="5876" w="9503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2513650" y="4371800"/>
              <a:ext cx="237225" cy="142075"/>
            </a:xfrm>
            <a:custGeom>
              <a:rect b="b" l="l" r="r" t="t"/>
              <a:pathLst>
                <a:path extrusionOk="0" h="5683" w="9489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2505325" y="4364650"/>
              <a:ext cx="253750" cy="156375"/>
            </a:xfrm>
            <a:custGeom>
              <a:rect b="b" l="l" r="r" t="t"/>
              <a:pathLst>
                <a:path extrusionOk="0" h="6255" w="1015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439250" y="4234404"/>
              <a:ext cx="208925" cy="132550"/>
            </a:xfrm>
            <a:custGeom>
              <a:rect b="b" l="l" r="r" t="t"/>
              <a:pathLst>
                <a:path extrusionOk="0" h="5302" w="8357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4431575" y="4232100"/>
              <a:ext cx="224475" cy="146900"/>
            </a:xfrm>
            <a:custGeom>
              <a:rect b="b" l="l" r="r" t="t"/>
              <a:pathLst>
                <a:path extrusionOk="0" h="5876" w="8979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4255900" y="4239275"/>
              <a:ext cx="202550" cy="132550"/>
            </a:xfrm>
            <a:custGeom>
              <a:rect b="b" l="l" r="r" t="t"/>
              <a:pathLst>
                <a:path extrusionOk="0" h="5302" w="8102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4248325" y="4232100"/>
              <a:ext cx="217825" cy="146900"/>
            </a:xfrm>
            <a:custGeom>
              <a:rect b="b" l="l" r="r" t="t"/>
              <a:pathLst>
                <a:path extrusionOk="0" h="5876" w="8713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806050" y="4234404"/>
              <a:ext cx="221600" cy="132550"/>
            </a:xfrm>
            <a:custGeom>
              <a:rect b="b" l="l" r="r" t="t"/>
              <a:pathLst>
                <a:path extrusionOk="0" h="5302" w="8864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798000" y="4232100"/>
              <a:ext cx="237825" cy="146900"/>
            </a:xfrm>
            <a:custGeom>
              <a:rect b="b" l="l" r="r" t="t"/>
              <a:pathLst>
                <a:path extrusionOk="0" h="5876" w="9513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3699500" y="4239275"/>
              <a:ext cx="189750" cy="132550"/>
            </a:xfrm>
            <a:custGeom>
              <a:rect b="b" l="l" r="r" t="t"/>
              <a:pathLst>
                <a:path extrusionOk="0" h="5302" w="759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692175" y="4232100"/>
              <a:ext cx="204225" cy="146900"/>
            </a:xfrm>
            <a:custGeom>
              <a:rect b="b" l="l" r="r" t="t"/>
              <a:pathLst>
                <a:path extrusionOk="0" h="5876" w="8169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72500" y="4239275"/>
              <a:ext cx="196225" cy="132550"/>
            </a:xfrm>
            <a:custGeom>
              <a:rect b="b" l="l" r="r" t="t"/>
              <a:pathLst>
                <a:path extrusionOk="0" h="5302" w="7849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4065175" y="4232100"/>
              <a:ext cx="211050" cy="146900"/>
            </a:xfrm>
            <a:custGeom>
              <a:rect b="b" l="l" r="r" t="t"/>
              <a:pathLst>
                <a:path extrusionOk="0" h="5876" w="8442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889100" y="4239275"/>
              <a:ext cx="189900" cy="132550"/>
            </a:xfrm>
            <a:custGeom>
              <a:rect b="b" l="l" r="r" t="t"/>
              <a:pathLst>
                <a:path extrusionOk="0" h="5302" w="7596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881975" y="4232100"/>
              <a:ext cx="204350" cy="146900"/>
            </a:xfrm>
            <a:custGeom>
              <a:rect b="b" l="l" r="r" t="t"/>
              <a:pathLst>
                <a:path extrusionOk="0" h="5876" w="8174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509800" y="4239275"/>
              <a:ext cx="195950" cy="132550"/>
            </a:xfrm>
            <a:custGeom>
              <a:rect b="b" l="l" r="r" t="t"/>
              <a:pathLst>
                <a:path extrusionOk="0" h="5302" w="7838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502275" y="4232100"/>
              <a:ext cx="210800" cy="146900"/>
            </a:xfrm>
            <a:custGeom>
              <a:rect b="b" l="l" r="r" t="t"/>
              <a:pathLst>
                <a:path extrusionOk="0" h="5876" w="8432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4268700" y="4371800"/>
              <a:ext cx="210275" cy="142075"/>
            </a:xfrm>
            <a:custGeom>
              <a:rect b="b" l="l" r="r" t="t"/>
              <a:pathLst>
                <a:path extrusionOk="0" h="5683" w="8411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261175" y="4364650"/>
              <a:ext cx="225500" cy="156375"/>
            </a:xfrm>
            <a:custGeom>
              <a:rect b="b" l="l" r="r" t="t"/>
              <a:pathLst>
                <a:path extrusionOk="0" h="6255" w="902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458425" y="4366929"/>
              <a:ext cx="217075" cy="142075"/>
            </a:xfrm>
            <a:custGeom>
              <a:rect b="b" l="l" r="r" t="t"/>
              <a:pathLst>
                <a:path extrusionOk="0" h="5683" w="8683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450725" y="4364650"/>
              <a:ext cx="232675" cy="156375"/>
            </a:xfrm>
            <a:custGeom>
              <a:rect b="b" l="l" r="r" t="t"/>
              <a:pathLst>
                <a:path extrusionOk="0" h="6255" w="9307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710200" y="4371800"/>
              <a:ext cx="230400" cy="142075"/>
            </a:xfrm>
            <a:custGeom>
              <a:rect b="b" l="l" r="r" t="t"/>
              <a:pathLst>
                <a:path extrusionOk="0" h="5683" w="9216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702025" y="4364650"/>
              <a:ext cx="246600" cy="156375"/>
            </a:xfrm>
            <a:custGeom>
              <a:rect b="b" l="l" r="r" t="t"/>
              <a:pathLst>
                <a:path extrusionOk="0" h="6255" w="9864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648150" y="4366929"/>
              <a:ext cx="223875" cy="142075"/>
            </a:xfrm>
            <a:custGeom>
              <a:rect b="b" l="l" r="r" t="t"/>
              <a:pathLst>
                <a:path extrusionOk="0" h="5683" w="8955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640275" y="4364650"/>
              <a:ext cx="239800" cy="156375"/>
            </a:xfrm>
            <a:custGeom>
              <a:rect b="b" l="l" r="r" t="t"/>
              <a:pathLst>
                <a:path extrusionOk="0" h="6255" w="9592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889225" y="4371800"/>
              <a:ext cx="196700" cy="142075"/>
            </a:xfrm>
            <a:custGeom>
              <a:rect b="b" l="l" r="r" t="t"/>
              <a:pathLst>
                <a:path extrusionOk="0" h="5683" w="7868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882100" y="4364650"/>
              <a:ext cx="211150" cy="156375"/>
            </a:xfrm>
            <a:custGeom>
              <a:rect b="b" l="l" r="r" t="t"/>
              <a:pathLst>
                <a:path extrusionOk="0" h="6255" w="8446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4837900" y="4366929"/>
              <a:ext cx="230675" cy="142075"/>
            </a:xfrm>
            <a:custGeom>
              <a:rect b="b" l="l" r="r" t="t"/>
              <a:pathLst>
                <a:path extrusionOk="0" h="5683" w="9227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4829850" y="4364675"/>
              <a:ext cx="246875" cy="156375"/>
            </a:xfrm>
            <a:custGeom>
              <a:rect b="b" l="l" r="r" t="t"/>
              <a:pathLst>
                <a:path extrusionOk="0" h="6255" w="9875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078975" y="4371800"/>
              <a:ext cx="203475" cy="142075"/>
            </a:xfrm>
            <a:custGeom>
              <a:rect b="b" l="l" r="r" t="t"/>
              <a:pathLst>
                <a:path extrusionOk="0" h="5683" w="8139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071625" y="4364650"/>
              <a:ext cx="218325" cy="156375"/>
            </a:xfrm>
            <a:custGeom>
              <a:rect b="b" l="l" r="r" t="t"/>
              <a:pathLst>
                <a:path extrusionOk="0" h="6255" w="8733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3103250" y="4371800"/>
              <a:ext cx="216825" cy="142075"/>
            </a:xfrm>
            <a:custGeom>
              <a:rect b="b" l="l" r="r" t="t"/>
              <a:pathLst>
                <a:path extrusionOk="0" h="5683" w="8673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3095400" y="4364650"/>
              <a:ext cx="232350" cy="156375"/>
            </a:xfrm>
            <a:custGeom>
              <a:rect b="b" l="l" r="r" t="t"/>
              <a:pathLst>
                <a:path extrusionOk="0" h="6255" w="9294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906725" y="4371800"/>
              <a:ext cx="223625" cy="142075"/>
            </a:xfrm>
            <a:custGeom>
              <a:rect b="b" l="l" r="r" t="t"/>
              <a:pathLst>
                <a:path extrusionOk="0" h="5683" w="8945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2898700" y="4364650"/>
              <a:ext cx="239500" cy="156375"/>
            </a:xfrm>
            <a:custGeom>
              <a:rect b="b" l="l" r="r" t="t"/>
              <a:pathLst>
                <a:path extrusionOk="0" h="6255" w="958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3692825" y="4371800"/>
              <a:ext cx="196575" cy="142075"/>
            </a:xfrm>
            <a:custGeom>
              <a:rect b="b" l="l" r="r" t="t"/>
              <a:pathLst>
                <a:path extrusionOk="0" h="5683" w="7863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685500" y="4364650"/>
              <a:ext cx="211025" cy="156375"/>
            </a:xfrm>
            <a:custGeom>
              <a:rect b="b" l="l" r="r" t="t"/>
              <a:pathLst>
                <a:path extrusionOk="0" h="6255" w="8441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496300" y="4371800"/>
              <a:ext cx="203225" cy="142075"/>
            </a:xfrm>
            <a:custGeom>
              <a:rect b="b" l="l" r="r" t="t"/>
              <a:pathLst>
                <a:path extrusionOk="0" h="5683" w="8129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488775" y="4364650"/>
              <a:ext cx="218075" cy="156375"/>
            </a:xfrm>
            <a:custGeom>
              <a:rect b="b" l="l" r="r" t="t"/>
              <a:pathLst>
                <a:path extrusionOk="0" h="6255" w="8723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299775" y="4371800"/>
              <a:ext cx="210050" cy="142075"/>
            </a:xfrm>
            <a:custGeom>
              <a:rect b="b" l="l" r="r" t="t"/>
              <a:pathLst>
                <a:path extrusionOk="0" h="5683" w="8402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292100" y="4364650"/>
              <a:ext cx="225225" cy="156375"/>
            </a:xfrm>
            <a:custGeom>
              <a:rect b="b" l="l" r="r" t="t"/>
              <a:pathLst>
                <a:path extrusionOk="0" h="6255" w="9009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622650" y="4234404"/>
              <a:ext cx="215275" cy="132550"/>
            </a:xfrm>
            <a:custGeom>
              <a:rect b="b" l="l" r="r" t="t"/>
              <a:pathLst>
                <a:path extrusionOk="0" h="5302" w="8611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614775" y="4232100"/>
              <a:ext cx="231150" cy="146900"/>
            </a:xfrm>
            <a:custGeom>
              <a:rect b="b" l="l" r="r" t="t"/>
              <a:pathLst>
                <a:path extrusionOk="0" h="5876" w="9246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469425" y="3988450"/>
              <a:ext cx="219825" cy="126900"/>
            </a:xfrm>
            <a:custGeom>
              <a:rect b="b" l="l" r="r" t="t"/>
              <a:pathLst>
                <a:path extrusionOk="0" h="5076" w="8793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460925" y="3981300"/>
              <a:ext cx="236675" cy="141225"/>
            </a:xfrm>
            <a:custGeom>
              <a:rect b="b" l="l" r="r" t="t"/>
              <a:pathLst>
                <a:path extrusionOk="0" h="5649" w="9467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252775" y="4115325"/>
              <a:ext cx="216675" cy="123975"/>
            </a:xfrm>
            <a:custGeom>
              <a:rect b="b" l="l" r="r" t="t"/>
              <a:pathLst>
                <a:path extrusionOk="0" h="4959" w="8667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244175" y="4108175"/>
              <a:ext cx="233700" cy="138275"/>
            </a:xfrm>
            <a:custGeom>
              <a:rect b="b" l="l" r="r" t="t"/>
              <a:pathLst>
                <a:path extrusionOk="0" h="5531" w="9348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305600" y="3988450"/>
              <a:ext cx="212275" cy="126900"/>
            </a:xfrm>
            <a:custGeom>
              <a:rect b="b" l="l" r="r" t="t"/>
              <a:pathLst>
                <a:path extrusionOk="0" h="5076" w="8491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297000" y="3981300"/>
              <a:ext cx="229350" cy="141225"/>
            </a:xfrm>
            <a:custGeom>
              <a:rect b="b" l="l" r="r" t="t"/>
              <a:pathLst>
                <a:path extrusionOk="0" h="5649" w="9174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2196275" y="4239275"/>
              <a:ext cx="225775" cy="132550"/>
            </a:xfrm>
            <a:custGeom>
              <a:rect b="b" l="l" r="r" t="t"/>
              <a:pathLst>
                <a:path extrusionOk="0" h="5302" w="9031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187650" y="4232100"/>
              <a:ext cx="242900" cy="146900"/>
            </a:xfrm>
            <a:custGeom>
              <a:rect b="b" l="l" r="r" t="t"/>
              <a:pathLst>
                <a:path extrusionOk="0" h="5876" w="9716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2135725" y="4371800"/>
              <a:ext cx="235700" cy="142075"/>
            </a:xfrm>
            <a:custGeom>
              <a:rect b="b" l="l" r="r" t="t"/>
              <a:pathLst>
                <a:path extrusionOk="0" h="5683" w="9428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127150" y="4364650"/>
              <a:ext cx="252750" cy="156375"/>
            </a:xfrm>
            <a:custGeom>
              <a:rect b="b" l="l" r="r" t="t"/>
              <a:pathLst>
                <a:path extrusionOk="0" h="6255" w="1011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070675" y="4513850"/>
              <a:ext cx="246475" cy="152600"/>
            </a:xfrm>
            <a:custGeom>
              <a:rect b="b" l="l" r="r" t="t"/>
              <a:pathLst>
                <a:path extrusionOk="0" h="6104" w="9859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062100" y="4506675"/>
              <a:ext cx="263550" cy="166925"/>
            </a:xfrm>
            <a:custGeom>
              <a:rect b="b" l="l" r="r" t="t"/>
              <a:pathLst>
                <a:path extrusionOk="0" h="6677" w="10542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356200" y="4239275"/>
              <a:ext cx="218750" cy="132550"/>
            </a:xfrm>
            <a:custGeom>
              <a:rect b="b" l="l" r="r" t="t"/>
              <a:pathLst>
                <a:path extrusionOk="0" h="5302" w="875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347700" y="4232100"/>
              <a:ext cx="235825" cy="146900"/>
            </a:xfrm>
            <a:custGeom>
              <a:rect b="b" l="l" r="r" t="t"/>
              <a:pathLst>
                <a:path extrusionOk="0" h="5876" w="9433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407075" y="4371800"/>
              <a:ext cx="228400" cy="142075"/>
            </a:xfrm>
            <a:custGeom>
              <a:rect b="b" l="l" r="r" t="t"/>
              <a:pathLst>
                <a:path extrusionOk="0" h="5683" w="9136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398600" y="4364650"/>
              <a:ext cx="245450" cy="156375"/>
            </a:xfrm>
            <a:custGeom>
              <a:rect b="b" l="l" r="r" t="t"/>
              <a:pathLst>
                <a:path extrusionOk="0" h="6255" w="9818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461600" y="4513850"/>
              <a:ext cx="238900" cy="152600"/>
            </a:xfrm>
            <a:custGeom>
              <a:rect b="b" l="l" r="r" t="t"/>
              <a:pathLst>
                <a:path extrusionOk="0" h="6104" w="9556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453100" y="4506675"/>
              <a:ext cx="256000" cy="166925"/>
            </a:xfrm>
            <a:custGeom>
              <a:rect b="b" l="l" r="r" t="t"/>
              <a:pathLst>
                <a:path extrusionOk="0" h="6677" w="1024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3888875" y="3988450"/>
              <a:ext cx="177600" cy="126900"/>
            </a:xfrm>
            <a:custGeom>
              <a:rect b="b" l="l" r="r" t="t"/>
              <a:pathLst>
                <a:path extrusionOk="0" h="5076" w="7104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881750" y="3981300"/>
              <a:ext cx="192100" cy="141225"/>
            </a:xfrm>
            <a:custGeom>
              <a:rect b="b" l="l" r="r" t="t"/>
              <a:pathLst>
                <a:path extrusionOk="0" h="5649" w="7684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308600" y="4115325"/>
              <a:ext cx="209825" cy="123975"/>
            </a:xfrm>
            <a:custGeom>
              <a:rect b="b" l="l" r="r" t="t"/>
              <a:pathLst>
                <a:path extrusionOk="0" h="4959" w="8393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300125" y="4108175"/>
              <a:ext cx="226925" cy="138275"/>
            </a:xfrm>
            <a:custGeom>
              <a:rect b="b" l="l" r="r" t="t"/>
              <a:pathLst>
                <a:path extrusionOk="0" h="5531" w="9077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217325" y="4366929"/>
              <a:ext cx="244300" cy="142075"/>
            </a:xfrm>
            <a:custGeom>
              <a:rect b="b" l="l" r="r" t="t"/>
              <a:pathLst>
                <a:path extrusionOk="0" h="5683" w="9772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209000" y="4364650"/>
              <a:ext cx="261125" cy="156375"/>
            </a:xfrm>
            <a:custGeom>
              <a:rect b="b" l="l" r="r" t="t"/>
              <a:pathLst>
                <a:path extrusionOk="0" h="6255" w="10445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2646850" y="3988450"/>
              <a:ext cx="213800" cy="126900"/>
            </a:xfrm>
            <a:custGeom>
              <a:rect b="b" l="l" r="r" t="t"/>
              <a:pathLst>
                <a:path extrusionOk="0" h="5076" w="8552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638525" y="3981300"/>
              <a:ext cx="230325" cy="141225"/>
            </a:xfrm>
            <a:custGeom>
              <a:rect b="b" l="l" r="r" t="t"/>
              <a:pathLst>
                <a:path extrusionOk="0" h="5649" w="9213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131150" y="4110454"/>
              <a:ext cx="225075" cy="123975"/>
            </a:xfrm>
            <a:custGeom>
              <a:rect b="b" l="l" r="r" t="t"/>
              <a:pathLst>
                <a:path extrusionOk="0" h="4959" w="9003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122825" y="4108175"/>
              <a:ext cx="241875" cy="138275"/>
            </a:xfrm>
            <a:custGeom>
              <a:rect b="b" l="l" r="r" t="t"/>
              <a:pathLst>
                <a:path extrusionOk="0" h="5531" w="9675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259900" y="3988450"/>
              <a:ext cx="205700" cy="126900"/>
            </a:xfrm>
            <a:custGeom>
              <a:rect b="b" l="l" r="r" t="t"/>
              <a:pathLst>
                <a:path extrusionOk="0" h="5076" w="8228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251400" y="3981300"/>
              <a:ext cx="222775" cy="141225"/>
            </a:xfrm>
            <a:custGeom>
              <a:rect b="b" l="l" r="r" t="t"/>
              <a:pathLst>
                <a:path extrusionOk="0" h="5649" w="8911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088525" y="3983579"/>
              <a:ext cx="220100" cy="126900"/>
            </a:xfrm>
            <a:custGeom>
              <a:rect b="b" l="l" r="r" t="t"/>
              <a:pathLst>
                <a:path extrusionOk="0" h="5076" w="8804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080175" y="3981300"/>
              <a:ext cx="236925" cy="141225"/>
            </a:xfrm>
            <a:custGeom>
              <a:rect b="b" l="l" r="r" t="t"/>
              <a:pathLst>
                <a:path extrusionOk="0" h="5649" w="9477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5475" y="4508979"/>
              <a:ext cx="233225" cy="152600"/>
            </a:xfrm>
            <a:custGeom>
              <a:rect b="b" l="l" r="r" t="t"/>
              <a:pathLst>
                <a:path extrusionOk="0" h="6104" w="9329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67600" y="4506675"/>
              <a:ext cx="249125" cy="166925"/>
            </a:xfrm>
            <a:custGeom>
              <a:rect b="b" l="l" r="r" t="t"/>
              <a:pathLst>
                <a:path extrusionOk="0" h="6677" w="9965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5265075" y="4508979"/>
              <a:ext cx="255125" cy="152600"/>
            </a:xfrm>
            <a:custGeom>
              <a:rect b="b" l="l" r="r" t="t"/>
              <a:pathLst>
                <a:path extrusionOk="0" h="6104" w="10205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256750" y="4506675"/>
              <a:ext cx="271925" cy="166925"/>
            </a:xfrm>
            <a:custGeom>
              <a:rect b="b" l="l" r="r" t="t"/>
              <a:pathLst>
                <a:path extrusionOk="0" h="6677" w="10877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917150" y="3983579"/>
              <a:ext cx="214025" cy="126900"/>
            </a:xfrm>
            <a:custGeom>
              <a:rect b="b" l="l" r="r" t="t"/>
              <a:pathLst>
                <a:path extrusionOk="0" h="5076" w="8561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908950" y="3981300"/>
              <a:ext cx="230575" cy="141225"/>
            </a:xfrm>
            <a:custGeom>
              <a:rect b="b" l="l" r="r" t="t"/>
              <a:pathLst>
                <a:path extrusionOk="0" h="5649" w="9223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068550" y="4508979"/>
              <a:ext cx="247800" cy="152600"/>
            </a:xfrm>
            <a:custGeom>
              <a:rect b="b" l="l" r="r" t="t"/>
              <a:pathLst>
                <a:path extrusionOk="0" h="6104" w="9912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060350" y="4506675"/>
              <a:ext cx="264325" cy="166925"/>
            </a:xfrm>
            <a:custGeom>
              <a:rect b="b" l="l" r="r" t="t"/>
              <a:pathLst>
                <a:path extrusionOk="0" h="6677" w="10573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872000" y="4508979"/>
              <a:ext cx="240525" cy="152600"/>
            </a:xfrm>
            <a:custGeom>
              <a:rect b="b" l="l" r="r" t="t"/>
              <a:pathLst>
                <a:path extrusionOk="0" h="6104" w="9621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863975" y="4506700"/>
              <a:ext cx="256750" cy="166925"/>
            </a:xfrm>
            <a:custGeom>
              <a:rect b="b" l="l" r="r" t="t"/>
              <a:pathLst>
                <a:path extrusionOk="0" h="6677" w="1027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172800" y="4234404"/>
              <a:ext cx="234300" cy="132550"/>
            </a:xfrm>
            <a:custGeom>
              <a:rect b="b" l="l" r="r" t="t"/>
              <a:pathLst>
                <a:path extrusionOk="0" h="5302" w="9372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164475" y="4232100"/>
              <a:ext cx="251100" cy="146900"/>
            </a:xfrm>
            <a:custGeom>
              <a:rect b="b" l="l" r="r" t="t"/>
              <a:pathLst>
                <a:path extrusionOk="0" h="5876" w="10044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356650" y="3988450"/>
              <a:ext cx="189500" cy="126900"/>
            </a:xfrm>
            <a:custGeom>
              <a:rect b="b" l="l" r="r" t="t"/>
              <a:pathLst>
                <a:path extrusionOk="0" h="5076" w="758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348925" y="3981300"/>
              <a:ext cx="204725" cy="141225"/>
            </a:xfrm>
            <a:custGeom>
              <a:rect b="b" l="l" r="r" t="t"/>
              <a:pathLst>
                <a:path extrusionOk="0" h="5649" w="8189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745775" y="3983579"/>
              <a:ext cx="207950" cy="126900"/>
            </a:xfrm>
            <a:custGeom>
              <a:rect b="b" l="l" r="r" t="t"/>
              <a:pathLst>
                <a:path extrusionOk="0" h="5076" w="8318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737775" y="3981300"/>
              <a:ext cx="224150" cy="141225"/>
            </a:xfrm>
            <a:custGeom>
              <a:rect b="b" l="l" r="r" t="t"/>
              <a:pathLst>
                <a:path extrusionOk="0" h="5649" w="8966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179225" y="3988450"/>
              <a:ext cx="195550" cy="126900"/>
            </a:xfrm>
            <a:custGeom>
              <a:rect b="b" l="l" r="r" t="t"/>
              <a:pathLst>
                <a:path extrusionOk="0" h="5076" w="7822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3171325" y="3981300"/>
              <a:ext cx="211150" cy="141225"/>
            </a:xfrm>
            <a:custGeom>
              <a:rect b="b" l="l" r="r" t="t"/>
              <a:pathLst>
                <a:path extrusionOk="0" h="5649" w="8446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711550" y="3988450"/>
              <a:ext cx="177475" cy="126900"/>
            </a:xfrm>
            <a:custGeom>
              <a:rect b="b" l="l" r="r" t="t"/>
              <a:pathLst>
                <a:path extrusionOk="0" h="5076" w="7099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704200" y="3981300"/>
              <a:ext cx="191975" cy="141225"/>
            </a:xfrm>
            <a:custGeom>
              <a:rect b="b" l="l" r="r" t="t"/>
              <a:pathLst>
                <a:path extrusionOk="0" h="5649" w="7679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001750" y="3988450"/>
              <a:ext cx="201650" cy="126900"/>
            </a:xfrm>
            <a:custGeom>
              <a:rect b="b" l="l" r="r" t="t"/>
              <a:pathLst>
                <a:path extrusionOk="0" h="5076" w="8066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993750" y="3981300"/>
              <a:ext cx="217525" cy="141225"/>
            </a:xfrm>
            <a:custGeom>
              <a:rect b="b" l="l" r="r" t="t"/>
              <a:pathLst>
                <a:path extrusionOk="0" h="5649" w="8701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824325" y="3988450"/>
              <a:ext cx="207700" cy="126900"/>
            </a:xfrm>
            <a:custGeom>
              <a:rect b="b" l="l" r="r" t="t"/>
              <a:pathLst>
                <a:path extrusionOk="0" h="5076" w="8308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816100" y="3981275"/>
              <a:ext cx="223950" cy="141250"/>
            </a:xfrm>
            <a:custGeom>
              <a:rect b="b" l="l" r="r" t="t"/>
              <a:pathLst>
                <a:path extrusionOk="0" h="5650" w="8958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534125" y="3988450"/>
              <a:ext cx="183400" cy="126900"/>
            </a:xfrm>
            <a:custGeom>
              <a:rect b="b" l="l" r="r" t="t"/>
              <a:pathLst>
                <a:path extrusionOk="0" h="5076" w="7336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526575" y="3981300"/>
              <a:ext cx="198250" cy="141225"/>
            </a:xfrm>
            <a:custGeom>
              <a:rect b="b" l="l" r="r" t="t"/>
              <a:pathLst>
                <a:path extrusionOk="0" h="5649" w="793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574400" y="3983579"/>
              <a:ext cx="201875" cy="126900"/>
            </a:xfrm>
            <a:custGeom>
              <a:rect b="b" l="l" r="r" t="t"/>
              <a:pathLst>
                <a:path extrusionOk="0" h="5076" w="8075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4566525" y="3981300"/>
              <a:ext cx="217750" cy="141225"/>
            </a:xfrm>
            <a:custGeom>
              <a:rect b="b" l="l" r="r" t="t"/>
              <a:pathLst>
                <a:path extrusionOk="0" h="5649" w="871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4403025" y="3988450"/>
              <a:ext cx="195800" cy="126900"/>
            </a:xfrm>
            <a:custGeom>
              <a:rect b="b" l="l" r="r" t="t"/>
              <a:pathLst>
                <a:path extrusionOk="0" h="5076" w="7832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4395300" y="3981300"/>
              <a:ext cx="211425" cy="141225"/>
            </a:xfrm>
            <a:custGeom>
              <a:rect b="b" l="l" r="r" t="t"/>
              <a:pathLst>
                <a:path extrusionOk="0" h="5649" w="8457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060275" y="3988450"/>
              <a:ext cx="183650" cy="126900"/>
            </a:xfrm>
            <a:custGeom>
              <a:rect b="b" l="l" r="r" t="t"/>
              <a:pathLst>
                <a:path extrusionOk="0" h="5076" w="7346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4052900" y="3981300"/>
              <a:ext cx="198525" cy="141225"/>
            </a:xfrm>
            <a:custGeom>
              <a:rect b="b" l="l" r="r" t="t"/>
              <a:pathLst>
                <a:path extrusionOk="0" h="5649" w="7941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666525" y="4508979"/>
              <a:ext cx="2038350" cy="152600"/>
            </a:xfrm>
            <a:custGeom>
              <a:rect b="b" l="l" r="r" t="t"/>
              <a:pathLst>
                <a:path extrusionOk="0" h="6104" w="81534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2658325" y="4506675"/>
              <a:ext cx="2054400" cy="166950"/>
            </a:xfrm>
            <a:custGeom>
              <a:rect b="b" l="l" r="r" t="t"/>
              <a:pathLst>
                <a:path extrusionOk="0" h="6678" w="82176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4231650" y="3988450"/>
              <a:ext cx="189725" cy="126900"/>
            </a:xfrm>
            <a:custGeom>
              <a:rect b="b" l="l" r="r" t="t"/>
              <a:pathLst>
                <a:path extrusionOk="0" h="5076" w="7589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224100" y="3981275"/>
              <a:ext cx="204950" cy="141250"/>
            </a:xfrm>
            <a:custGeom>
              <a:rect b="b" l="l" r="r" t="t"/>
              <a:pathLst>
                <a:path extrusionOk="0" h="5650" w="8198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62850" y="4934500"/>
              <a:ext cx="4367925" cy="62025"/>
            </a:xfrm>
            <a:custGeom>
              <a:rect b="b" l="l" r="r" t="t"/>
              <a:pathLst>
                <a:path extrusionOk="0" h="2481" w="174717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655725" y="4927350"/>
              <a:ext cx="4382225" cy="76325"/>
            </a:xfrm>
            <a:custGeom>
              <a:rect b="b" l="l" r="r" t="t"/>
              <a:pathLst>
                <a:path extrusionOk="0" h="3053" w="175289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3073800" y="2103700"/>
              <a:ext cx="1546050" cy="1325725"/>
            </a:xfrm>
            <a:custGeom>
              <a:rect b="b" l="l" r="r" t="t"/>
              <a:pathLst>
                <a:path extrusionOk="0" h="53029" w="61842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3082475" y="2096550"/>
              <a:ext cx="1528675" cy="1340000"/>
            </a:xfrm>
            <a:custGeom>
              <a:rect b="b" l="l" r="r" t="t"/>
              <a:pathLst>
                <a:path extrusionOk="0" h="53600" w="61147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3205650" y="2204625"/>
              <a:ext cx="1282350" cy="1152700"/>
            </a:xfrm>
            <a:custGeom>
              <a:rect b="b" l="l" r="r" t="t"/>
              <a:pathLst>
                <a:path extrusionOk="0" h="46108" w="51294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3735600" y="2434425"/>
              <a:ext cx="222450" cy="852900"/>
            </a:xfrm>
            <a:custGeom>
              <a:rect b="b" l="l" r="r" t="t"/>
              <a:pathLst>
                <a:path extrusionOk="0" h="34116" w="8898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186600" y="3338775"/>
              <a:ext cx="682350" cy="1507575"/>
            </a:xfrm>
            <a:custGeom>
              <a:rect b="b" l="l" r="r" t="t"/>
              <a:pathLst>
                <a:path extrusionOk="0" h="60303" w="27294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179450" y="3331650"/>
              <a:ext cx="696750" cy="1521850"/>
            </a:xfrm>
            <a:custGeom>
              <a:rect b="b" l="l" r="r" t="t"/>
              <a:pathLst>
                <a:path extrusionOk="0" h="60874" w="2787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767650" y="2782175"/>
              <a:ext cx="644450" cy="862025"/>
            </a:xfrm>
            <a:custGeom>
              <a:rect b="b" l="l" r="r" t="t"/>
              <a:pathLst>
                <a:path extrusionOk="0" h="34481" w="25778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1760375" y="2775025"/>
              <a:ext cx="659825" cy="876325"/>
            </a:xfrm>
            <a:custGeom>
              <a:rect b="b" l="l" r="r" t="t"/>
              <a:pathLst>
                <a:path extrusionOk="0" h="35053" w="26393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770925" y="3042250"/>
              <a:ext cx="629000" cy="601950"/>
            </a:xfrm>
            <a:custGeom>
              <a:rect b="b" l="l" r="r" t="t"/>
              <a:pathLst>
                <a:path extrusionOk="0" h="24078" w="2516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1770925" y="3042250"/>
              <a:ext cx="629000" cy="601950"/>
            </a:xfrm>
            <a:custGeom>
              <a:rect b="b" l="l" r="r" t="t"/>
              <a:pathLst>
                <a:path extrusionOk="0" h="24078" w="2516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845100" y="3361100"/>
              <a:ext cx="118150" cy="51300"/>
            </a:xfrm>
            <a:custGeom>
              <a:rect b="b" l="l" r="r" t="t"/>
              <a:pathLst>
                <a:path extrusionOk="0" h="2052" w="4726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241725" y="2559525"/>
              <a:ext cx="776475" cy="993250"/>
            </a:xfrm>
            <a:custGeom>
              <a:rect b="b" l="l" r="r" t="t"/>
              <a:pathLst>
                <a:path extrusionOk="0" h="39730" w="31059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234425" y="2552400"/>
              <a:ext cx="791675" cy="1007425"/>
            </a:xfrm>
            <a:custGeom>
              <a:rect b="b" l="l" r="r" t="t"/>
              <a:pathLst>
                <a:path extrusionOk="0" h="40297" w="31667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241725" y="2559525"/>
              <a:ext cx="519650" cy="988575"/>
            </a:xfrm>
            <a:custGeom>
              <a:rect b="b" l="l" r="r" t="t"/>
              <a:pathLst>
                <a:path extrusionOk="0" h="39543" w="20786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241725" y="2559525"/>
              <a:ext cx="519650" cy="988575"/>
            </a:xfrm>
            <a:custGeom>
              <a:rect b="b" l="l" r="r" t="t"/>
              <a:pathLst>
                <a:path extrusionOk="0" h="39543" w="20786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550600" y="3449400"/>
              <a:ext cx="26300" cy="63850"/>
            </a:xfrm>
            <a:custGeom>
              <a:rect b="b" l="l" r="r" t="t"/>
              <a:pathLst>
                <a:path extrusionOk="0" h="2554" w="1052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572100" y="2814100"/>
              <a:ext cx="141250" cy="599050"/>
            </a:xfrm>
            <a:custGeom>
              <a:rect b="b" l="l" r="r" t="t"/>
              <a:pathLst>
                <a:path extrusionOk="0" h="23962" w="565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404600" y="2836875"/>
              <a:ext cx="174275" cy="50200"/>
            </a:xfrm>
            <a:custGeom>
              <a:rect b="b" l="l" r="r" t="t"/>
              <a:pathLst>
                <a:path extrusionOk="0" h="2008" w="6971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747675" y="2604275"/>
              <a:ext cx="87000" cy="189875"/>
            </a:xfrm>
            <a:custGeom>
              <a:rect b="b" l="l" r="r" t="t"/>
              <a:pathLst>
                <a:path extrusionOk="0" h="7595" w="348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39950" y="2597100"/>
              <a:ext cx="102650" cy="204175"/>
            </a:xfrm>
            <a:custGeom>
              <a:rect b="b" l="l" r="r" t="t"/>
              <a:pathLst>
                <a:path extrusionOk="0" h="8167" w="4106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586575" y="2152000"/>
              <a:ext cx="334200" cy="652050"/>
            </a:xfrm>
            <a:custGeom>
              <a:rect b="b" l="l" r="r" t="t"/>
              <a:pathLst>
                <a:path extrusionOk="0" h="26082" w="13368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578825" y="2144825"/>
              <a:ext cx="340525" cy="666350"/>
            </a:xfrm>
            <a:custGeom>
              <a:rect b="b" l="l" r="r" t="t"/>
              <a:pathLst>
                <a:path extrusionOk="0" h="26654" w="13621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86575" y="2152000"/>
              <a:ext cx="334150" cy="606550"/>
            </a:xfrm>
            <a:custGeom>
              <a:rect b="b" l="l" r="r" t="t"/>
              <a:pathLst>
                <a:path extrusionOk="0" h="24262" w="13366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1586575" y="2152000"/>
              <a:ext cx="334150" cy="606550"/>
            </a:xfrm>
            <a:custGeom>
              <a:rect b="b" l="l" r="r" t="t"/>
              <a:pathLst>
                <a:path extrusionOk="0" h="24262" w="13366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586550" y="2152000"/>
              <a:ext cx="334175" cy="336775"/>
            </a:xfrm>
            <a:custGeom>
              <a:rect b="b" l="l" r="r" t="t"/>
              <a:pathLst>
                <a:path extrusionOk="0" h="13471" w="13367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578825" y="2144850"/>
              <a:ext cx="340525" cy="351075"/>
            </a:xfrm>
            <a:custGeom>
              <a:rect b="b" l="l" r="r" t="t"/>
              <a:pathLst>
                <a:path extrusionOk="0" h="14043" w="13621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588150" y="2265250"/>
              <a:ext cx="228125" cy="98050"/>
            </a:xfrm>
            <a:custGeom>
              <a:rect b="b" l="l" r="r" t="t"/>
              <a:pathLst>
                <a:path extrusionOk="0" h="3922" w="9125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603850" y="2350400"/>
              <a:ext cx="199200" cy="66725"/>
            </a:xfrm>
            <a:custGeom>
              <a:rect b="b" l="l" r="r" t="t"/>
              <a:pathLst>
                <a:path extrusionOk="0" h="2669" w="7968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651675" y="2252325"/>
              <a:ext cx="291475" cy="354275"/>
            </a:xfrm>
            <a:custGeom>
              <a:rect b="b" l="l" r="r" t="t"/>
              <a:pathLst>
                <a:path extrusionOk="0" h="14171" w="11659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645275" y="2245200"/>
              <a:ext cx="306475" cy="368600"/>
            </a:xfrm>
            <a:custGeom>
              <a:rect b="b" l="l" r="r" t="t"/>
              <a:pathLst>
                <a:path extrusionOk="0" h="14744" w="12259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651675" y="2276200"/>
              <a:ext cx="207225" cy="315875"/>
            </a:xfrm>
            <a:custGeom>
              <a:rect b="b" l="l" r="r" t="t"/>
              <a:pathLst>
                <a:path extrusionOk="0" h="12635" w="8289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651675" y="2276200"/>
              <a:ext cx="207225" cy="315875"/>
            </a:xfrm>
            <a:custGeom>
              <a:rect b="b" l="l" r="r" t="t"/>
              <a:pathLst>
                <a:path extrusionOk="0" h="12635" w="8289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856600" y="2365175"/>
              <a:ext cx="15250" cy="41925"/>
            </a:xfrm>
            <a:custGeom>
              <a:rect b="b" l="l" r="r" t="t"/>
              <a:pathLst>
                <a:path extrusionOk="0" h="1677" w="61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832850" y="2314700"/>
              <a:ext cx="55550" cy="39000"/>
            </a:xfrm>
            <a:custGeom>
              <a:rect b="b" l="l" r="r" t="t"/>
              <a:pathLst>
                <a:path extrusionOk="0" h="1560" w="2222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858875" y="2491475"/>
              <a:ext cx="19225" cy="27725"/>
            </a:xfrm>
            <a:custGeom>
              <a:rect b="b" l="l" r="r" t="t"/>
              <a:pathLst>
                <a:path extrusionOk="0" h="1109" w="769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599200" y="2539775"/>
              <a:ext cx="112925" cy="215200"/>
            </a:xfrm>
            <a:custGeom>
              <a:rect b="b" l="l" r="r" t="t"/>
              <a:pathLst>
                <a:path extrusionOk="0" h="8608" w="4517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591800" y="2532625"/>
              <a:ext cx="128100" cy="229500"/>
            </a:xfrm>
            <a:custGeom>
              <a:rect b="b" l="l" r="r" t="t"/>
              <a:pathLst>
                <a:path extrusionOk="0" h="9180" w="5124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599200" y="2539775"/>
              <a:ext cx="112925" cy="215200"/>
            </a:xfrm>
            <a:custGeom>
              <a:rect b="b" l="l" r="r" t="t"/>
              <a:pathLst>
                <a:path extrusionOk="0" h="8608" w="4517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181700" y="3457400"/>
              <a:ext cx="881575" cy="1568625"/>
            </a:xfrm>
            <a:custGeom>
              <a:rect b="b" l="l" r="r" t="t"/>
              <a:pathLst>
                <a:path extrusionOk="0" h="62745" w="35263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174075" y="3450225"/>
              <a:ext cx="899525" cy="1582950"/>
            </a:xfrm>
            <a:custGeom>
              <a:rect b="b" l="l" r="r" t="t"/>
              <a:pathLst>
                <a:path extrusionOk="0" h="63318" w="35981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839450" y="4868850"/>
              <a:ext cx="12200" cy="89675"/>
            </a:xfrm>
            <a:custGeom>
              <a:rect b="b" l="l" r="r" t="t"/>
              <a:pathLst>
                <a:path extrusionOk="0" h="3587" w="488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388525" y="3764925"/>
              <a:ext cx="536475" cy="1024075"/>
            </a:xfrm>
            <a:custGeom>
              <a:rect b="b" l="l" r="r" t="t"/>
              <a:pathLst>
                <a:path extrusionOk="0" h="40963" w="21459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232575" y="3456725"/>
              <a:ext cx="117725" cy="243750"/>
            </a:xfrm>
            <a:custGeom>
              <a:rect b="b" l="l" r="r" t="t"/>
              <a:pathLst>
                <a:path extrusionOk="0" h="9750" w="4709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356275" y="3508075"/>
              <a:ext cx="414600" cy="356425"/>
            </a:xfrm>
            <a:custGeom>
              <a:rect b="b" l="l" r="r" t="t"/>
              <a:pathLst>
                <a:path extrusionOk="0" h="14257" w="16584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756100" y="5023375"/>
              <a:ext cx="386275" cy="154825"/>
            </a:xfrm>
            <a:custGeom>
              <a:rect b="b" l="l" r="r" t="t"/>
              <a:pathLst>
                <a:path extrusionOk="0" h="6193" w="15451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753400" y="5016225"/>
              <a:ext cx="395475" cy="169000"/>
            </a:xfrm>
            <a:custGeom>
              <a:rect b="b" l="l" r="r" t="t"/>
              <a:pathLst>
                <a:path extrusionOk="0" h="6760" w="15819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01125" y="2567025"/>
              <a:ext cx="593200" cy="965875"/>
            </a:xfrm>
            <a:custGeom>
              <a:rect b="b" l="l" r="r" t="t"/>
              <a:pathLst>
                <a:path extrusionOk="0" h="38635" w="23728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907375" y="2977675"/>
              <a:ext cx="129450" cy="101625"/>
            </a:xfrm>
            <a:custGeom>
              <a:rect b="b" l="l" r="r" t="t"/>
              <a:pathLst>
                <a:path extrusionOk="0" h="4065" w="5178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993450" y="3511475"/>
              <a:ext cx="177000" cy="271500"/>
            </a:xfrm>
            <a:custGeom>
              <a:rect b="b" l="l" r="r" t="t"/>
              <a:pathLst>
                <a:path extrusionOk="0" h="10860" w="708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986250" y="3504300"/>
              <a:ext cx="191875" cy="285825"/>
            </a:xfrm>
            <a:custGeom>
              <a:rect b="b" l="l" r="r" t="t"/>
              <a:pathLst>
                <a:path extrusionOk="0" h="11433" w="7675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066425" y="3656550"/>
              <a:ext cx="5525" cy="74425"/>
            </a:xfrm>
            <a:custGeom>
              <a:rect b="b" l="l" r="r" t="t"/>
              <a:pathLst>
                <a:path extrusionOk="0" h="2977" w="221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058975" y="3649400"/>
              <a:ext cx="20400" cy="88750"/>
            </a:xfrm>
            <a:custGeom>
              <a:rect b="b" l="l" r="r" t="t"/>
              <a:pathLst>
                <a:path extrusionOk="0" h="3550" w="816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1035550" y="3653575"/>
              <a:ext cx="11825" cy="67525"/>
            </a:xfrm>
            <a:custGeom>
              <a:rect b="b" l="l" r="r" t="t"/>
              <a:pathLst>
                <a:path extrusionOk="0" h="2701" w="473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1027800" y="3646375"/>
              <a:ext cx="27300" cy="81875"/>
            </a:xfrm>
            <a:custGeom>
              <a:rect b="b" l="l" r="r" t="t"/>
              <a:pathLst>
                <a:path extrusionOk="0" h="3275" w="1092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1019125" y="3630150"/>
              <a:ext cx="6075" cy="37050"/>
            </a:xfrm>
            <a:custGeom>
              <a:rect b="b" l="l" r="r" t="t"/>
              <a:pathLst>
                <a:path extrusionOk="0" h="1482" w="243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011525" y="3623150"/>
              <a:ext cx="21375" cy="51200"/>
            </a:xfrm>
            <a:custGeom>
              <a:rect b="b" l="l" r="r" t="t"/>
              <a:pathLst>
                <a:path extrusionOk="0" h="2048" w="855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2384550" y="3570950"/>
              <a:ext cx="149000" cy="130800"/>
            </a:xfrm>
            <a:custGeom>
              <a:rect b="b" l="l" r="r" t="t"/>
              <a:pathLst>
                <a:path extrusionOk="0" h="5232" w="596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2376725" y="3563800"/>
              <a:ext cx="164525" cy="145100"/>
            </a:xfrm>
            <a:custGeom>
              <a:rect b="b" l="l" r="r" t="t"/>
              <a:pathLst>
                <a:path extrusionOk="0" h="5804" w="6581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2502950" y="3601225"/>
              <a:ext cx="85450" cy="63625"/>
            </a:xfrm>
            <a:custGeom>
              <a:rect b="b" l="l" r="r" t="t"/>
              <a:pathLst>
                <a:path extrusionOk="0" h="2545" w="3418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2494725" y="3594075"/>
              <a:ext cx="101750" cy="77950"/>
            </a:xfrm>
            <a:custGeom>
              <a:rect b="b" l="l" r="r" t="t"/>
              <a:pathLst>
                <a:path extrusionOk="0" h="3118" w="407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2486750" y="3630475"/>
              <a:ext cx="85475" cy="63650"/>
            </a:xfrm>
            <a:custGeom>
              <a:rect b="b" l="l" r="r" t="t"/>
              <a:pathLst>
                <a:path extrusionOk="0" h="2546" w="3419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2478475" y="3623325"/>
              <a:ext cx="101800" cy="77950"/>
            </a:xfrm>
            <a:custGeom>
              <a:rect b="b" l="l" r="r" t="t"/>
              <a:pathLst>
                <a:path extrusionOk="0" h="3118" w="4072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2459100" y="3651475"/>
              <a:ext cx="85450" cy="63625"/>
            </a:xfrm>
            <a:custGeom>
              <a:rect b="b" l="l" r="r" t="t"/>
              <a:pathLst>
                <a:path extrusionOk="0" h="2545" w="3418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2450900" y="3644325"/>
              <a:ext cx="101750" cy="77950"/>
            </a:xfrm>
            <a:custGeom>
              <a:rect b="b" l="l" r="r" t="t"/>
              <a:pathLst>
                <a:path extrusionOk="0" h="3118" w="407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2456725" y="3682875"/>
              <a:ext cx="64725" cy="48800"/>
            </a:xfrm>
            <a:custGeom>
              <a:rect b="b" l="l" r="r" t="t"/>
              <a:pathLst>
                <a:path extrusionOk="0" h="1952" w="2589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2448525" y="3675750"/>
              <a:ext cx="81025" cy="63100"/>
            </a:xfrm>
            <a:custGeom>
              <a:rect b="b" l="l" r="r" t="t"/>
              <a:pathLst>
                <a:path extrusionOk="0" h="2524" w="3241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2437900" y="3570950"/>
              <a:ext cx="108775" cy="117150"/>
            </a:xfrm>
            <a:custGeom>
              <a:rect b="b" l="l" r="r" t="t"/>
              <a:pathLst>
                <a:path extrusionOk="0" h="4686" w="4351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2429625" y="3563800"/>
              <a:ext cx="124975" cy="131450"/>
            </a:xfrm>
            <a:custGeom>
              <a:rect b="b" l="l" r="r" t="t"/>
              <a:pathLst>
                <a:path extrusionOk="0" h="5258" w="4999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1166800" y="4801025"/>
              <a:ext cx="327325" cy="176250"/>
            </a:xfrm>
            <a:custGeom>
              <a:rect b="b" l="l" r="r" t="t"/>
              <a:pathLst>
                <a:path extrusionOk="0" h="7050" w="13093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1158425" y="4793850"/>
              <a:ext cx="337250" cy="190600"/>
            </a:xfrm>
            <a:custGeom>
              <a:rect b="b" l="l" r="r" t="t"/>
              <a:pathLst>
                <a:path extrusionOk="0" h="7624" w="1349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1166800" y="4872150"/>
              <a:ext cx="327325" cy="105125"/>
            </a:xfrm>
            <a:custGeom>
              <a:rect b="b" l="l" r="r" t="t"/>
              <a:pathLst>
                <a:path extrusionOk="0" h="4205" w="13093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1158425" y="4865000"/>
              <a:ext cx="337275" cy="119450"/>
            </a:xfrm>
            <a:custGeom>
              <a:rect b="b" l="l" r="r" t="t"/>
              <a:pathLst>
                <a:path extrusionOk="0" h="4778" w="13491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1766750" y="5135800"/>
              <a:ext cx="375625" cy="42400"/>
            </a:xfrm>
            <a:custGeom>
              <a:rect b="b" l="l" r="r" t="t"/>
              <a:pathLst>
                <a:path extrusionOk="0" h="1696" w="15025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1758850" y="5128675"/>
              <a:ext cx="390025" cy="56550"/>
            </a:xfrm>
            <a:custGeom>
              <a:rect b="b" l="l" r="r" t="t"/>
              <a:pathLst>
                <a:path extrusionOk="0" h="2262" w="15601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Google Shape;1077;p33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78" name="Google Shape;1078;p33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79" name="Google Shape;1079;p33"/>
          <p:cNvSpPr/>
          <p:nvPr/>
        </p:nvSpPr>
        <p:spPr>
          <a:xfrm>
            <a:off x="3586252" y="2053442"/>
            <a:ext cx="1971493" cy="1627020"/>
          </a:xfrm>
          <a:custGeom>
            <a:rect b="b" l="l" r="r" t="t"/>
            <a:pathLst>
              <a:path extrusionOk="0" h="170324" w="206385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05 - Key Lessons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3"/>
          <p:cNvSpPr txBox="1"/>
          <p:nvPr>
            <p:ph idx="4294967295" type="subTitle"/>
          </p:nvPr>
        </p:nvSpPr>
        <p:spPr>
          <a:xfrm>
            <a:off x="1028700" y="1754774"/>
            <a:ext cx="28890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case highlighted the importance of robust network security measures to prevent unauthorized access.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2" name="Google Shape;1082;p33"/>
          <p:cNvSpPr txBox="1"/>
          <p:nvPr>
            <p:ph type="title"/>
          </p:nvPr>
        </p:nvSpPr>
        <p:spPr>
          <a:xfrm>
            <a:off x="1028700" y="1263613"/>
            <a:ext cx="30699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Network security is crucial</a:t>
            </a:r>
            <a:endParaRPr sz="1700"/>
          </a:p>
        </p:txBody>
      </p:sp>
      <p:sp>
        <p:nvSpPr>
          <p:cNvPr id="1083" name="Google Shape;1083;p33"/>
          <p:cNvSpPr txBox="1"/>
          <p:nvPr>
            <p:ph idx="4294967295" type="subTitle"/>
          </p:nvPr>
        </p:nvSpPr>
        <p:spPr>
          <a:xfrm>
            <a:off x="5074475" y="1754763"/>
            <a:ext cx="32727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successful investigation relied on cooperation between law enforcement agencies across borders</a:t>
            </a:r>
            <a:r>
              <a:rPr lang="en" sz="1300"/>
              <a:t>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4" name="Google Shape;1084;p33"/>
          <p:cNvSpPr txBox="1"/>
          <p:nvPr>
            <p:ph type="title"/>
          </p:nvPr>
        </p:nvSpPr>
        <p:spPr>
          <a:xfrm>
            <a:off x="4882475" y="1083300"/>
            <a:ext cx="3656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International cooperation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is essential</a:t>
            </a:r>
            <a:endParaRPr sz="1700"/>
          </a:p>
        </p:txBody>
      </p:sp>
      <p:sp>
        <p:nvSpPr>
          <p:cNvPr id="1085" name="Google Shape;1085;p33"/>
          <p:cNvSpPr txBox="1"/>
          <p:nvPr>
            <p:ph idx="4294967295" type="subTitle"/>
          </p:nvPr>
        </p:nvSpPr>
        <p:spPr>
          <a:xfrm>
            <a:off x="1028700" y="3740399"/>
            <a:ext cx="28890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case showed that cybercrime knows no borders and requires international cooperation to combat.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6" name="Google Shape;1086;p33"/>
          <p:cNvSpPr txBox="1"/>
          <p:nvPr>
            <p:ph type="title"/>
          </p:nvPr>
        </p:nvSpPr>
        <p:spPr>
          <a:xfrm>
            <a:off x="1028700" y="3249238"/>
            <a:ext cx="30699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Globalization of crime</a:t>
            </a:r>
            <a:endParaRPr sz="1700"/>
          </a:p>
        </p:txBody>
      </p:sp>
      <p:sp>
        <p:nvSpPr>
          <p:cNvPr id="1087" name="Google Shape;1087;p33"/>
          <p:cNvSpPr txBox="1"/>
          <p:nvPr>
            <p:ph idx="4294967295" type="subTitle"/>
          </p:nvPr>
        </p:nvSpPr>
        <p:spPr>
          <a:xfrm>
            <a:off x="5237400" y="3809188"/>
            <a:ext cx="32727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case demonstrated the need for specialized expertise in cybercrime investigation</a:t>
            </a:r>
            <a:r>
              <a:rPr lang="en" sz="1300"/>
              <a:t>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8" name="Google Shape;1088;p33"/>
          <p:cNvSpPr txBox="1"/>
          <p:nvPr>
            <p:ph type="title"/>
          </p:nvPr>
        </p:nvSpPr>
        <p:spPr>
          <a:xfrm>
            <a:off x="5045400" y="3137725"/>
            <a:ext cx="3656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Cybercrime requires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specialized skills</a:t>
            </a:r>
            <a:endParaRPr sz="1700"/>
          </a:p>
        </p:txBody>
      </p:sp>
      <p:pic>
        <p:nvPicPr>
          <p:cNvPr id="1089" name="Google Shape;10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300" y="2408362"/>
            <a:ext cx="917175" cy="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06 - </a:t>
            </a:r>
            <a:r>
              <a:rPr lang="en" sz="2200"/>
              <a:t>Conclusion</a:t>
            </a:r>
            <a:endParaRPr/>
          </a:p>
        </p:txBody>
      </p:sp>
      <p:sp>
        <p:nvSpPr>
          <p:cNvPr id="1095" name="Google Shape;1095;p34"/>
          <p:cNvSpPr txBox="1"/>
          <p:nvPr>
            <p:ph idx="1" type="body"/>
          </p:nvPr>
        </p:nvSpPr>
        <p:spPr>
          <a:xfrm>
            <a:off x="626625" y="1061775"/>
            <a:ext cx="438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case marked the first online bank robbery and served as a wake-up call for the financial industry and law enforcement.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victim bank implemented corrective measures to shore up its network security, and the FBI began expanding its cybercrime capabilities and global footprint.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It illustrates the importance of network security, international cooperation, and specialized skills in combating cybercrime.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96" name="Google Shape;1096;p34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7" name="Google Shape;10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650" y="944825"/>
            <a:ext cx="3829574" cy="38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5"/>
          <p:cNvSpPr txBox="1"/>
          <p:nvPr>
            <p:ph type="title"/>
          </p:nvPr>
        </p:nvSpPr>
        <p:spPr>
          <a:xfrm>
            <a:off x="5277851" y="1415650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03" name="Google Shape;1103;p35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4" name="Google Shape;1104;p35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1105" name="Google Shape;1105;p35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1624075" y="983300"/>
              <a:ext cx="2827900" cy="4030475"/>
            </a:xfrm>
            <a:custGeom>
              <a:rect b="b" l="l" r="r" t="t"/>
              <a:pathLst>
                <a:path extrusionOk="0" h="161219" w="113116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1634500" y="976150"/>
              <a:ext cx="2819200" cy="4044775"/>
            </a:xfrm>
            <a:custGeom>
              <a:rect b="b" l="l" r="r" t="t"/>
              <a:pathLst>
                <a:path extrusionOk="0" h="161791" w="112768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779675" y="970225"/>
              <a:ext cx="2677100" cy="3977100"/>
            </a:xfrm>
            <a:custGeom>
              <a:rect b="b" l="l" r="r" t="t"/>
              <a:pathLst>
                <a:path extrusionOk="0" h="159084" w="107084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777725" y="963075"/>
              <a:ext cx="2680975" cy="3991375"/>
            </a:xfrm>
            <a:custGeom>
              <a:rect b="b" l="l" r="r" t="t"/>
              <a:pathLst>
                <a:path extrusionOk="0" h="159655" w="107239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636125" y="1205950"/>
              <a:ext cx="293625" cy="74250"/>
            </a:xfrm>
            <a:custGeom>
              <a:rect b="b" l="l" r="r" t="t"/>
              <a:pathLst>
                <a:path extrusionOk="0" h="2970" w="11745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938825" y="1205125"/>
              <a:ext cx="2336350" cy="3396800"/>
            </a:xfrm>
            <a:custGeom>
              <a:rect b="b" l="l" r="r" t="t"/>
              <a:pathLst>
                <a:path extrusionOk="0" h="135872" w="93454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930975" y="1198000"/>
              <a:ext cx="2352050" cy="3411025"/>
            </a:xfrm>
            <a:custGeom>
              <a:rect b="b" l="l" r="r" t="t"/>
              <a:pathLst>
                <a:path extrusionOk="0" h="136441" w="94082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3431125" y="4589350"/>
              <a:ext cx="85625" cy="84725"/>
            </a:xfrm>
            <a:custGeom>
              <a:rect b="b" l="l" r="r" t="t"/>
              <a:pathLst>
                <a:path extrusionOk="0" h="3389" w="3425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2143400" y="17346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2138975" y="1727500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2543000" y="1701550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538550" y="1694425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942575" y="16684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2938150" y="1661325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3342175" y="16353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3337750" y="1628225"/>
              <a:ext cx="338725" cy="337100"/>
            </a:xfrm>
            <a:custGeom>
              <a:rect b="b" l="l" r="r" t="t"/>
              <a:pathLst>
                <a:path extrusionOk="0" h="13484" w="13549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236200" y="21912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231775" y="21841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2635825" y="2158125"/>
              <a:ext cx="329850" cy="322850"/>
            </a:xfrm>
            <a:custGeom>
              <a:rect b="b" l="l" r="r" t="t"/>
              <a:pathLst>
                <a:path extrusionOk="0" h="12914" w="13194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2631350" y="21510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3434975" y="20919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3430550" y="20848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329000" y="2647825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324575" y="2640725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2728600" y="26147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2724150" y="2607600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3128150" y="2581625"/>
              <a:ext cx="329925" cy="322850"/>
            </a:xfrm>
            <a:custGeom>
              <a:rect b="b" l="l" r="r" t="t"/>
              <a:pathLst>
                <a:path extrusionOk="0" h="12914" w="13197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3123750" y="25745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3527775" y="2548525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3523350" y="2541450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421800" y="31044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417400" y="3097250"/>
              <a:ext cx="338725" cy="337125"/>
            </a:xfrm>
            <a:custGeom>
              <a:rect b="b" l="l" r="r" t="t"/>
              <a:pathLst>
                <a:path extrusionOk="0" h="13485" w="13549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821400" y="30713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816975" y="3064175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220975" y="30382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3216550" y="30311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3620575" y="30051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3616150" y="29980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2514600" y="356100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2510175" y="355385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914200" y="35279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909725" y="3520775"/>
              <a:ext cx="338800" cy="337125"/>
            </a:xfrm>
            <a:custGeom>
              <a:rect b="b" l="l" r="r" t="t"/>
              <a:pathLst>
                <a:path extrusionOk="0" h="13485" w="13552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313775" y="34948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3309350" y="34876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3713350" y="3461700"/>
              <a:ext cx="329925" cy="322875"/>
            </a:xfrm>
            <a:custGeom>
              <a:rect b="b" l="l" r="r" t="t"/>
              <a:pathLst>
                <a:path extrusionOk="0" h="12915" w="13197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3708925" y="34545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2607400" y="401757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3007000" y="39845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406600" y="3951400"/>
              <a:ext cx="329875" cy="322850"/>
            </a:xfrm>
            <a:custGeom>
              <a:rect b="b" l="l" r="r" t="t"/>
              <a:pathLst>
                <a:path extrusionOk="0" h="12914" w="13195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3806175" y="39183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869400" y="1956725"/>
              <a:ext cx="661875" cy="659475"/>
            </a:xfrm>
            <a:custGeom>
              <a:rect b="b" l="l" r="r" t="t"/>
              <a:pathLst>
                <a:path extrusionOk="0" h="26379" w="26475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2915850" y="2003100"/>
              <a:ext cx="568950" cy="566750"/>
            </a:xfrm>
            <a:custGeom>
              <a:rect b="b" l="l" r="r" t="t"/>
              <a:pathLst>
                <a:path extrusionOk="0" h="22670" w="22758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977800" y="2064900"/>
              <a:ext cx="445025" cy="443125"/>
            </a:xfrm>
            <a:custGeom>
              <a:rect b="b" l="l" r="r" t="t"/>
              <a:pathLst>
                <a:path extrusionOk="0" h="17725" w="17801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3035375" y="21250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3196700" y="2253450"/>
              <a:ext cx="1213625" cy="391975"/>
            </a:xfrm>
            <a:custGeom>
              <a:rect b="b" l="l" r="r" t="t"/>
              <a:pathLst>
                <a:path extrusionOk="0" h="15679" w="48545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3195500" y="2246325"/>
              <a:ext cx="1223275" cy="406250"/>
            </a:xfrm>
            <a:custGeom>
              <a:rect b="b" l="l" r="r" t="t"/>
              <a:pathLst>
                <a:path extrusionOk="0" h="16250" w="48931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187450" y="2827100"/>
              <a:ext cx="128925" cy="146200"/>
            </a:xfrm>
            <a:custGeom>
              <a:rect b="b" l="l" r="r" t="t"/>
              <a:pathLst>
                <a:path extrusionOk="0" h="5848" w="5157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6186375" y="2820025"/>
              <a:ext cx="136125" cy="160350"/>
            </a:xfrm>
            <a:custGeom>
              <a:rect b="b" l="l" r="r" t="t"/>
              <a:pathLst>
                <a:path extrusionOk="0" h="6414" w="5445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645500" y="2251925"/>
              <a:ext cx="725925" cy="713400"/>
            </a:xfrm>
            <a:custGeom>
              <a:rect b="b" l="l" r="r" t="t"/>
              <a:pathLst>
                <a:path extrusionOk="0" h="28536" w="29037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638325" y="2244825"/>
              <a:ext cx="739900" cy="727625"/>
            </a:xfrm>
            <a:custGeom>
              <a:rect b="b" l="l" r="r" t="t"/>
              <a:pathLst>
                <a:path extrusionOk="0" h="29105" w="29596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5169600" y="2989200"/>
              <a:ext cx="770925" cy="1759900"/>
            </a:xfrm>
            <a:custGeom>
              <a:rect b="b" l="l" r="r" t="t"/>
              <a:pathLst>
                <a:path extrusionOk="0" h="70396" w="30837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5163750" y="2982175"/>
              <a:ext cx="784425" cy="1774025"/>
            </a:xfrm>
            <a:custGeom>
              <a:rect b="b" l="l" r="r" t="t"/>
              <a:pathLst>
                <a:path extrusionOk="0" h="70961" w="31377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5059050" y="2939225"/>
              <a:ext cx="1013300" cy="1218375"/>
            </a:xfrm>
            <a:custGeom>
              <a:rect b="b" l="l" r="r" t="t"/>
              <a:pathLst>
                <a:path extrusionOk="0" h="48735" w="40532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5051500" y="2932100"/>
              <a:ext cx="1028625" cy="1232650"/>
            </a:xfrm>
            <a:custGeom>
              <a:rect b="b" l="l" r="r" t="t"/>
              <a:pathLst>
                <a:path extrusionOk="0" h="49306" w="41145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5216950" y="3126050"/>
              <a:ext cx="422700" cy="484075"/>
            </a:xfrm>
            <a:custGeom>
              <a:rect b="b" l="l" r="r" t="t"/>
              <a:pathLst>
                <a:path extrusionOk="0" h="19363" w="16908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469650" y="3050750"/>
              <a:ext cx="295075" cy="124550"/>
            </a:xfrm>
            <a:custGeom>
              <a:rect b="b" l="l" r="r" t="t"/>
              <a:pathLst>
                <a:path extrusionOk="0" h="4982" w="11803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5266600" y="3629600"/>
              <a:ext cx="308225" cy="354050"/>
            </a:xfrm>
            <a:custGeom>
              <a:rect b="b" l="l" r="r" t="t"/>
              <a:pathLst>
                <a:path extrusionOk="0" h="14162" w="12329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5377550" y="3851850"/>
              <a:ext cx="110100" cy="37000"/>
            </a:xfrm>
            <a:custGeom>
              <a:rect b="b" l="l" r="r" t="t"/>
              <a:pathLst>
                <a:path extrusionOk="0" h="1480" w="4404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4285550" y="2207200"/>
              <a:ext cx="1558900" cy="992825"/>
            </a:xfrm>
            <a:custGeom>
              <a:rect b="b" l="l" r="r" t="t"/>
              <a:pathLst>
                <a:path extrusionOk="0" h="39713" w="62356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4274750" y="2200025"/>
              <a:ext cx="1553425" cy="1007150"/>
            </a:xfrm>
            <a:custGeom>
              <a:rect b="b" l="l" r="r" t="t"/>
              <a:pathLst>
                <a:path extrusionOk="0" h="40286" w="62137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4944150" y="2574500"/>
              <a:ext cx="149650" cy="166225"/>
            </a:xfrm>
            <a:custGeom>
              <a:rect b="b" l="l" r="r" t="t"/>
              <a:pathLst>
                <a:path extrusionOk="0" h="6649" w="5986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4936175" y="2567475"/>
              <a:ext cx="165525" cy="180375"/>
            </a:xfrm>
            <a:custGeom>
              <a:rect b="b" l="l" r="r" t="t"/>
              <a:pathLst>
                <a:path extrusionOk="0" h="7215" w="6621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4464650" y="2564650"/>
              <a:ext cx="278875" cy="174800"/>
            </a:xfrm>
            <a:custGeom>
              <a:rect b="b" l="l" r="r" t="t"/>
              <a:pathLst>
                <a:path extrusionOk="0" h="6992" w="11155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5212775" y="2490325"/>
              <a:ext cx="226500" cy="52400"/>
            </a:xfrm>
            <a:custGeom>
              <a:rect b="b" l="l" r="r" t="t"/>
              <a:pathLst>
                <a:path extrusionOk="0" h="2096" w="906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189800" y="2526550"/>
              <a:ext cx="227425" cy="23950"/>
            </a:xfrm>
            <a:custGeom>
              <a:rect b="b" l="l" r="r" t="t"/>
              <a:pathLst>
                <a:path extrusionOk="0" h="958" w="9097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619975" y="2838700"/>
              <a:ext cx="31525" cy="3425"/>
            </a:xfrm>
            <a:custGeom>
              <a:rect b="b" l="l" r="r" t="t"/>
              <a:pathLst>
                <a:path extrusionOk="0" h="137" w="1261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612725" y="2831625"/>
              <a:ext cx="46100" cy="17600"/>
            </a:xfrm>
            <a:custGeom>
              <a:rect b="b" l="l" r="r" t="t"/>
              <a:pathLst>
                <a:path extrusionOk="0" h="704" w="1844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220025" y="2789050"/>
              <a:ext cx="378350" cy="62575"/>
            </a:xfrm>
            <a:custGeom>
              <a:rect b="b" l="l" r="r" t="t"/>
              <a:pathLst>
                <a:path extrusionOk="0" h="2503" w="15134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4762000" y="2230000"/>
              <a:ext cx="311075" cy="401800"/>
            </a:xfrm>
            <a:custGeom>
              <a:rect b="b" l="l" r="r" t="t"/>
              <a:pathLst>
                <a:path extrusionOk="0" h="16072" w="12443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4754000" y="2222925"/>
              <a:ext cx="326350" cy="415975"/>
            </a:xfrm>
            <a:custGeom>
              <a:rect b="b" l="l" r="r" t="t"/>
              <a:pathLst>
                <a:path extrusionOk="0" h="16639" w="13054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4630450" y="2120100"/>
              <a:ext cx="314550" cy="451975"/>
            </a:xfrm>
            <a:custGeom>
              <a:rect b="b" l="l" r="r" t="t"/>
              <a:pathLst>
                <a:path extrusionOk="0" h="18079" w="12582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618175" y="2112900"/>
              <a:ext cx="334475" cy="466275"/>
            </a:xfrm>
            <a:custGeom>
              <a:rect b="b" l="l" r="r" t="t"/>
              <a:pathLst>
                <a:path extrusionOk="0" h="18651" w="13379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4381700" y="1743400"/>
              <a:ext cx="574125" cy="421775"/>
            </a:xfrm>
            <a:custGeom>
              <a:rect b="b" l="l" r="r" t="t"/>
              <a:pathLst>
                <a:path extrusionOk="0" h="16871" w="22965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4390400" y="1736300"/>
              <a:ext cx="572000" cy="437150"/>
            </a:xfrm>
            <a:custGeom>
              <a:rect b="b" l="l" r="r" t="t"/>
              <a:pathLst>
                <a:path extrusionOk="0" h="17486" w="2288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4680525" y="1916950"/>
              <a:ext cx="222250" cy="84725"/>
            </a:xfrm>
            <a:custGeom>
              <a:rect b="b" l="l" r="r" t="t"/>
              <a:pathLst>
                <a:path extrusionOk="0" h="3389" w="889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852375" y="2018125"/>
              <a:ext cx="47700" cy="36150"/>
            </a:xfrm>
            <a:custGeom>
              <a:rect b="b" l="l" r="r" t="t"/>
              <a:pathLst>
                <a:path extrusionOk="0" h="1446" w="1908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4680650" y="1965900"/>
              <a:ext cx="142675" cy="44250"/>
            </a:xfrm>
            <a:custGeom>
              <a:rect b="b" l="l" r="r" t="t"/>
              <a:pathLst>
                <a:path extrusionOk="0" h="1770" w="5707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4828150" y="1903275"/>
              <a:ext cx="57725" cy="48375"/>
            </a:xfrm>
            <a:custGeom>
              <a:rect b="b" l="l" r="r" t="t"/>
              <a:pathLst>
                <a:path extrusionOk="0" h="1935" w="2309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4463300" y="1820250"/>
              <a:ext cx="356425" cy="99725"/>
            </a:xfrm>
            <a:custGeom>
              <a:rect b="b" l="l" r="r" t="t"/>
              <a:pathLst>
                <a:path extrusionOk="0" h="3989" w="14257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4448100" y="1917275"/>
              <a:ext cx="401275" cy="454200"/>
            </a:xfrm>
            <a:custGeom>
              <a:rect b="b" l="l" r="r" t="t"/>
              <a:pathLst>
                <a:path extrusionOk="0" h="18168" w="16051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4440450" y="1909250"/>
              <a:ext cx="415100" cy="469425"/>
            </a:xfrm>
            <a:custGeom>
              <a:rect b="b" l="l" r="r" t="t"/>
              <a:pathLst>
                <a:path extrusionOk="0" h="18777" w="16604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300175" y="2296875"/>
              <a:ext cx="228725" cy="80525"/>
            </a:xfrm>
            <a:custGeom>
              <a:rect b="b" l="l" r="r" t="t"/>
              <a:pathLst>
                <a:path extrusionOk="0" h="3221" w="9149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301875" y="2289825"/>
              <a:ext cx="235050" cy="94600"/>
            </a:xfrm>
            <a:custGeom>
              <a:rect b="b" l="l" r="r" t="t"/>
              <a:pathLst>
                <a:path extrusionOk="0" h="3784" w="9402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5773650" y="4668100"/>
              <a:ext cx="327150" cy="426050"/>
            </a:xfrm>
            <a:custGeom>
              <a:rect b="b" l="l" r="r" t="t"/>
              <a:pathLst>
                <a:path extrusionOk="0" h="17042" w="13086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767575" y="4661000"/>
              <a:ext cx="340850" cy="440275"/>
            </a:xfrm>
            <a:custGeom>
              <a:rect b="b" l="l" r="r" t="t"/>
              <a:pathLst>
                <a:path extrusionOk="0" h="17611" w="13634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5784400" y="4788475"/>
              <a:ext cx="316400" cy="305625"/>
            </a:xfrm>
            <a:custGeom>
              <a:rect b="b" l="l" r="r" t="t"/>
              <a:pathLst>
                <a:path extrusionOk="0" h="12225" w="12656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5777225" y="4781350"/>
              <a:ext cx="331225" cy="319850"/>
            </a:xfrm>
            <a:custGeom>
              <a:rect b="b" l="l" r="r" t="t"/>
              <a:pathLst>
                <a:path extrusionOk="0" h="12794" w="13249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051875" y="4049550"/>
              <a:ext cx="250450" cy="436525"/>
            </a:xfrm>
            <a:custGeom>
              <a:rect b="b" l="l" r="r" t="t"/>
              <a:pathLst>
                <a:path extrusionOk="0" h="17461" w="10018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044400" y="4042575"/>
              <a:ext cx="260700" cy="450650"/>
            </a:xfrm>
            <a:custGeom>
              <a:rect b="b" l="l" r="r" t="t"/>
              <a:pathLst>
                <a:path extrusionOk="0" h="18026" w="10428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34225" y="4049550"/>
              <a:ext cx="68050" cy="436150"/>
            </a:xfrm>
            <a:custGeom>
              <a:rect b="b" l="l" r="r" t="t"/>
              <a:pathLst>
                <a:path extrusionOk="0" h="17446" w="2722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226700" y="4042450"/>
              <a:ext cx="78400" cy="450350"/>
            </a:xfrm>
            <a:custGeom>
              <a:rect b="b" l="l" r="r" t="t"/>
              <a:pathLst>
                <a:path extrusionOk="0" h="18014" w="3136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