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7"/>
  </p:notesMasterIdLst>
  <p:sldIdLst>
    <p:sldId id="256" r:id="rId2"/>
    <p:sldId id="257" r:id="rId3"/>
    <p:sldId id="258" r:id="rId4"/>
    <p:sldId id="269" r:id="rId5"/>
    <p:sldId id="259" r:id="rId6"/>
    <p:sldId id="270" r:id="rId7"/>
    <p:sldId id="262" r:id="rId8"/>
    <p:sldId id="271" r:id="rId9"/>
    <p:sldId id="264" r:id="rId10"/>
    <p:sldId id="272" r:id="rId11"/>
    <p:sldId id="266" r:id="rId12"/>
    <p:sldId id="273" r:id="rId13"/>
    <p:sldId id="268" r:id="rId14"/>
    <p:sldId id="274" r:id="rId15"/>
    <p:sldId id="275" r:id="rId16"/>
  </p:sldIdLst>
  <p:sldSz cx="9601200" cy="12801600" type="A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009" userDrawn="1">
          <p15:clr>
            <a:srgbClr val="A4A3A4"/>
          </p15:clr>
        </p15:guide>
        <p15:guide id="2" pos="302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2F2F2"/>
    <a:srgbClr val="0A0A0A"/>
    <a:srgbClr val="C5BEAE"/>
    <a:srgbClr val="D3C8B9"/>
    <a:srgbClr val="706D5E"/>
    <a:srgbClr val="E0D0C2"/>
    <a:srgbClr val="7F7652"/>
    <a:srgbClr val="766E57"/>
    <a:srgbClr val="7D7751"/>
    <a:srgbClr val="7D745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40" d="100"/>
          <a:sy n="40" d="100"/>
        </p:scale>
        <p:origin x="2645" y="226"/>
      </p:cViewPr>
      <p:guideLst>
        <p:guide orient="horz" pos="4009"/>
        <p:guide pos="302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4CC89E-7C79-47F9-836D-9637986A899B}" type="datetimeFigureOut">
              <a:rPr lang="pt-BR" smtClean="0"/>
              <a:t>15/01/2024</a:t>
            </a:fld>
            <a:endParaRPr lang="pt-BR"/>
          </a:p>
        </p:txBody>
      </p:sp>
      <p:sp>
        <p:nvSpPr>
          <p:cNvPr id="4" name="Espaço Reservado para Imagem de Slide 3"/>
          <p:cNvSpPr>
            <a:spLocks noGrp="1" noRot="1" noChangeAspect="1"/>
          </p:cNvSpPr>
          <p:nvPr>
            <p:ph type="sldImg" idx="2"/>
          </p:nvPr>
        </p:nvSpPr>
        <p:spPr>
          <a:xfrm>
            <a:off x="2271713" y="1143000"/>
            <a:ext cx="2314575"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69E8E7-0C75-4663-AD98-4CF16E747064}" type="slidenum">
              <a:rPr lang="pt-BR" smtClean="0"/>
              <a:t>‹nº›</a:t>
            </a:fld>
            <a:endParaRPr lang="pt-BR"/>
          </a:p>
        </p:txBody>
      </p:sp>
    </p:spTree>
    <p:extLst>
      <p:ext uri="{BB962C8B-B14F-4D97-AF65-F5344CB8AC3E}">
        <p14:creationId xmlns:p14="http://schemas.microsoft.com/office/powerpoint/2010/main" val="6706371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720090" y="2095078"/>
            <a:ext cx="8161020" cy="4456853"/>
          </a:xfrm>
        </p:spPr>
        <p:txBody>
          <a:bodyPr anchor="b"/>
          <a:lstStyle>
            <a:lvl1pPr algn="ctr">
              <a:defRPr sz="6300"/>
            </a:lvl1pPr>
          </a:lstStyle>
          <a:p>
            <a:r>
              <a:rPr lang="pt-BR"/>
              <a:t>Clique para editar o título Mestre</a:t>
            </a:r>
            <a:endParaRPr lang="en-US" dirty="0"/>
          </a:p>
        </p:txBody>
      </p:sp>
      <p:sp>
        <p:nvSpPr>
          <p:cNvPr id="3" name="Subtitle 2"/>
          <p:cNvSpPr>
            <a:spLocks noGrp="1"/>
          </p:cNvSpPr>
          <p:nvPr>
            <p:ph type="subTitle" idx="1"/>
          </p:nvPr>
        </p:nvSpPr>
        <p:spPr>
          <a:xfrm>
            <a:off x="1200150" y="6723804"/>
            <a:ext cx="7200900" cy="3090756"/>
          </a:xfrm>
        </p:spPr>
        <p:txBody>
          <a:bodyPr/>
          <a:lstStyle>
            <a:lvl1pPr marL="0" indent="0" algn="ctr">
              <a:buNone/>
              <a:defRPr sz="2520"/>
            </a:lvl1pPr>
            <a:lvl2pPr marL="480060" indent="0" algn="ctr">
              <a:buNone/>
              <a:defRPr sz="2100"/>
            </a:lvl2pPr>
            <a:lvl3pPr marL="960120" indent="0" algn="ctr">
              <a:buNone/>
              <a:defRPr sz="1890"/>
            </a:lvl3pPr>
            <a:lvl4pPr marL="1440180" indent="0" algn="ctr">
              <a:buNone/>
              <a:defRPr sz="1680"/>
            </a:lvl4pPr>
            <a:lvl5pPr marL="1920240" indent="0" algn="ctr">
              <a:buNone/>
              <a:defRPr sz="1680"/>
            </a:lvl5pPr>
            <a:lvl6pPr marL="2400300" indent="0" algn="ctr">
              <a:buNone/>
              <a:defRPr sz="1680"/>
            </a:lvl6pPr>
            <a:lvl7pPr marL="2880360" indent="0" algn="ctr">
              <a:buNone/>
              <a:defRPr sz="1680"/>
            </a:lvl7pPr>
            <a:lvl8pPr marL="3360420" indent="0" algn="ctr">
              <a:buNone/>
              <a:defRPr sz="1680"/>
            </a:lvl8pPr>
            <a:lvl9pPr marL="3840480" indent="0" algn="ctr">
              <a:buNone/>
              <a:defRPr sz="1680"/>
            </a:lvl9pPr>
          </a:lstStyle>
          <a:p>
            <a:r>
              <a:rPr lang="pt-BR"/>
              <a:t>Clique para editar o estilo do subtítulo Mestre</a:t>
            </a:r>
            <a:endParaRPr lang="en-US" dirty="0"/>
          </a:p>
        </p:txBody>
      </p:sp>
      <p:sp>
        <p:nvSpPr>
          <p:cNvPr id="4" name="Date Placeholder 3"/>
          <p:cNvSpPr>
            <a:spLocks noGrp="1"/>
          </p:cNvSpPr>
          <p:nvPr>
            <p:ph type="dt" sz="half" idx="10"/>
          </p:nvPr>
        </p:nvSpPr>
        <p:spPr/>
        <p:txBody>
          <a:bodyPr/>
          <a:lstStyle/>
          <a:p>
            <a:fld id="{5BF5607D-7440-4B79-A34C-BE8239BB1EBC}" type="datetime1">
              <a:rPr lang="pt-BR" smtClean="0"/>
              <a:t>15/01/2024</a:t>
            </a:fld>
            <a:endParaRPr lang="pt-BR"/>
          </a:p>
        </p:txBody>
      </p:sp>
      <p:sp>
        <p:nvSpPr>
          <p:cNvPr id="5" name="Footer Placeholder 4"/>
          <p:cNvSpPr>
            <a:spLocks noGrp="1"/>
          </p:cNvSpPr>
          <p:nvPr>
            <p:ph type="ftr" sz="quarter" idx="11"/>
          </p:nvPr>
        </p:nvSpPr>
        <p:spPr/>
        <p:txBody>
          <a:bodyPr/>
          <a:lstStyle/>
          <a:p>
            <a:r>
              <a:rPr lang="pt-BR"/>
              <a:t>AVENTURA SOBRE UMA ANÁLISE DE DADOS</a:t>
            </a:r>
          </a:p>
        </p:txBody>
      </p:sp>
      <p:sp>
        <p:nvSpPr>
          <p:cNvPr id="6" name="Slide Number Placeholder 5"/>
          <p:cNvSpPr>
            <a:spLocks noGrp="1"/>
          </p:cNvSpPr>
          <p:nvPr>
            <p:ph type="sldNum" sz="quarter" idx="12"/>
          </p:nvPr>
        </p:nvSpPr>
        <p:spPr/>
        <p:txBody>
          <a:bodyPr/>
          <a:lstStyle/>
          <a:p>
            <a:fld id="{2F0D8804-1595-4F63-BCDC-C8C9D0D306A9}" type="slidenum">
              <a:rPr lang="pt-BR" smtClean="0"/>
              <a:t>‹nº›</a:t>
            </a:fld>
            <a:endParaRPr lang="pt-BR"/>
          </a:p>
        </p:txBody>
      </p:sp>
    </p:spTree>
    <p:extLst>
      <p:ext uri="{BB962C8B-B14F-4D97-AF65-F5344CB8AC3E}">
        <p14:creationId xmlns:p14="http://schemas.microsoft.com/office/powerpoint/2010/main" val="6912092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ECD344C0-56C5-457A-B8FE-7A3BB75E28D4}" type="datetime1">
              <a:rPr lang="pt-BR" smtClean="0"/>
              <a:t>15/01/2024</a:t>
            </a:fld>
            <a:endParaRPr lang="pt-BR"/>
          </a:p>
        </p:txBody>
      </p:sp>
      <p:sp>
        <p:nvSpPr>
          <p:cNvPr id="5" name="Footer Placeholder 4"/>
          <p:cNvSpPr>
            <a:spLocks noGrp="1"/>
          </p:cNvSpPr>
          <p:nvPr>
            <p:ph type="ftr" sz="quarter" idx="11"/>
          </p:nvPr>
        </p:nvSpPr>
        <p:spPr/>
        <p:txBody>
          <a:bodyPr/>
          <a:lstStyle/>
          <a:p>
            <a:r>
              <a:rPr lang="pt-BR"/>
              <a:t>AVENTURA SOBRE UMA ANÁLISE DE DADOS</a:t>
            </a:r>
          </a:p>
        </p:txBody>
      </p:sp>
      <p:sp>
        <p:nvSpPr>
          <p:cNvPr id="6" name="Slide Number Placeholder 5"/>
          <p:cNvSpPr>
            <a:spLocks noGrp="1"/>
          </p:cNvSpPr>
          <p:nvPr>
            <p:ph type="sldNum" sz="quarter" idx="12"/>
          </p:nvPr>
        </p:nvSpPr>
        <p:spPr/>
        <p:txBody>
          <a:bodyPr/>
          <a:lstStyle/>
          <a:p>
            <a:fld id="{2F0D8804-1595-4F63-BCDC-C8C9D0D306A9}" type="slidenum">
              <a:rPr lang="pt-BR" smtClean="0"/>
              <a:t>‹nº›</a:t>
            </a:fld>
            <a:endParaRPr lang="pt-BR"/>
          </a:p>
        </p:txBody>
      </p:sp>
    </p:spTree>
    <p:extLst>
      <p:ext uri="{BB962C8B-B14F-4D97-AF65-F5344CB8AC3E}">
        <p14:creationId xmlns:p14="http://schemas.microsoft.com/office/powerpoint/2010/main" val="2942409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0859" y="681567"/>
            <a:ext cx="2070259" cy="10848764"/>
          </a:xfrm>
        </p:spPr>
        <p:txBody>
          <a:bodyPr vert="eaVert"/>
          <a:lstStyle/>
          <a:p>
            <a:r>
              <a:rPr lang="pt-BR"/>
              <a:t>Clique para editar o título Mestre</a:t>
            </a:r>
            <a:endParaRPr lang="en-US" dirty="0"/>
          </a:p>
        </p:txBody>
      </p:sp>
      <p:sp>
        <p:nvSpPr>
          <p:cNvPr id="3" name="Vertical Text Placeholder 2"/>
          <p:cNvSpPr>
            <a:spLocks noGrp="1"/>
          </p:cNvSpPr>
          <p:nvPr>
            <p:ph type="body" orient="vert" idx="1"/>
          </p:nvPr>
        </p:nvSpPr>
        <p:spPr>
          <a:xfrm>
            <a:off x="660083" y="681567"/>
            <a:ext cx="6090761" cy="10848764"/>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40E0AB40-2121-48AC-8FF7-4BAFECB0C195}" type="datetime1">
              <a:rPr lang="pt-BR" smtClean="0"/>
              <a:t>15/01/2024</a:t>
            </a:fld>
            <a:endParaRPr lang="pt-BR"/>
          </a:p>
        </p:txBody>
      </p:sp>
      <p:sp>
        <p:nvSpPr>
          <p:cNvPr id="5" name="Footer Placeholder 4"/>
          <p:cNvSpPr>
            <a:spLocks noGrp="1"/>
          </p:cNvSpPr>
          <p:nvPr>
            <p:ph type="ftr" sz="quarter" idx="11"/>
          </p:nvPr>
        </p:nvSpPr>
        <p:spPr/>
        <p:txBody>
          <a:bodyPr/>
          <a:lstStyle/>
          <a:p>
            <a:r>
              <a:rPr lang="pt-BR"/>
              <a:t>AVENTURA SOBRE UMA ANÁLISE DE DADOS</a:t>
            </a:r>
          </a:p>
        </p:txBody>
      </p:sp>
      <p:sp>
        <p:nvSpPr>
          <p:cNvPr id="6" name="Slide Number Placeholder 5"/>
          <p:cNvSpPr>
            <a:spLocks noGrp="1"/>
          </p:cNvSpPr>
          <p:nvPr>
            <p:ph type="sldNum" sz="quarter" idx="12"/>
          </p:nvPr>
        </p:nvSpPr>
        <p:spPr/>
        <p:txBody>
          <a:bodyPr/>
          <a:lstStyle/>
          <a:p>
            <a:fld id="{2F0D8804-1595-4F63-BCDC-C8C9D0D306A9}" type="slidenum">
              <a:rPr lang="pt-BR" smtClean="0"/>
              <a:t>‹nº›</a:t>
            </a:fld>
            <a:endParaRPr lang="pt-BR"/>
          </a:p>
        </p:txBody>
      </p:sp>
    </p:spTree>
    <p:extLst>
      <p:ext uri="{BB962C8B-B14F-4D97-AF65-F5344CB8AC3E}">
        <p14:creationId xmlns:p14="http://schemas.microsoft.com/office/powerpoint/2010/main" val="34188574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F875A112-498B-4FF7-AFE7-3EE853423920}" type="datetime1">
              <a:rPr lang="pt-BR" smtClean="0"/>
              <a:t>15/01/2024</a:t>
            </a:fld>
            <a:endParaRPr lang="pt-BR"/>
          </a:p>
        </p:txBody>
      </p:sp>
      <p:sp>
        <p:nvSpPr>
          <p:cNvPr id="5" name="Footer Placeholder 4"/>
          <p:cNvSpPr>
            <a:spLocks noGrp="1"/>
          </p:cNvSpPr>
          <p:nvPr>
            <p:ph type="ftr" sz="quarter" idx="11"/>
          </p:nvPr>
        </p:nvSpPr>
        <p:spPr/>
        <p:txBody>
          <a:bodyPr/>
          <a:lstStyle/>
          <a:p>
            <a:r>
              <a:rPr lang="pt-BR"/>
              <a:t>AVENTURA SOBRE UMA ANÁLISE DE DADOS</a:t>
            </a:r>
          </a:p>
        </p:txBody>
      </p:sp>
      <p:sp>
        <p:nvSpPr>
          <p:cNvPr id="6" name="Slide Number Placeholder 5"/>
          <p:cNvSpPr>
            <a:spLocks noGrp="1"/>
          </p:cNvSpPr>
          <p:nvPr>
            <p:ph type="sldNum" sz="quarter" idx="12"/>
          </p:nvPr>
        </p:nvSpPr>
        <p:spPr/>
        <p:txBody>
          <a:bodyPr/>
          <a:lstStyle/>
          <a:p>
            <a:fld id="{2F0D8804-1595-4F63-BCDC-C8C9D0D306A9}" type="slidenum">
              <a:rPr lang="pt-BR" smtClean="0"/>
              <a:t>‹nº›</a:t>
            </a:fld>
            <a:endParaRPr lang="pt-BR"/>
          </a:p>
        </p:txBody>
      </p:sp>
    </p:spTree>
    <p:extLst>
      <p:ext uri="{BB962C8B-B14F-4D97-AF65-F5344CB8AC3E}">
        <p14:creationId xmlns:p14="http://schemas.microsoft.com/office/powerpoint/2010/main" val="19114901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655082" y="3191514"/>
            <a:ext cx="8281035" cy="5325109"/>
          </a:xfrm>
        </p:spPr>
        <p:txBody>
          <a:bodyPr anchor="b"/>
          <a:lstStyle>
            <a:lvl1pPr>
              <a:defRPr sz="6300"/>
            </a:lvl1pPr>
          </a:lstStyle>
          <a:p>
            <a:r>
              <a:rPr lang="pt-BR"/>
              <a:t>Clique para editar o título Mestre</a:t>
            </a:r>
            <a:endParaRPr lang="en-US" dirty="0"/>
          </a:p>
        </p:txBody>
      </p:sp>
      <p:sp>
        <p:nvSpPr>
          <p:cNvPr id="3" name="Text Placeholder 2"/>
          <p:cNvSpPr>
            <a:spLocks noGrp="1"/>
          </p:cNvSpPr>
          <p:nvPr>
            <p:ph type="body" idx="1"/>
          </p:nvPr>
        </p:nvSpPr>
        <p:spPr>
          <a:xfrm>
            <a:off x="655082" y="8567000"/>
            <a:ext cx="8281035" cy="2800349"/>
          </a:xfrm>
        </p:spPr>
        <p:txBody>
          <a:bodyPr/>
          <a:lstStyle>
            <a:lvl1pPr marL="0" indent="0">
              <a:buNone/>
              <a:defRPr sz="2520">
                <a:solidFill>
                  <a:schemeClr val="tx1">
                    <a:tint val="82000"/>
                  </a:schemeClr>
                </a:solidFill>
              </a:defRPr>
            </a:lvl1pPr>
            <a:lvl2pPr marL="480060" indent="0">
              <a:buNone/>
              <a:defRPr sz="2100">
                <a:solidFill>
                  <a:schemeClr val="tx1">
                    <a:tint val="82000"/>
                  </a:schemeClr>
                </a:solidFill>
              </a:defRPr>
            </a:lvl2pPr>
            <a:lvl3pPr marL="960120" indent="0">
              <a:buNone/>
              <a:defRPr sz="1890">
                <a:solidFill>
                  <a:schemeClr val="tx1">
                    <a:tint val="82000"/>
                  </a:schemeClr>
                </a:solidFill>
              </a:defRPr>
            </a:lvl3pPr>
            <a:lvl4pPr marL="1440180" indent="0">
              <a:buNone/>
              <a:defRPr sz="1680">
                <a:solidFill>
                  <a:schemeClr val="tx1">
                    <a:tint val="82000"/>
                  </a:schemeClr>
                </a:solidFill>
              </a:defRPr>
            </a:lvl4pPr>
            <a:lvl5pPr marL="1920240" indent="0">
              <a:buNone/>
              <a:defRPr sz="1680">
                <a:solidFill>
                  <a:schemeClr val="tx1">
                    <a:tint val="82000"/>
                  </a:schemeClr>
                </a:solidFill>
              </a:defRPr>
            </a:lvl5pPr>
            <a:lvl6pPr marL="2400300" indent="0">
              <a:buNone/>
              <a:defRPr sz="1680">
                <a:solidFill>
                  <a:schemeClr val="tx1">
                    <a:tint val="82000"/>
                  </a:schemeClr>
                </a:solidFill>
              </a:defRPr>
            </a:lvl6pPr>
            <a:lvl7pPr marL="2880360" indent="0">
              <a:buNone/>
              <a:defRPr sz="1680">
                <a:solidFill>
                  <a:schemeClr val="tx1">
                    <a:tint val="82000"/>
                  </a:schemeClr>
                </a:solidFill>
              </a:defRPr>
            </a:lvl7pPr>
            <a:lvl8pPr marL="3360420" indent="0">
              <a:buNone/>
              <a:defRPr sz="1680">
                <a:solidFill>
                  <a:schemeClr val="tx1">
                    <a:tint val="82000"/>
                  </a:schemeClr>
                </a:solidFill>
              </a:defRPr>
            </a:lvl8pPr>
            <a:lvl9pPr marL="3840480" indent="0">
              <a:buNone/>
              <a:defRPr sz="1680">
                <a:solidFill>
                  <a:schemeClr val="tx1">
                    <a:tint val="82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E0197F6C-7A69-4F21-964D-5725963F3C31}" type="datetime1">
              <a:rPr lang="pt-BR" smtClean="0"/>
              <a:t>15/01/2024</a:t>
            </a:fld>
            <a:endParaRPr lang="pt-BR"/>
          </a:p>
        </p:txBody>
      </p:sp>
      <p:sp>
        <p:nvSpPr>
          <p:cNvPr id="5" name="Footer Placeholder 4"/>
          <p:cNvSpPr>
            <a:spLocks noGrp="1"/>
          </p:cNvSpPr>
          <p:nvPr>
            <p:ph type="ftr" sz="quarter" idx="11"/>
          </p:nvPr>
        </p:nvSpPr>
        <p:spPr/>
        <p:txBody>
          <a:bodyPr/>
          <a:lstStyle/>
          <a:p>
            <a:r>
              <a:rPr lang="pt-BR"/>
              <a:t>AVENTURA SOBRE UMA ANÁLISE DE DADOS</a:t>
            </a:r>
          </a:p>
        </p:txBody>
      </p:sp>
      <p:sp>
        <p:nvSpPr>
          <p:cNvPr id="6" name="Slide Number Placeholder 5"/>
          <p:cNvSpPr>
            <a:spLocks noGrp="1"/>
          </p:cNvSpPr>
          <p:nvPr>
            <p:ph type="sldNum" sz="quarter" idx="12"/>
          </p:nvPr>
        </p:nvSpPr>
        <p:spPr/>
        <p:txBody>
          <a:bodyPr/>
          <a:lstStyle/>
          <a:p>
            <a:fld id="{2F0D8804-1595-4F63-BCDC-C8C9D0D306A9}" type="slidenum">
              <a:rPr lang="pt-BR" smtClean="0"/>
              <a:t>‹nº›</a:t>
            </a:fld>
            <a:endParaRPr lang="pt-BR"/>
          </a:p>
        </p:txBody>
      </p:sp>
    </p:spTree>
    <p:extLst>
      <p:ext uri="{BB962C8B-B14F-4D97-AF65-F5344CB8AC3E}">
        <p14:creationId xmlns:p14="http://schemas.microsoft.com/office/powerpoint/2010/main" val="23144565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sz="half" idx="1"/>
          </p:nvPr>
        </p:nvSpPr>
        <p:spPr>
          <a:xfrm>
            <a:off x="660083" y="3407833"/>
            <a:ext cx="4080510" cy="812249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4860608" y="3407833"/>
            <a:ext cx="4080510" cy="812249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DEF02F29-659A-4ED5-8434-657A17A623E0}" type="datetime1">
              <a:rPr lang="pt-BR" smtClean="0"/>
              <a:t>15/01/2024</a:t>
            </a:fld>
            <a:endParaRPr lang="pt-BR"/>
          </a:p>
        </p:txBody>
      </p:sp>
      <p:sp>
        <p:nvSpPr>
          <p:cNvPr id="6" name="Footer Placeholder 5"/>
          <p:cNvSpPr>
            <a:spLocks noGrp="1"/>
          </p:cNvSpPr>
          <p:nvPr>
            <p:ph type="ftr" sz="quarter" idx="11"/>
          </p:nvPr>
        </p:nvSpPr>
        <p:spPr/>
        <p:txBody>
          <a:bodyPr/>
          <a:lstStyle/>
          <a:p>
            <a:r>
              <a:rPr lang="pt-BR"/>
              <a:t>AVENTURA SOBRE UMA ANÁLISE DE DADOS</a:t>
            </a:r>
          </a:p>
        </p:txBody>
      </p:sp>
      <p:sp>
        <p:nvSpPr>
          <p:cNvPr id="7" name="Slide Number Placeholder 6"/>
          <p:cNvSpPr>
            <a:spLocks noGrp="1"/>
          </p:cNvSpPr>
          <p:nvPr>
            <p:ph type="sldNum" sz="quarter" idx="12"/>
          </p:nvPr>
        </p:nvSpPr>
        <p:spPr/>
        <p:txBody>
          <a:bodyPr/>
          <a:lstStyle/>
          <a:p>
            <a:fld id="{2F0D8804-1595-4F63-BCDC-C8C9D0D306A9}" type="slidenum">
              <a:rPr lang="pt-BR" smtClean="0"/>
              <a:t>‹nº›</a:t>
            </a:fld>
            <a:endParaRPr lang="pt-BR"/>
          </a:p>
        </p:txBody>
      </p:sp>
    </p:spTree>
    <p:extLst>
      <p:ext uri="{BB962C8B-B14F-4D97-AF65-F5344CB8AC3E}">
        <p14:creationId xmlns:p14="http://schemas.microsoft.com/office/powerpoint/2010/main" val="8545023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a:xfrm>
            <a:off x="661333" y="681570"/>
            <a:ext cx="8281035" cy="2474384"/>
          </a:xfrm>
        </p:spPr>
        <p:txBody>
          <a:bodyPr/>
          <a:lstStyle/>
          <a:p>
            <a:r>
              <a:rPr lang="pt-BR"/>
              <a:t>Clique para editar o título Mestre</a:t>
            </a:r>
            <a:endParaRPr lang="en-US" dirty="0"/>
          </a:p>
        </p:txBody>
      </p:sp>
      <p:sp>
        <p:nvSpPr>
          <p:cNvPr id="3" name="Text Placeholder 2"/>
          <p:cNvSpPr>
            <a:spLocks noGrp="1"/>
          </p:cNvSpPr>
          <p:nvPr>
            <p:ph type="body" idx="1"/>
          </p:nvPr>
        </p:nvSpPr>
        <p:spPr>
          <a:xfrm>
            <a:off x="661334" y="3138171"/>
            <a:ext cx="4061757" cy="1537969"/>
          </a:xfrm>
        </p:spPr>
        <p:txBody>
          <a:bodyPr anchor="b"/>
          <a:lstStyle>
            <a:lvl1pPr marL="0" indent="0">
              <a:buNone/>
              <a:defRPr sz="2520" b="1"/>
            </a:lvl1pPr>
            <a:lvl2pPr marL="480060" indent="0">
              <a:buNone/>
              <a:defRPr sz="2100" b="1"/>
            </a:lvl2pPr>
            <a:lvl3pPr marL="960120" indent="0">
              <a:buNone/>
              <a:defRPr sz="1890" b="1"/>
            </a:lvl3pPr>
            <a:lvl4pPr marL="1440180" indent="0">
              <a:buNone/>
              <a:defRPr sz="1680" b="1"/>
            </a:lvl4pPr>
            <a:lvl5pPr marL="1920240" indent="0">
              <a:buNone/>
              <a:defRPr sz="1680" b="1"/>
            </a:lvl5pPr>
            <a:lvl6pPr marL="2400300" indent="0">
              <a:buNone/>
              <a:defRPr sz="1680" b="1"/>
            </a:lvl6pPr>
            <a:lvl7pPr marL="2880360" indent="0">
              <a:buNone/>
              <a:defRPr sz="1680" b="1"/>
            </a:lvl7pPr>
            <a:lvl8pPr marL="3360420" indent="0">
              <a:buNone/>
              <a:defRPr sz="1680" b="1"/>
            </a:lvl8pPr>
            <a:lvl9pPr marL="3840480" indent="0">
              <a:buNone/>
              <a:defRPr sz="1680" b="1"/>
            </a:lvl9pPr>
          </a:lstStyle>
          <a:p>
            <a:pPr lvl="0"/>
            <a:r>
              <a:rPr lang="pt-BR"/>
              <a:t>Clique para editar os estilos de texto Mestres</a:t>
            </a:r>
          </a:p>
        </p:txBody>
      </p:sp>
      <p:sp>
        <p:nvSpPr>
          <p:cNvPr id="4" name="Content Placeholder 3"/>
          <p:cNvSpPr>
            <a:spLocks noGrp="1"/>
          </p:cNvSpPr>
          <p:nvPr>
            <p:ph sz="half" idx="2"/>
          </p:nvPr>
        </p:nvSpPr>
        <p:spPr>
          <a:xfrm>
            <a:off x="661334" y="4676140"/>
            <a:ext cx="4061757" cy="687789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4860608" y="3138171"/>
            <a:ext cx="4081761" cy="1537969"/>
          </a:xfrm>
        </p:spPr>
        <p:txBody>
          <a:bodyPr anchor="b"/>
          <a:lstStyle>
            <a:lvl1pPr marL="0" indent="0">
              <a:buNone/>
              <a:defRPr sz="2520" b="1"/>
            </a:lvl1pPr>
            <a:lvl2pPr marL="480060" indent="0">
              <a:buNone/>
              <a:defRPr sz="2100" b="1"/>
            </a:lvl2pPr>
            <a:lvl3pPr marL="960120" indent="0">
              <a:buNone/>
              <a:defRPr sz="1890" b="1"/>
            </a:lvl3pPr>
            <a:lvl4pPr marL="1440180" indent="0">
              <a:buNone/>
              <a:defRPr sz="1680" b="1"/>
            </a:lvl4pPr>
            <a:lvl5pPr marL="1920240" indent="0">
              <a:buNone/>
              <a:defRPr sz="1680" b="1"/>
            </a:lvl5pPr>
            <a:lvl6pPr marL="2400300" indent="0">
              <a:buNone/>
              <a:defRPr sz="1680" b="1"/>
            </a:lvl6pPr>
            <a:lvl7pPr marL="2880360" indent="0">
              <a:buNone/>
              <a:defRPr sz="1680" b="1"/>
            </a:lvl7pPr>
            <a:lvl8pPr marL="3360420" indent="0">
              <a:buNone/>
              <a:defRPr sz="1680" b="1"/>
            </a:lvl8pPr>
            <a:lvl9pPr marL="3840480" indent="0">
              <a:buNone/>
              <a:defRPr sz="1680" b="1"/>
            </a:lvl9pPr>
          </a:lstStyle>
          <a:p>
            <a:pPr lvl="0"/>
            <a:r>
              <a:rPr lang="pt-BR"/>
              <a:t>Clique para editar os estilos de texto Mestres</a:t>
            </a:r>
          </a:p>
        </p:txBody>
      </p:sp>
      <p:sp>
        <p:nvSpPr>
          <p:cNvPr id="6" name="Content Placeholder 5"/>
          <p:cNvSpPr>
            <a:spLocks noGrp="1"/>
          </p:cNvSpPr>
          <p:nvPr>
            <p:ph sz="quarter" idx="4"/>
          </p:nvPr>
        </p:nvSpPr>
        <p:spPr>
          <a:xfrm>
            <a:off x="4860608" y="4676140"/>
            <a:ext cx="4081761" cy="687789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A065A71F-EB10-44D2-B34C-C88F7CA5D158}" type="datetime1">
              <a:rPr lang="pt-BR" smtClean="0"/>
              <a:t>15/01/2024</a:t>
            </a:fld>
            <a:endParaRPr lang="pt-BR"/>
          </a:p>
        </p:txBody>
      </p:sp>
      <p:sp>
        <p:nvSpPr>
          <p:cNvPr id="8" name="Footer Placeholder 7"/>
          <p:cNvSpPr>
            <a:spLocks noGrp="1"/>
          </p:cNvSpPr>
          <p:nvPr>
            <p:ph type="ftr" sz="quarter" idx="11"/>
          </p:nvPr>
        </p:nvSpPr>
        <p:spPr/>
        <p:txBody>
          <a:bodyPr/>
          <a:lstStyle/>
          <a:p>
            <a:r>
              <a:rPr lang="pt-BR"/>
              <a:t>AVENTURA SOBRE UMA ANÁLISE DE DADOS</a:t>
            </a:r>
          </a:p>
        </p:txBody>
      </p:sp>
      <p:sp>
        <p:nvSpPr>
          <p:cNvPr id="9" name="Slide Number Placeholder 8"/>
          <p:cNvSpPr>
            <a:spLocks noGrp="1"/>
          </p:cNvSpPr>
          <p:nvPr>
            <p:ph type="sldNum" sz="quarter" idx="12"/>
          </p:nvPr>
        </p:nvSpPr>
        <p:spPr/>
        <p:txBody>
          <a:bodyPr/>
          <a:lstStyle/>
          <a:p>
            <a:fld id="{2F0D8804-1595-4F63-BCDC-C8C9D0D306A9}" type="slidenum">
              <a:rPr lang="pt-BR" smtClean="0"/>
              <a:t>‹nº›</a:t>
            </a:fld>
            <a:endParaRPr lang="pt-BR"/>
          </a:p>
        </p:txBody>
      </p:sp>
    </p:spTree>
    <p:extLst>
      <p:ext uri="{BB962C8B-B14F-4D97-AF65-F5344CB8AC3E}">
        <p14:creationId xmlns:p14="http://schemas.microsoft.com/office/powerpoint/2010/main" val="25379636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05A5499B-ED2B-4F44-9DF7-A0F921EED2A1}" type="datetime1">
              <a:rPr lang="pt-BR" smtClean="0"/>
              <a:t>15/01/2024</a:t>
            </a:fld>
            <a:endParaRPr lang="pt-BR"/>
          </a:p>
        </p:txBody>
      </p:sp>
      <p:sp>
        <p:nvSpPr>
          <p:cNvPr id="4" name="Footer Placeholder 3"/>
          <p:cNvSpPr>
            <a:spLocks noGrp="1"/>
          </p:cNvSpPr>
          <p:nvPr>
            <p:ph type="ftr" sz="quarter" idx="11"/>
          </p:nvPr>
        </p:nvSpPr>
        <p:spPr/>
        <p:txBody>
          <a:bodyPr/>
          <a:lstStyle/>
          <a:p>
            <a:r>
              <a:rPr lang="pt-BR"/>
              <a:t>AVENTURA SOBRE UMA ANÁLISE DE DADOS</a:t>
            </a:r>
          </a:p>
        </p:txBody>
      </p:sp>
      <p:sp>
        <p:nvSpPr>
          <p:cNvPr id="5" name="Slide Number Placeholder 4"/>
          <p:cNvSpPr>
            <a:spLocks noGrp="1"/>
          </p:cNvSpPr>
          <p:nvPr>
            <p:ph type="sldNum" sz="quarter" idx="12"/>
          </p:nvPr>
        </p:nvSpPr>
        <p:spPr/>
        <p:txBody>
          <a:bodyPr/>
          <a:lstStyle/>
          <a:p>
            <a:fld id="{2F0D8804-1595-4F63-BCDC-C8C9D0D306A9}" type="slidenum">
              <a:rPr lang="pt-BR" smtClean="0"/>
              <a:t>‹nº›</a:t>
            </a:fld>
            <a:endParaRPr lang="pt-BR"/>
          </a:p>
        </p:txBody>
      </p:sp>
    </p:spTree>
    <p:extLst>
      <p:ext uri="{BB962C8B-B14F-4D97-AF65-F5344CB8AC3E}">
        <p14:creationId xmlns:p14="http://schemas.microsoft.com/office/powerpoint/2010/main" val="34835680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FF996BF-0301-4B43-BFD4-EF5324122122}" type="datetime1">
              <a:rPr lang="pt-BR" smtClean="0"/>
              <a:t>15/01/2024</a:t>
            </a:fld>
            <a:endParaRPr lang="pt-BR"/>
          </a:p>
        </p:txBody>
      </p:sp>
      <p:sp>
        <p:nvSpPr>
          <p:cNvPr id="3" name="Footer Placeholder 2"/>
          <p:cNvSpPr>
            <a:spLocks noGrp="1"/>
          </p:cNvSpPr>
          <p:nvPr>
            <p:ph type="ftr" sz="quarter" idx="11"/>
          </p:nvPr>
        </p:nvSpPr>
        <p:spPr/>
        <p:txBody>
          <a:bodyPr/>
          <a:lstStyle/>
          <a:p>
            <a:r>
              <a:rPr lang="pt-BR"/>
              <a:t>AVENTURA SOBRE UMA ANÁLISE DE DADOS</a:t>
            </a:r>
          </a:p>
        </p:txBody>
      </p:sp>
      <p:sp>
        <p:nvSpPr>
          <p:cNvPr id="4" name="Slide Number Placeholder 3"/>
          <p:cNvSpPr>
            <a:spLocks noGrp="1"/>
          </p:cNvSpPr>
          <p:nvPr>
            <p:ph type="sldNum" sz="quarter" idx="12"/>
          </p:nvPr>
        </p:nvSpPr>
        <p:spPr/>
        <p:txBody>
          <a:bodyPr/>
          <a:lstStyle/>
          <a:p>
            <a:fld id="{2F0D8804-1595-4F63-BCDC-C8C9D0D306A9}" type="slidenum">
              <a:rPr lang="pt-BR" smtClean="0"/>
              <a:t>‹nº›</a:t>
            </a:fld>
            <a:endParaRPr lang="pt-BR"/>
          </a:p>
        </p:txBody>
      </p:sp>
    </p:spTree>
    <p:extLst>
      <p:ext uri="{BB962C8B-B14F-4D97-AF65-F5344CB8AC3E}">
        <p14:creationId xmlns:p14="http://schemas.microsoft.com/office/powerpoint/2010/main" val="28182368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661333" y="853440"/>
            <a:ext cx="3096637" cy="2987040"/>
          </a:xfrm>
        </p:spPr>
        <p:txBody>
          <a:bodyPr anchor="b"/>
          <a:lstStyle>
            <a:lvl1pPr>
              <a:defRPr sz="3360"/>
            </a:lvl1pPr>
          </a:lstStyle>
          <a:p>
            <a:r>
              <a:rPr lang="pt-BR"/>
              <a:t>Clique para editar o título Mestre</a:t>
            </a:r>
            <a:endParaRPr lang="en-US" dirty="0"/>
          </a:p>
        </p:txBody>
      </p:sp>
      <p:sp>
        <p:nvSpPr>
          <p:cNvPr id="3" name="Content Placeholder 2"/>
          <p:cNvSpPr>
            <a:spLocks noGrp="1"/>
          </p:cNvSpPr>
          <p:nvPr>
            <p:ph idx="1"/>
          </p:nvPr>
        </p:nvSpPr>
        <p:spPr>
          <a:xfrm>
            <a:off x="4081760" y="1843196"/>
            <a:ext cx="4860608" cy="9097433"/>
          </a:xfrm>
        </p:spPr>
        <p:txBody>
          <a:bodyPr/>
          <a:lstStyle>
            <a:lvl1pPr>
              <a:defRPr sz="3360"/>
            </a:lvl1pPr>
            <a:lvl2pPr>
              <a:defRPr sz="2940"/>
            </a:lvl2pPr>
            <a:lvl3pPr>
              <a:defRPr sz="2520"/>
            </a:lvl3pPr>
            <a:lvl4pPr>
              <a:defRPr sz="2100"/>
            </a:lvl4pPr>
            <a:lvl5pPr>
              <a:defRPr sz="2100"/>
            </a:lvl5pPr>
            <a:lvl6pPr>
              <a:defRPr sz="2100"/>
            </a:lvl6pPr>
            <a:lvl7pPr>
              <a:defRPr sz="2100"/>
            </a:lvl7pPr>
            <a:lvl8pPr>
              <a:defRPr sz="2100"/>
            </a:lvl8pPr>
            <a:lvl9pPr>
              <a:defRPr sz="21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661333" y="3840480"/>
            <a:ext cx="3096637" cy="7114964"/>
          </a:xfrm>
        </p:spPr>
        <p:txBody>
          <a:bodyPr/>
          <a:lstStyle>
            <a:lvl1pPr marL="0" indent="0">
              <a:buNone/>
              <a:defRPr sz="1680"/>
            </a:lvl1pPr>
            <a:lvl2pPr marL="480060" indent="0">
              <a:buNone/>
              <a:defRPr sz="1470"/>
            </a:lvl2pPr>
            <a:lvl3pPr marL="960120" indent="0">
              <a:buNone/>
              <a:defRPr sz="1260"/>
            </a:lvl3pPr>
            <a:lvl4pPr marL="1440180" indent="0">
              <a:buNone/>
              <a:defRPr sz="1050"/>
            </a:lvl4pPr>
            <a:lvl5pPr marL="1920240" indent="0">
              <a:buNone/>
              <a:defRPr sz="1050"/>
            </a:lvl5pPr>
            <a:lvl6pPr marL="2400300" indent="0">
              <a:buNone/>
              <a:defRPr sz="1050"/>
            </a:lvl6pPr>
            <a:lvl7pPr marL="2880360" indent="0">
              <a:buNone/>
              <a:defRPr sz="1050"/>
            </a:lvl7pPr>
            <a:lvl8pPr marL="3360420" indent="0">
              <a:buNone/>
              <a:defRPr sz="1050"/>
            </a:lvl8pPr>
            <a:lvl9pPr marL="3840480" indent="0">
              <a:buNone/>
              <a:defRPr sz="105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064CA66A-F91E-4F93-9F92-B6656CE23651}" type="datetime1">
              <a:rPr lang="pt-BR" smtClean="0"/>
              <a:t>15/01/2024</a:t>
            </a:fld>
            <a:endParaRPr lang="pt-BR"/>
          </a:p>
        </p:txBody>
      </p:sp>
      <p:sp>
        <p:nvSpPr>
          <p:cNvPr id="6" name="Footer Placeholder 5"/>
          <p:cNvSpPr>
            <a:spLocks noGrp="1"/>
          </p:cNvSpPr>
          <p:nvPr>
            <p:ph type="ftr" sz="quarter" idx="11"/>
          </p:nvPr>
        </p:nvSpPr>
        <p:spPr/>
        <p:txBody>
          <a:bodyPr/>
          <a:lstStyle/>
          <a:p>
            <a:r>
              <a:rPr lang="pt-BR"/>
              <a:t>AVENTURA SOBRE UMA ANÁLISE DE DADOS</a:t>
            </a:r>
          </a:p>
        </p:txBody>
      </p:sp>
      <p:sp>
        <p:nvSpPr>
          <p:cNvPr id="7" name="Slide Number Placeholder 6"/>
          <p:cNvSpPr>
            <a:spLocks noGrp="1"/>
          </p:cNvSpPr>
          <p:nvPr>
            <p:ph type="sldNum" sz="quarter" idx="12"/>
          </p:nvPr>
        </p:nvSpPr>
        <p:spPr/>
        <p:txBody>
          <a:bodyPr/>
          <a:lstStyle/>
          <a:p>
            <a:fld id="{2F0D8804-1595-4F63-BCDC-C8C9D0D306A9}" type="slidenum">
              <a:rPr lang="pt-BR" smtClean="0"/>
              <a:t>‹nº›</a:t>
            </a:fld>
            <a:endParaRPr lang="pt-BR"/>
          </a:p>
        </p:txBody>
      </p:sp>
    </p:spTree>
    <p:extLst>
      <p:ext uri="{BB962C8B-B14F-4D97-AF65-F5344CB8AC3E}">
        <p14:creationId xmlns:p14="http://schemas.microsoft.com/office/powerpoint/2010/main" val="114884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661333" y="853440"/>
            <a:ext cx="3096637" cy="2987040"/>
          </a:xfrm>
        </p:spPr>
        <p:txBody>
          <a:bodyPr anchor="b"/>
          <a:lstStyle>
            <a:lvl1pPr>
              <a:defRPr sz="336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4081760" y="1843196"/>
            <a:ext cx="4860608" cy="9097433"/>
          </a:xfrm>
        </p:spPr>
        <p:txBody>
          <a:bodyPr anchor="t"/>
          <a:lstStyle>
            <a:lvl1pPr marL="0" indent="0">
              <a:buNone/>
              <a:defRPr sz="3360"/>
            </a:lvl1pPr>
            <a:lvl2pPr marL="480060" indent="0">
              <a:buNone/>
              <a:defRPr sz="2940"/>
            </a:lvl2pPr>
            <a:lvl3pPr marL="960120" indent="0">
              <a:buNone/>
              <a:defRPr sz="2520"/>
            </a:lvl3pPr>
            <a:lvl4pPr marL="1440180" indent="0">
              <a:buNone/>
              <a:defRPr sz="2100"/>
            </a:lvl4pPr>
            <a:lvl5pPr marL="1920240" indent="0">
              <a:buNone/>
              <a:defRPr sz="2100"/>
            </a:lvl5pPr>
            <a:lvl6pPr marL="2400300" indent="0">
              <a:buNone/>
              <a:defRPr sz="2100"/>
            </a:lvl6pPr>
            <a:lvl7pPr marL="2880360" indent="0">
              <a:buNone/>
              <a:defRPr sz="2100"/>
            </a:lvl7pPr>
            <a:lvl8pPr marL="3360420" indent="0">
              <a:buNone/>
              <a:defRPr sz="2100"/>
            </a:lvl8pPr>
            <a:lvl9pPr marL="3840480" indent="0">
              <a:buNone/>
              <a:defRPr sz="2100"/>
            </a:lvl9pPr>
          </a:lstStyle>
          <a:p>
            <a:r>
              <a:rPr lang="pt-BR"/>
              <a:t>Clique no ícone para adicionar uma imagem</a:t>
            </a:r>
            <a:endParaRPr lang="en-US" dirty="0"/>
          </a:p>
        </p:txBody>
      </p:sp>
      <p:sp>
        <p:nvSpPr>
          <p:cNvPr id="4" name="Text Placeholder 3"/>
          <p:cNvSpPr>
            <a:spLocks noGrp="1"/>
          </p:cNvSpPr>
          <p:nvPr>
            <p:ph type="body" sz="half" idx="2"/>
          </p:nvPr>
        </p:nvSpPr>
        <p:spPr>
          <a:xfrm>
            <a:off x="661333" y="3840480"/>
            <a:ext cx="3096637" cy="7114964"/>
          </a:xfrm>
        </p:spPr>
        <p:txBody>
          <a:bodyPr/>
          <a:lstStyle>
            <a:lvl1pPr marL="0" indent="0">
              <a:buNone/>
              <a:defRPr sz="1680"/>
            </a:lvl1pPr>
            <a:lvl2pPr marL="480060" indent="0">
              <a:buNone/>
              <a:defRPr sz="1470"/>
            </a:lvl2pPr>
            <a:lvl3pPr marL="960120" indent="0">
              <a:buNone/>
              <a:defRPr sz="1260"/>
            </a:lvl3pPr>
            <a:lvl4pPr marL="1440180" indent="0">
              <a:buNone/>
              <a:defRPr sz="1050"/>
            </a:lvl4pPr>
            <a:lvl5pPr marL="1920240" indent="0">
              <a:buNone/>
              <a:defRPr sz="1050"/>
            </a:lvl5pPr>
            <a:lvl6pPr marL="2400300" indent="0">
              <a:buNone/>
              <a:defRPr sz="1050"/>
            </a:lvl6pPr>
            <a:lvl7pPr marL="2880360" indent="0">
              <a:buNone/>
              <a:defRPr sz="1050"/>
            </a:lvl7pPr>
            <a:lvl8pPr marL="3360420" indent="0">
              <a:buNone/>
              <a:defRPr sz="1050"/>
            </a:lvl8pPr>
            <a:lvl9pPr marL="3840480" indent="0">
              <a:buNone/>
              <a:defRPr sz="105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D52A2AA7-989E-4822-A6FD-F7294E0C8BB5}" type="datetime1">
              <a:rPr lang="pt-BR" smtClean="0"/>
              <a:t>15/01/2024</a:t>
            </a:fld>
            <a:endParaRPr lang="pt-BR"/>
          </a:p>
        </p:txBody>
      </p:sp>
      <p:sp>
        <p:nvSpPr>
          <p:cNvPr id="6" name="Footer Placeholder 5"/>
          <p:cNvSpPr>
            <a:spLocks noGrp="1"/>
          </p:cNvSpPr>
          <p:nvPr>
            <p:ph type="ftr" sz="quarter" idx="11"/>
          </p:nvPr>
        </p:nvSpPr>
        <p:spPr/>
        <p:txBody>
          <a:bodyPr/>
          <a:lstStyle/>
          <a:p>
            <a:r>
              <a:rPr lang="pt-BR"/>
              <a:t>AVENTURA SOBRE UMA ANÁLISE DE DADOS</a:t>
            </a:r>
          </a:p>
        </p:txBody>
      </p:sp>
      <p:sp>
        <p:nvSpPr>
          <p:cNvPr id="7" name="Slide Number Placeholder 6"/>
          <p:cNvSpPr>
            <a:spLocks noGrp="1"/>
          </p:cNvSpPr>
          <p:nvPr>
            <p:ph type="sldNum" sz="quarter" idx="12"/>
          </p:nvPr>
        </p:nvSpPr>
        <p:spPr/>
        <p:txBody>
          <a:bodyPr/>
          <a:lstStyle/>
          <a:p>
            <a:fld id="{2F0D8804-1595-4F63-BCDC-C8C9D0D306A9}" type="slidenum">
              <a:rPr lang="pt-BR" smtClean="0"/>
              <a:t>‹nº›</a:t>
            </a:fld>
            <a:endParaRPr lang="pt-BR"/>
          </a:p>
        </p:txBody>
      </p:sp>
    </p:spTree>
    <p:extLst>
      <p:ext uri="{BB962C8B-B14F-4D97-AF65-F5344CB8AC3E}">
        <p14:creationId xmlns:p14="http://schemas.microsoft.com/office/powerpoint/2010/main" val="5037090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60083" y="681570"/>
            <a:ext cx="8281035" cy="2474384"/>
          </a:xfrm>
          <a:prstGeom prst="rect">
            <a:avLst/>
          </a:prstGeom>
        </p:spPr>
        <p:txBody>
          <a:bodyPr vert="horz" lIns="91440" tIns="45720" rIns="91440" bIns="45720" rtlCol="0" anchor="ctr">
            <a:normAutofit/>
          </a:bodyPr>
          <a:lstStyle/>
          <a:p>
            <a:r>
              <a:rPr lang="pt-BR"/>
              <a:t>Clique para editar o título Mestre</a:t>
            </a:r>
            <a:endParaRPr lang="en-US" dirty="0"/>
          </a:p>
        </p:txBody>
      </p:sp>
      <p:sp>
        <p:nvSpPr>
          <p:cNvPr id="3" name="Text Placeholder 2"/>
          <p:cNvSpPr>
            <a:spLocks noGrp="1"/>
          </p:cNvSpPr>
          <p:nvPr>
            <p:ph type="body" idx="1"/>
          </p:nvPr>
        </p:nvSpPr>
        <p:spPr>
          <a:xfrm>
            <a:off x="660083" y="3407833"/>
            <a:ext cx="8281035" cy="8122498"/>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660083" y="11865189"/>
            <a:ext cx="2160270" cy="681567"/>
          </a:xfrm>
          <a:prstGeom prst="rect">
            <a:avLst/>
          </a:prstGeom>
        </p:spPr>
        <p:txBody>
          <a:bodyPr vert="horz" lIns="91440" tIns="45720" rIns="91440" bIns="45720" rtlCol="0" anchor="ctr"/>
          <a:lstStyle>
            <a:lvl1pPr algn="l">
              <a:defRPr sz="1260">
                <a:solidFill>
                  <a:schemeClr val="tx1">
                    <a:tint val="82000"/>
                  </a:schemeClr>
                </a:solidFill>
              </a:defRPr>
            </a:lvl1pPr>
          </a:lstStyle>
          <a:p>
            <a:fld id="{B07F9B64-166D-4943-A073-C38EEEBD05A8}" type="datetime1">
              <a:rPr lang="pt-BR" smtClean="0"/>
              <a:t>15/01/2024</a:t>
            </a:fld>
            <a:endParaRPr lang="pt-BR"/>
          </a:p>
        </p:txBody>
      </p:sp>
      <p:sp>
        <p:nvSpPr>
          <p:cNvPr id="5" name="Footer Placeholder 4"/>
          <p:cNvSpPr>
            <a:spLocks noGrp="1"/>
          </p:cNvSpPr>
          <p:nvPr>
            <p:ph type="ftr" sz="quarter" idx="3"/>
          </p:nvPr>
        </p:nvSpPr>
        <p:spPr>
          <a:xfrm>
            <a:off x="3180398" y="11865189"/>
            <a:ext cx="3240405" cy="681567"/>
          </a:xfrm>
          <a:prstGeom prst="rect">
            <a:avLst/>
          </a:prstGeom>
        </p:spPr>
        <p:txBody>
          <a:bodyPr vert="horz" lIns="91440" tIns="45720" rIns="91440" bIns="45720" rtlCol="0" anchor="ctr"/>
          <a:lstStyle>
            <a:lvl1pPr algn="ctr">
              <a:defRPr sz="1260">
                <a:solidFill>
                  <a:schemeClr val="tx1">
                    <a:tint val="82000"/>
                  </a:schemeClr>
                </a:solidFill>
              </a:defRPr>
            </a:lvl1pPr>
          </a:lstStyle>
          <a:p>
            <a:r>
              <a:rPr lang="pt-BR"/>
              <a:t>AVENTURA SOBRE UMA ANÁLISE DE DADOS</a:t>
            </a:r>
          </a:p>
        </p:txBody>
      </p:sp>
      <p:sp>
        <p:nvSpPr>
          <p:cNvPr id="6" name="Slide Number Placeholder 5"/>
          <p:cNvSpPr>
            <a:spLocks noGrp="1"/>
          </p:cNvSpPr>
          <p:nvPr>
            <p:ph type="sldNum" sz="quarter" idx="4"/>
          </p:nvPr>
        </p:nvSpPr>
        <p:spPr>
          <a:xfrm>
            <a:off x="6780848" y="11865189"/>
            <a:ext cx="2160270" cy="681567"/>
          </a:xfrm>
          <a:prstGeom prst="rect">
            <a:avLst/>
          </a:prstGeom>
        </p:spPr>
        <p:txBody>
          <a:bodyPr vert="horz" lIns="91440" tIns="45720" rIns="91440" bIns="45720" rtlCol="0" anchor="ctr"/>
          <a:lstStyle>
            <a:lvl1pPr algn="r">
              <a:defRPr sz="1260">
                <a:solidFill>
                  <a:schemeClr val="tx1">
                    <a:tint val="82000"/>
                  </a:schemeClr>
                </a:solidFill>
              </a:defRPr>
            </a:lvl1pPr>
          </a:lstStyle>
          <a:p>
            <a:fld id="{2F0D8804-1595-4F63-BCDC-C8C9D0D306A9}" type="slidenum">
              <a:rPr lang="pt-BR" smtClean="0"/>
              <a:t>‹nº›</a:t>
            </a:fld>
            <a:endParaRPr lang="pt-BR"/>
          </a:p>
        </p:txBody>
      </p:sp>
    </p:spTree>
    <p:extLst>
      <p:ext uri="{BB962C8B-B14F-4D97-AF65-F5344CB8AC3E}">
        <p14:creationId xmlns:p14="http://schemas.microsoft.com/office/powerpoint/2010/main" val="356169291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960120" rtl="0" eaLnBrk="1" latinLnBrk="0" hangingPunct="1">
        <a:lnSpc>
          <a:spcPct val="90000"/>
        </a:lnSpc>
        <a:spcBef>
          <a:spcPct val="0"/>
        </a:spcBef>
        <a:buNone/>
        <a:defRPr sz="4620" kern="1200">
          <a:solidFill>
            <a:schemeClr val="tx1"/>
          </a:solidFill>
          <a:latin typeface="+mj-lt"/>
          <a:ea typeface="+mj-ea"/>
          <a:cs typeface="+mj-cs"/>
        </a:defRPr>
      </a:lvl1pPr>
    </p:titleStyle>
    <p:bodyStyle>
      <a:lvl1pPr marL="240030" indent="-240030" algn="l" defTabSz="960120" rtl="0" eaLnBrk="1" latinLnBrk="0" hangingPunct="1">
        <a:lnSpc>
          <a:spcPct val="90000"/>
        </a:lnSpc>
        <a:spcBef>
          <a:spcPts val="1050"/>
        </a:spcBef>
        <a:buFont typeface="Arial" panose="020B0604020202020204" pitchFamily="34" charset="0"/>
        <a:buChar char="•"/>
        <a:defRPr sz="2940" kern="1200">
          <a:solidFill>
            <a:schemeClr val="tx1"/>
          </a:solidFill>
          <a:latin typeface="+mn-lt"/>
          <a:ea typeface="+mn-ea"/>
          <a:cs typeface="+mn-cs"/>
        </a:defRPr>
      </a:lvl1pPr>
      <a:lvl2pPr marL="720090" indent="-240030" algn="l" defTabSz="960120" rtl="0" eaLnBrk="1" latinLnBrk="0" hangingPunct="1">
        <a:lnSpc>
          <a:spcPct val="90000"/>
        </a:lnSpc>
        <a:spcBef>
          <a:spcPts val="525"/>
        </a:spcBef>
        <a:buFont typeface="Arial" panose="020B0604020202020204" pitchFamily="34" charset="0"/>
        <a:buChar char="•"/>
        <a:defRPr sz="2520" kern="1200">
          <a:solidFill>
            <a:schemeClr val="tx1"/>
          </a:solidFill>
          <a:latin typeface="+mn-lt"/>
          <a:ea typeface="+mn-ea"/>
          <a:cs typeface="+mn-cs"/>
        </a:defRPr>
      </a:lvl2pPr>
      <a:lvl3pPr marL="1200150" indent="-240030" algn="l" defTabSz="960120" rtl="0" eaLnBrk="1" latinLnBrk="0" hangingPunct="1">
        <a:lnSpc>
          <a:spcPct val="90000"/>
        </a:lnSpc>
        <a:spcBef>
          <a:spcPts val="525"/>
        </a:spcBef>
        <a:buFont typeface="Arial" panose="020B0604020202020204" pitchFamily="34" charset="0"/>
        <a:buChar char="•"/>
        <a:defRPr sz="2100" kern="1200">
          <a:solidFill>
            <a:schemeClr val="tx1"/>
          </a:solidFill>
          <a:latin typeface="+mn-lt"/>
          <a:ea typeface="+mn-ea"/>
          <a:cs typeface="+mn-cs"/>
        </a:defRPr>
      </a:lvl3pPr>
      <a:lvl4pPr marL="168021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4pPr>
      <a:lvl5pPr marL="216027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5pPr>
      <a:lvl6pPr marL="264033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6pPr>
      <a:lvl7pPr marL="312039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7pPr>
      <a:lvl8pPr marL="360045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8pPr>
      <a:lvl9pPr marL="408051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9pPr>
    </p:bodyStyle>
    <p:otherStyle>
      <a:defPPr>
        <a:defRPr lang="en-US"/>
      </a:defPPr>
      <a:lvl1pPr marL="0" algn="l" defTabSz="960120" rtl="0" eaLnBrk="1" latinLnBrk="0" hangingPunct="1">
        <a:defRPr sz="1890" kern="1200">
          <a:solidFill>
            <a:schemeClr val="tx1"/>
          </a:solidFill>
          <a:latin typeface="+mn-lt"/>
          <a:ea typeface="+mn-ea"/>
          <a:cs typeface="+mn-cs"/>
        </a:defRPr>
      </a:lvl1pPr>
      <a:lvl2pPr marL="480060" algn="l" defTabSz="960120" rtl="0" eaLnBrk="1" latinLnBrk="0" hangingPunct="1">
        <a:defRPr sz="1890" kern="1200">
          <a:solidFill>
            <a:schemeClr val="tx1"/>
          </a:solidFill>
          <a:latin typeface="+mn-lt"/>
          <a:ea typeface="+mn-ea"/>
          <a:cs typeface="+mn-cs"/>
        </a:defRPr>
      </a:lvl2pPr>
      <a:lvl3pPr marL="960120" algn="l" defTabSz="960120" rtl="0" eaLnBrk="1" latinLnBrk="0" hangingPunct="1">
        <a:defRPr sz="1890" kern="1200">
          <a:solidFill>
            <a:schemeClr val="tx1"/>
          </a:solidFill>
          <a:latin typeface="+mn-lt"/>
          <a:ea typeface="+mn-ea"/>
          <a:cs typeface="+mn-cs"/>
        </a:defRPr>
      </a:lvl3pPr>
      <a:lvl4pPr marL="1440180" algn="l" defTabSz="960120" rtl="0" eaLnBrk="1" latinLnBrk="0" hangingPunct="1">
        <a:defRPr sz="1890" kern="1200">
          <a:solidFill>
            <a:schemeClr val="tx1"/>
          </a:solidFill>
          <a:latin typeface="+mn-lt"/>
          <a:ea typeface="+mn-ea"/>
          <a:cs typeface="+mn-cs"/>
        </a:defRPr>
      </a:lvl4pPr>
      <a:lvl5pPr marL="1920240" algn="l" defTabSz="960120" rtl="0" eaLnBrk="1" latinLnBrk="0" hangingPunct="1">
        <a:defRPr sz="1890" kern="1200">
          <a:solidFill>
            <a:schemeClr val="tx1"/>
          </a:solidFill>
          <a:latin typeface="+mn-lt"/>
          <a:ea typeface="+mn-ea"/>
          <a:cs typeface="+mn-cs"/>
        </a:defRPr>
      </a:lvl5pPr>
      <a:lvl6pPr marL="2400300" algn="l" defTabSz="960120" rtl="0" eaLnBrk="1" latinLnBrk="0" hangingPunct="1">
        <a:defRPr sz="1890" kern="1200">
          <a:solidFill>
            <a:schemeClr val="tx1"/>
          </a:solidFill>
          <a:latin typeface="+mn-lt"/>
          <a:ea typeface="+mn-ea"/>
          <a:cs typeface="+mn-cs"/>
        </a:defRPr>
      </a:lvl6pPr>
      <a:lvl7pPr marL="2880360" algn="l" defTabSz="960120" rtl="0" eaLnBrk="1" latinLnBrk="0" hangingPunct="1">
        <a:defRPr sz="1890" kern="1200">
          <a:solidFill>
            <a:schemeClr val="tx1"/>
          </a:solidFill>
          <a:latin typeface="+mn-lt"/>
          <a:ea typeface="+mn-ea"/>
          <a:cs typeface="+mn-cs"/>
        </a:defRPr>
      </a:lvl7pPr>
      <a:lvl8pPr marL="3360420" algn="l" defTabSz="960120" rtl="0" eaLnBrk="1" latinLnBrk="0" hangingPunct="1">
        <a:defRPr sz="1890" kern="1200">
          <a:solidFill>
            <a:schemeClr val="tx1"/>
          </a:solidFill>
          <a:latin typeface="+mn-lt"/>
          <a:ea typeface="+mn-ea"/>
          <a:cs typeface="+mn-cs"/>
        </a:defRPr>
      </a:lvl8pPr>
      <a:lvl9pPr marL="3840480" algn="l" defTabSz="960120" rtl="0" eaLnBrk="1" latinLnBrk="0" hangingPunct="1">
        <a:defRPr sz="189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0.png"/><Relationship Id="rId1" Type="http://schemas.openxmlformats.org/officeDocument/2006/relationships/slideLayout" Target="../slideLayouts/slideLayout2.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12.png"/><Relationship Id="rId7" Type="http://schemas.openxmlformats.org/officeDocument/2006/relationships/image" Target="../media/image5.png"/><Relationship Id="rId2" Type="http://schemas.openxmlformats.org/officeDocument/2006/relationships/image" Target="../media/image11.png"/><Relationship Id="rId1" Type="http://schemas.openxmlformats.org/officeDocument/2006/relationships/slideLayout" Target="../slideLayouts/slideLayout2.xml"/><Relationship Id="rId6" Type="http://schemas.microsoft.com/office/2007/relationships/hdphoto" Target="../media/hdphoto1.wdp"/><Relationship Id="rId5" Type="http://schemas.openxmlformats.org/officeDocument/2006/relationships/image" Target="../media/image3.pn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15.png"/><Relationship Id="rId3" Type="http://schemas.microsoft.com/office/2007/relationships/hdphoto" Target="../media/hdphoto2.wdp"/><Relationship Id="rId7" Type="http://schemas.openxmlformats.org/officeDocument/2006/relationships/hyperlink" Target="https://github.com/its-gabe/immersive-analytics-guide" TargetMode="External"/><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14.png"/><Relationship Id="rId5" Type="http://schemas.microsoft.com/office/2007/relationships/hdphoto" Target="../media/hdphoto1.wdp"/><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2.xml"/><Relationship Id="rId6" Type="http://schemas.microsoft.com/office/2007/relationships/hdphoto" Target="../media/hdphoto2.wdp"/><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Layout" Target="../slideLayouts/slideLayout2.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png"/><Relationship Id="rId1" Type="http://schemas.openxmlformats.org/officeDocument/2006/relationships/slideLayout" Target="../slideLayouts/slideLayout2.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png"/><Relationship Id="rId1" Type="http://schemas.openxmlformats.org/officeDocument/2006/relationships/slideLayout" Target="../slideLayouts/slideLayout2.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01200" cy="12801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pic>
        <p:nvPicPr>
          <p:cNvPr id="3" name="Imagem 2" descr="Imagem digital fictícia de personagem de desenho animado&#10;&#10;Descrição gerada automaticamente com confiança baixa">
            <a:extLst>
              <a:ext uri="{FF2B5EF4-FFF2-40B4-BE49-F238E27FC236}">
                <a16:creationId xmlns:a16="http://schemas.microsoft.com/office/drawing/2014/main" id="{1DADEBA6-1160-A7AB-5F7E-B5139796D7EF}"/>
              </a:ext>
            </a:extLst>
          </p:cNvPr>
          <p:cNvPicPr>
            <a:picLocks noChangeAspect="1"/>
          </p:cNvPicPr>
          <p:nvPr/>
        </p:nvPicPr>
        <p:blipFill rotWithShape="1">
          <a:blip r:embed="rId2">
            <a:alphaModFix amt="50000"/>
            <a:extLst>
              <a:ext uri="{28A0092B-C50C-407E-A947-70E740481C1C}">
                <a14:useLocalDpi xmlns:a14="http://schemas.microsoft.com/office/drawing/2010/main" val="0"/>
              </a:ext>
            </a:extLst>
          </a:blip>
          <a:srcRect t="37999" b="17667"/>
          <a:stretch/>
        </p:blipFill>
        <p:spPr>
          <a:xfrm>
            <a:off x="-17614" y="8790"/>
            <a:ext cx="9601180" cy="12801590"/>
          </a:xfrm>
          <a:prstGeom prst="rect">
            <a:avLst/>
          </a:prstGeom>
        </p:spPr>
      </p:pic>
      <p:sp>
        <p:nvSpPr>
          <p:cNvPr id="4" name="Título 3">
            <a:extLst>
              <a:ext uri="{FF2B5EF4-FFF2-40B4-BE49-F238E27FC236}">
                <a16:creationId xmlns:a16="http://schemas.microsoft.com/office/drawing/2014/main" id="{AF7C28F9-1513-0AC7-761A-2C20DBA843B3}"/>
              </a:ext>
            </a:extLst>
          </p:cNvPr>
          <p:cNvSpPr>
            <a:spLocks noGrp="1"/>
          </p:cNvSpPr>
          <p:nvPr>
            <p:ph type="ctrTitle"/>
          </p:nvPr>
        </p:nvSpPr>
        <p:spPr>
          <a:xfrm>
            <a:off x="878439" y="8531782"/>
            <a:ext cx="7961474" cy="2108453"/>
          </a:xfrm>
          <a:effectLst>
            <a:outerShdw blurRad="50800" dist="50800" dir="5400000" algn="ctr" rotWithShape="0">
              <a:srgbClr val="000000"/>
            </a:outerShdw>
          </a:effectLst>
        </p:spPr>
        <p:txBody>
          <a:bodyPr>
            <a:noAutofit/>
          </a:bodyPr>
          <a:lstStyle/>
          <a:p>
            <a:r>
              <a:rPr lang="pt-BR" sz="6200" b="1" dirty="0">
                <a:solidFill>
                  <a:schemeClr val="accent2">
                    <a:lumMod val="40000"/>
                    <a:lumOff val="60000"/>
                  </a:schemeClr>
                </a:solidFill>
                <a:effectLst>
                  <a:outerShdw blurRad="38100" dist="38100" dir="2700000" algn="tl">
                    <a:srgbClr val="000000">
                      <a:alpha val="43137"/>
                    </a:srgbClr>
                  </a:outerShdw>
                </a:effectLst>
              </a:rPr>
              <a:t>Desbravando os Dados na Terra de </a:t>
            </a:r>
            <a:br>
              <a:rPr lang="pt-BR" sz="6200" b="1" dirty="0">
                <a:solidFill>
                  <a:schemeClr val="accent2">
                    <a:lumMod val="40000"/>
                    <a:lumOff val="60000"/>
                  </a:schemeClr>
                </a:solidFill>
                <a:effectLst>
                  <a:outerShdw blurRad="38100" dist="38100" dir="2700000" algn="tl">
                    <a:srgbClr val="000000">
                      <a:alpha val="43137"/>
                    </a:srgbClr>
                  </a:outerShdw>
                </a:effectLst>
              </a:rPr>
            </a:br>
            <a:r>
              <a:rPr lang="pt-BR" sz="6200" b="1" dirty="0">
                <a:solidFill>
                  <a:schemeClr val="accent2">
                    <a:lumMod val="40000"/>
                    <a:lumOff val="60000"/>
                  </a:schemeClr>
                </a:solidFill>
                <a:effectLst>
                  <a:outerShdw blurRad="38100" dist="38100" dir="2700000" algn="tl">
                    <a:srgbClr val="000000">
                      <a:alpha val="43137"/>
                    </a:srgbClr>
                  </a:outerShdw>
                </a:effectLst>
              </a:rPr>
              <a:t>E-StoreX</a:t>
            </a:r>
          </a:p>
        </p:txBody>
      </p:sp>
      <p:sp>
        <p:nvSpPr>
          <p:cNvPr id="13" name="Retângulo: Cantos Arredondados 12">
            <a:extLst>
              <a:ext uri="{FF2B5EF4-FFF2-40B4-BE49-F238E27FC236}">
                <a16:creationId xmlns:a16="http://schemas.microsoft.com/office/drawing/2014/main" id="{F824AF56-CDAC-6CEC-7AF8-9277ECC6FDA7}"/>
              </a:ext>
            </a:extLst>
          </p:cNvPr>
          <p:cNvSpPr/>
          <p:nvPr/>
        </p:nvSpPr>
        <p:spPr>
          <a:xfrm>
            <a:off x="1200150" y="10845486"/>
            <a:ext cx="7200900" cy="238487"/>
          </a:xfrm>
          <a:prstGeom prst="roundRect">
            <a:avLst/>
          </a:prstGeom>
          <a:gradFill flip="none" rotWithShape="1">
            <a:gsLst>
              <a:gs pos="0">
                <a:srgbClr val="211B1C"/>
              </a:gs>
              <a:gs pos="30000">
                <a:srgbClr val="7F7652"/>
              </a:gs>
              <a:gs pos="61000">
                <a:srgbClr val="7D7751"/>
              </a:gs>
              <a:gs pos="93000">
                <a:schemeClr val="accent2">
                  <a:lumMod val="20000"/>
                  <a:lumOff val="80000"/>
                </a:schemeClr>
              </a:gs>
            </a:gsLst>
            <a:path path="shape">
              <a:fillToRect l="50000" t="50000" r="50000" b="50000"/>
            </a:path>
            <a:tileRect/>
          </a:gradFill>
          <a:ln>
            <a:noFill/>
          </a:ln>
          <a:effectLst>
            <a:softEdge rad="6350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noFill/>
            </a:endParaRPr>
          </a:p>
        </p:txBody>
      </p:sp>
      <p:sp>
        <p:nvSpPr>
          <p:cNvPr id="6" name="Título 3">
            <a:extLst>
              <a:ext uri="{FF2B5EF4-FFF2-40B4-BE49-F238E27FC236}">
                <a16:creationId xmlns:a16="http://schemas.microsoft.com/office/drawing/2014/main" id="{C37895DB-8160-8A56-F6A3-8F61093A5578}"/>
              </a:ext>
            </a:extLst>
          </p:cNvPr>
          <p:cNvSpPr txBox="1">
            <a:spLocks/>
          </p:cNvSpPr>
          <p:nvPr/>
        </p:nvSpPr>
        <p:spPr>
          <a:xfrm>
            <a:off x="1267543" y="10283776"/>
            <a:ext cx="7200900" cy="2108453"/>
          </a:xfrm>
          <a:prstGeom prst="rect">
            <a:avLst/>
          </a:prstGeom>
          <a:effectLst>
            <a:outerShdw blurRad="1270000" dist="50800" dir="5400000" algn="ctr" rotWithShape="0">
              <a:srgbClr val="000000"/>
            </a:outerShdw>
          </a:effectLst>
        </p:spPr>
        <p:txBody>
          <a:bodyPr vert="horz" lIns="91440" tIns="45720" rIns="91440" bIns="45720" rtlCol="0" anchor="b">
            <a:normAutofit fontScale="97500"/>
          </a:bodyPr>
          <a:lstStyle>
            <a:lvl1pPr algn="ctr" defTabSz="960120" rtl="0" eaLnBrk="1" latinLnBrk="0" hangingPunct="1">
              <a:lnSpc>
                <a:spcPct val="90000"/>
              </a:lnSpc>
              <a:spcBef>
                <a:spcPct val="0"/>
              </a:spcBef>
              <a:buNone/>
              <a:defRPr sz="6300" kern="1200">
                <a:solidFill>
                  <a:schemeClr val="tx1"/>
                </a:solidFill>
                <a:latin typeface="+mj-lt"/>
                <a:ea typeface="+mj-ea"/>
                <a:cs typeface="+mj-cs"/>
              </a:defRPr>
            </a:lvl1pPr>
          </a:lstStyle>
          <a:p>
            <a:r>
              <a:rPr lang="pt-BR" sz="4800" b="1" dirty="0"/>
              <a:t>Uma Jornada de Análise</a:t>
            </a:r>
          </a:p>
        </p:txBody>
      </p:sp>
    </p:spTree>
    <p:extLst>
      <p:ext uri="{BB962C8B-B14F-4D97-AF65-F5344CB8AC3E}">
        <p14:creationId xmlns:p14="http://schemas.microsoft.com/office/powerpoint/2010/main" val="2183028834"/>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400"/>
                                        <p:tgtEl>
                                          <p:spTgt spid="4"/>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6"/>
                                        </p:tgtEl>
                                        <p:attrNameLst>
                                          <p:attrName>style.visibility</p:attrName>
                                        </p:attrNameLst>
                                      </p:cBhvr>
                                      <p:to>
                                        <p:strVal val="visible"/>
                                      </p:to>
                                    </p:set>
                                    <p:animEffect transition="in" filter="fade">
                                      <p:cBhvr>
                                        <p:cTn id="10" dur="4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ço Reservado para Número de Slide 4">
            <a:extLst>
              <a:ext uri="{FF2B5EF4-FFF2-40B4-BE49-F238E27FC236}">
                <a16:creationId xmlns:a16="http://schemas.microsoft.com/office/drawing/2014/main" id="{7D8AA017-20A5-87E4-669D-15351AAF9276}"/>
              </a:ext>
            </a:extLst>
          </p:cNvPr>
          <p:cNvSpPr>
            <a:spLocks noGrp="1"/>
          </p:cNvSpPr>
          <p:nvPr>
            <p:ph type="sldNum" sz="quarter" idx="12"/>
          </p:nvPr>
        </p:nvSpPr>
        <p:spPr/>
        <p:txBody>
          <a:bodyPr/>
          <a:lstStyle/>
          <a:p>
            <a:fld id="{2F0D8804-1595-4F63-BCDC-C8C9D0D306A9}" type="slidenum">
              <a:rPr lang="pt-BR" smtClean="0"/>
              <a:t>10</a:t>
            </a:fld>
            <a:endParaRPr lang="pt-BR"/>
          </a:p>
        </p:txBody>
      </p:sp>
      <p:sp>
        <p:nvSpPr>
          <p:cNvPr id="4" name="Retângulo 3">
            <a:extLst>
              <a:ext uri="{FF2B5EF4-FFF2-40B4-BE49-F238E27FC236}">
                <a16:creationId xmlns:a16="http://schemas.microsoft.com/office/drawing/2014/main" id="{C8D0B4C0-F6EA-B32B-94E4-664B5F92A17A}"/>
              </a:ext>
            </a:extLst>
          </p:cNvPr>
          <p:cNvSpPr/>
          <p:nvPr/>
        </p:nvSpPr>
        <p:spPr>
          <a:xfrm>
            <a:off x="0" y="0"/>
            <a:ext cx="9601200" cy="12801600"/>
          </a:xfrm>
          <a:prstGeom prst="rect">
            <a:avLst/>
          </a:prstGeom>
          <a:gradFill flip="none" rotWithShape="1">
            <a:gsLst>
              <a:gs pos="0">
                <a:srgbClr val="7F7652">
                  <a:lumMod val="48000"/>
                  <a:lumOff val="52000"/>
                </a:srgbClr>
              </a:gs>
              <a:gs pos="40000">
                <a:schemeClr val="accent2">
                  <a:lumMod val="20000"/>
                  <a:lumOff val="80000"/>
                </a:schemeClr>
              </a:gs>
              <a:gs pos="60000">
                <a:schemeClr val="accent2">
                  <a:lumMod val="20000"/>
                  <a:lumOff val="80000"/>
                </a:schemeClr>
              </a:gs>
              <a:gs pos="100000">
                <a:srgbClr val="766E57">
                  <a:lumMod val="48000"/>
                  <a:lumOff val="52000"/>
                </a:srgbClr>
              </a:gs>
            </a:gsLst>
            <a:lin ang="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 name="Título 1">
            <a:extLst>
              <a:ext uri="{FF2B5EF4-FFF2-40B4-BE49-F238E27FC236}">
                <a16:creationId xmlns:a16="http://schemas.microsoft.com/office/drawing/2014/main" id="{515BB71C-4D30-2419-25DB-73B52A49CAF9}"/>
              </a:ext>
            </a:extLst>
          </p:cNvPr>
          <p:cNvSpPr>
            <a:spLocks noGrp="1"/>
          </p:cNvSpPr>
          <p:nvPr>
            <p:ph type="title"/>
          </p:nvPr>
        </p:nvSpPr>
        <p:spPr>
          <a:xfrm>
            <a:off x="660081" y="3237397"/>
            <a:ext cx="8281035" cy="2474384"/>
          </a:xfrm>
        </p:spPr>
        <p:txBody>
          <a:bodyPr>
            <a:noAutofit/>
          </a:bodyPr>
          <a:lstStyle/>
          <a:p>
            <a:pPr algn="ctr"/>
            <a:r>
              <a:rPr lang="pt-BR" sz="16000" b="1" i="0" dirty="0">
                <a:effectLst/>
              </a:rPr>
              <a:t>Capítulo 5</a:t>
            </a:r>
            <a:endParaRPr lang="pt-BR" sz="16000" dirty="0"/>
          </a:p>
        </p:txBody>
      </p:sp>
      <p:sp>
        <p:nvSpPr>
          <p:cNvPr id="8" name="Título 1">
            <a:extLst>
              <a:ext uri="{FF2B5EF4-FFF2-40B4-BE49-F238E27FC236}">
                <a16:creationId xmlns:a16="http://schemas.microsoft.com/office/drawing/2014/main" id="{64C51B6B-1AA9-3D79-FE72-E8E948AA8DB6}"/>
              </a:ext>
            </a:extLst>
          </p:cNvPr>
          <p:cNvSpPr txBox="1">
            <a:spLocks/>
          </p:cNvSpPr>
          <p:nvPr/>
        </p:nvSpPr>
        <p:spPr>
          <a:xfrm>
            <a:off x="2361061" y="9128301"/>
            <a:ext cx="4879074" cy="2474384"/>
          </a:xfrm>
          <a:prstGeom prst="rect">
            <a:avLst/>
          </a:prstGeom>
        </p:spPr>
        <p:txBody>
          <a:bodyPr vert="horz" lIns="91440" tIns="45720" rIns="91440" bIns="45720" rtlCol="0" anchor="ctr">
            <a:normAutofit/>
          </a:bodyPr>
          <a:lstStyle>
            <a:lvl1pPr algn="l" defTabSz="960120" rtl="0" eaLnBrk="1" latinLnBrk="0" hangingPunct="1">
              <a:lnSpc>
                <a:spcPct val="90000"/>
              </a:lnSpc>
              <a:spcBef>
                <a:spcPct val="0"/>
              </a:spcBef>
              <a:buNone/>
              <a:defRPr sz="4620" kern="1200">
                <a:solidFill>
                  <a:schemeClr val="tx1"/>
                </a:solidFill>
                <a:latin typeface="+mj-lt"/>
                <a:ea typeface="+mj-ea"/>
                <a:cs typeface="+mj-cs"/>
              </a:defRPr>
            </a:lvl1pPr>
          </a:lstStyle>
          <a:p>
            <a:pPr algn="ctr"/>
            <a:r>
              <a:rPr lang="pt-BR" sz="4800" b="1" dirty="0">
                <a:latin typeface="+mn-lt"/>
              </a:rPr>
              <a:t>A Magia dos Números</a:t>
            </a:r>
            <a:endParaRPr lang="pt-BR" sz="4800" dirty="0">
              <a:latin typeface="+mn-lt"/>
            </a:endParaRPr>
          </a:p>
        </p:txBody>
      </p:sp>
      <p:sp>
        <p:nvSpPr>
          <p:cNvPr id="9" name="Retângulo: Cantos Arredondados 8">
            <a:extLst>
              <a:ext uri="{FF2B5EF4-FFF2-40B4-BE49-F238E27FC236}">
                <a16:creationId xmlns:a16="http://schemas.microsoft.com/office/drawing/2014/main" id="{A1A18369-2181-9A16-0900-FA04127CDBC5}"/>
              </a:ext>
            </a:extLst>
          </p:cNvPr>
          <p:cNvSpPr/>
          <p:nvPr/>
        </p:nvSpPr>
        <p:spPr>
          <a:xfrm>
            <a:off x="1200148" y="6780993"/>
            <a:ext cx="7200900" cy="238487"/>
          </a:xfrm>
          <a:prstGeom prst="roundRect">
            <a:avLst/>
          </a:prstGeom>
          <a:gradFill flip="none" rotWithShape="1">
            <a:gsLst>
              <a:gs pos="0">
                <a:srgbClr val="211B1C"/>
              </a:gs>
              <a:gs pos="30000">
                <a:srgbClr val="7F7652"/>
              </a:gs>
              <a:gs pos="61000">
                <a:srgbClr val="E0D0C2"/>
              </a:gs>
              <a:gs pos="93000">
                <a:srgbClr val="D3C8B9"/>
              </a:gs>
            </a:gsLst>
            <a:path path="shape">
              <a:fillToRect l="50000" t="50000" r="50000" b="50000"/>
            </a:path>
            <a:tileRect/>
          </a:gradFill>
          <a:ln>
            <a:noFill/>
          </a:ln>
          <a:effectLst>
            <a:softEdge rad="6350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noFill/>
            </a:endParaRPr>
          </a:p>
        </p:txBody>
      </p:sp>
      <p:pic>
        <p:nvPicPr>
          <p:cNvPr id="3" name="Espaço Reservado para Conteúdo 4" descr="Logotipo&#10;&#10;Descrição gerada automaticamente">
            <a:extLst>
              <a:ext uri="{FF2B5EF4-FFF2-40B4-BE49-F238E27FC236}">
                <a16:creationId xmlns:a16="http://schemas.microsoft.com/office/drawing/2014/main" id="{4FA5E6BB-504F-E1EA-1F8A-031BFEC3D58C}"/>
              </a:ext>
            </a:extLst>
          </p:cNvPr>
          <p:cNvPicPr>
            <a:picLocks noChangeAspect="1"/>
          </p:cNvPicPr>
          <p:nvPr/>
        </p:nvPicPr>
        <p:blipFill rotWithShape="1">
          <a:blip r:embed="rId2">
            <a:duotone>
              <a:schemeClr val="accent2">
                <a:shade val="45000"/>
                <a:satMod val="135000"/>
              </a:schemeClr>
              <a:prstClr val="white"/>
            </a:duotone>
            <a:alphaModFix/>
            <a:extLst>
              <a:ext uri="{28A0092B-C50C-407E-A947-70E740481C1C}">
                <a14:useLocalDpi xmlns:a14="http://schemas.microsoft.com/office/drawing/2010/main" val="0"/>
              </a:ext>
            </a:extLst>
          </a:blip>
          <a:srcRect t="-13785" b="34551"/>
          <a:stretch/>
        </p:blipFill>
        <p:spPr>
          <a:xfrm>
            <a:off x="3024809" y="7488475"/>
            <a:ext cx="3551577" cy="1582917"/>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26602528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8836E5F-2715-F265-8639-461B2C395D4A}"/>
              </a:ext>
            </a:extLst>
          </p:cNvPr>
          <p:cNvSpPr>
            <a:spLocks noGrp="1"/>
          </p:cNvSpPr>
          <p:nvPr>
            <p:ph type="title"/>
          </p:nvPr>
        </p:nvSpPr>
        <p:spPr>
          <a:xfrm>
            <a:off x="660082" y="-44859"/>
            <a:ext cx="8281035" cy="2474384"/>
          </a:xfrm>
        </p:spPr>
        <p:txBody>
          <a:bodyPr>
            <a:normAutofit/>
          </a:bodyPr>
          <a:lstStyle/>
          <a:p>
            <a:r>
              <a:rPr lang="pt-BR" sz="4800" b="1" i="0" dirty="0">
                <a:effectLst/>
              </a:rPr>
              <a:t>A Magia dos Números</a:t>
            </a:r>
            <a:endParaRPr lang="pt-BR" sz="4800" dirty="0"/>
          </a:p>
        </p:txBody>
      </p:sp>
      <p:sp>
        <p:nvSpPr>
          <p:cNvPr id="3" name="Espaço Reservado para Rodapé 2">
            <a:extLst>
              <a:ext uri="{FF2B5EF4-FFF2-40B4-BE49-F238E27FC236}">
                <a16:creationId xmlns:a16="http://schemas.microsoft.com/office/drawing/2014/main" id="{EC8A7121-992E-8ED4-9EB4-9CAB6DF62B4C}"/>
              </a:ext>
            </a:extLst>
          </p:cNvPr>
          <p:cNvSpPr>
            <a:spLocks noGrp="1"/>
          </p:cNvSpPr>
          <p:nvPr>
            <p:ph type="ftr" sz="quarter" idx="11"/>
          </p:nvPr>
        </p:nvSpPr>
        <p:spPr/>
        <p:txBody>
          <a:bodyPr/>
          <a:lstStyle/>
          <a:p>
            <a:r>
              <a:rPr lang="pt-BR"/>
              <a:t>AVENTURA SOBRE UMA ANÁLISE DE DADOS</a:t>
            </a:r>
          </a:p>
        </p:txBody>
      </p:sp>
      <p:sp>
        <p:nvSpPr>
          <p:cNvPr id="4" name="Espaço Reservado para Número de Slide 3">
            <a:extLst>
              <a:ext uri="{FF2B5EF4-FFF2-40B4-BE49-F238E27FC236}">
                <a16:creationId xmlns:a16="http://schemas.microsoft.com/office/drawing/2014/main" id="{C2F455C9-DA55-D865-4CC9-1AD7FA0B2CCE}"/>
              </a:ext>
            </a:extLst>
          </p:cNvPr>
          <p:cNvSpPr>
            <a:spLocks noGrp="1"/>
          </p:cNvSpPr>
          <p:nvPr>
            <p:ph type="sldNum" sz="quarter" idx="12"/>
          </p:nvPr>
        </p:nvSpPr>
        <p:spPr/>
        <p:txBody>
          <a:bodyPr/>
          <a:lstStyle/>
          <a:p>
            <a:fld id="{2F0D8804-1595-4F63-BCDC-C8C9D0D306A9}" type="slidenum">
              <a:rPr lang="pt-BR" smtClean="0"/>
              <a:t>11</a:t>
            </a:fld>
            <a:endParaRPr lang="pt-BR"/>
          </a:p>
        </p:txBody>
      </p:sp>
      <p:sp>
        <p:nvSpPr>
          <p:cNvPr id="6" name="Espaço Reservado para Conteúdo 2">
            <a:extLst>
              <a:ext uri="{FF2B5EF4-FFF2-40B4-BE49-F238E27FC236}">
                <a16:creationId xmlns:a16="http://schemas.microsoft.com/office/drawing/2014/main" id="{E818EF36-03D7-B857-86B5-FA305353B679}"/>
              </a:ext>
            </a:extLst>
          </p:cNvPr>
          <p:cNvSpPr txBox="1">
            <a:spLocks/>
          </p:cNvSpPr>
          <p:nvPr/>
        </p:nvSpPr>
        <p:spPr>
          <a:xfrm>
            <a:off x="641031" y="1898647"/>
            <a:ext cx="8281035" cy="8122498"/>
          </a:xfrm>
          <a:prstGeom prst="rect">
            <a:avLst/>
          </a:prstGeom>
        </p:spPr>
        <p:txBody>
          <a:bodyPr vert="horz" lIns="91440" tIns="45720" rIns="91440" bIns="45720" rtlCol="0">
            <a:normAutofit/>
          </a:bodyPr>
          <a:lstStyle>
            <a:lvl1pPr marL="240030" indent="-240030" algn="l" defTabSz="960120" rtl="0" eaLnBrk="1" latinLnBrk="0" hangingPunct="1">
              <a:lnSpc>
                <a:spcPct val="90000"/>
              </a:lnSpc>
              <a:spcBef>
                <a:spcPts val="1050"/>
              </a:spcBef>
              <a:buFont typeface="Arial" panose="020B0604020202020204" pitchFamily="34" charset="0"/>
              <a:buChar char="•"/>
              <a:defRPr sz="2940" kern="1200">
                <a:solidFill>
                  <a:schemeClr val="tx1"/>
                </a:solidFill>
                <a:latin typeface="+mn-lt"/>
                <a:ea typeface="+mn-ea"/>
                <a:cs typeface="+mn-cs"/>
              </a:defRPr>
            </a:lvl1pPr>
            <a:lvl2pPr marL="720090" indent="-240030" algn="l" defTabSz="960120" rtl="0" eaLnBrk="1" latinLnBrk="0" hangingPunct="1">
              <a:lnSpc>
                <a:spcPct val="90000"/>
              </a:lnSpc>
              <a:spcBef>
                <a:spcPts val="525"/>
              </a:spcBef>
              <a:buFont typeface="Arial" panose="020B0604020202020204" pitchFamily="34" charset="0"/>
              <a:buChar char="•"/>
              <a:defRPr sz="2520" kern="1200">
                <a:solidFill>
                  <a:schemeClr val="tx1"/>
                </a:solidFill>
                <a:latin typeface="+mn-lt"/>
                <a:ea typeface="+mn-ea"/>
                <a:cs typeface="+mn-cs"/>
              </a:defRPr>
            </a:lvl2pPr>
            <a:lvl3pPr marL="1200150" indent="-240030" algn="l" defTabSz="960120" rtl="0" eaLnBrk="1" latinLnBrk="0" hangingPunct="1">
              <a:lnSpc>
                <a:spcPct val="90000"/>
              </a:lnSpc>
              <a:spcBef>
                <a:spcPts val="525"/>
              </a:spcBef>
              <a:buFont typeface="Arial" panose="020B0604020202020204" pitchFamily="34" charset="0"/>
              <a:buChar char="•"/>
              <a:defRPr sz="2100" kern="1200">
                <a:solidFill>
                  <a:schemeClr val="tx1"/>
                </a:solidFill>
                <a:latin typeface="+mn-lt"/>
                <a:ea typeface="+mn-ea"/>
                <a:cs typeface="+mn-cs"/>
              </a:defRPr>
            </a:lvl3pPr>
            <a:lvl4pPr marL="168021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4pPr>
            <a:lvl5pPr marL="216027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5pPr>
            <a:lvl6pPr marL="264033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6pPr>
            <a:lvl7pPr marL="312039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7pPr>
            <a:lvl8pPr marL="360045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8pPr>
            <a:lvl9pPr marL="408051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9pPr>
          </a:lstStyle>
          <a:p>
            <a:r>
              <a:rPr lang="pt-BR" sz="2400" dirty="0"/>
              <a:t>Adentrando a essência da análise, este capítulo explora a magia que as fórmulas matemáticas conferem à geração de </a:t>
            </a:r>
            <a:r>
              <a:rPr lang="pt-BR" sz="2400" dirty="0" err="1"/>
              <a:t>KPI’s</a:t>
            </a:r>
            <a:r>
              <a:rPr lang="pt-BR" sz="2400" dirty="0"/>
              <a:t>(Key Performance Indicator). A utilização precisa das fórmulas matemáticas amplifica a capacidade de analisar e traduzir dados brutos em traduzir dados brutos em insights valiosos.</a:t>
            </a:r>
          </a:p>
        </p:txBody>
      </p:sp>
      <p:pic>
        <p:nvPicPr>
          <p:cNvPr id="10" name="Imagem 9">
            <a:extLst>
              <a:ext uri="{FF2B5EF4-FFF2-40B4-BE49-F238E27FC236}">
                <a16:creationId xmlns:a16="http://schemas.microsoft.com/office/drawing/2014/main" id="{A6A6FCD7-85B4-F0DE-5545-FE2BBBC1203A}"/>
              </a:ext>
            </a:extLst>
          </p:cNvPr>
          <p:cNvPicPr>
            <a:picLocks noChangeAspect="1"/>
          </p:cNvPicPr>
          <p:nvPr/>
        </p:nvPicPr>
        <p:blipFill>
          <a:blip r:embed="rId2"/>
          <a:stretch>
            <a:fillRect/>
          </a:stretch>
        </p:blipFill>
        <p:spPr>
          <a:xfrm>
            <a:off x="1322294" y="6036096"/>
            <a:ext cx="6956612" cy="3722212"/>
          </a:xfrm>
          <a:prstGeom prst="rect">
            <a:avLst/>
          </a:prstGeom>
          <a:ln>
            <a:noFill/>
          </a:ln>
          <a:effectLst>
            <a:outerShdw blurRad="190500" algn="tl" rotWithShape="0">
              <a:srgbClr val="000000">
                <a:alpha val="70000"/>
              </a:srgbClr>
            </a:outerShdw>
          </a:effectLst>
        </p:spPr>
      </p:pic>
      <p:pic>
        <p:nvPicPr>
          <p:cNvPr id="15" name="Espaço Reservado para Conteúdo 4" descr="Logotipo&#10;&#10;Descrição gerada automaticamente">
            <a:extLst>
              <a:ext uri="{FF2B5EF4-FFF2-40B4-BE49-F238E27FC236}">
                <a16:creationId xmlns:a16="http://schemas.microsoft.com/office/drawing/2014/main" id="{8DD9C696-B0BA-2D93-EE74-B8F64D380F35}"/>
              </a:ext>
            </a:extLst>
          </p:cNvPr>
          <p:cNvPicPr>
            <a:picLocks noGrp="1" noChangeAspect="1"/>
          </p:cNvPicPr>
          <p:nvPr>
            <p:ph idx="1"/>
          </p:nvPr>
        </p:nvPicPr>
        <p:blipFill>
          <a:blip r:embed="rId3">
            <a:grayscl/>
            <a:alphaModFix amt="35000"/>
            <a:extLst>
              <a:ext uri="{BEBA8EAE-BF5A-486C-A8C5-ECC9F3942E4B}">
                <a14:imgProps xmlns:a14="http://schemas.microsoft.com/office/drawing/2010/main">
                  <a14:imgLayer r:embed="rId4">
                    <a14:imgEffect>
                      <a14:artisticGlowEdges/>
                    </a14:imgEffect>
                  </a14:imgLayer>
                </a14:imgProps>
              </a:ext>
              <a:ext uri="{28A0092B-C50C-407E-A947-70E740481C1C}">
                <a14:useLocalDpi xmlns:a14="http://schemas.microsoft.com/office/drawing/2010/main" val="0"/>
              </a:ext>
            </a:extLst>
          </a:blip>
          <a:stretch>
            <a:fillRect/>
          </a:stretch>
        </p:blipFill>
        <p:spPr>
          <a:xfrm>
            <a:off x="3887421" y="10926661"/>
            <a:ext cx="1826358" cy="1027326"/>
          </a:xfrm>
          <a:effectLst>
            <a:outerShdw blurRad="50800" dist="38100" dir="5400000" algn="t" rotWithShape="0">
              <a:prstClr val="black">
                <a:alpha val="40000"/>
              </a:prstClr>
            </a:outerShdw>
          </a:effectLst>
        </p:spPr>
      </p:pic>
      <p:pic>
        <p:nvPicPr>
          <p:cNvPr id="5" name="Imagem 4" descr="Faca em cima&#10;&#10;Descrição gerada automaticamente com confiança baixa">
            <a:extLst>
              <a:ext uri="{FF2B5EF4-FFF2-40B4-BE49-F238E27FC236}">
                <a16:creationId xmlns:a16="http://schemas.microsoft.com/office/drawing/2014/main" id="{8CCC5486-D172-E03E-2185-7B5AF19D43BD}"/>
              </a:ext>
            </a:extLst>
          </p:cNvPr>
          <p:cNvPicPr>
            <a:picLocks noChangeAspect="1"/>
          </p:cNvPicPr>
          <p:nvPr/>
        </p:nvPicPr>
        <p:blipFill>
          <a:blip r:embed="rId5">
            <a:duotone>
              <a:schemeClr val="accent2">
                <a:shade val="45000"/>
                <a:satMod val="135000"/>
              </a:schemeClr>
              <a:prstClr val="white"/>
            </a:duotone>
            <a:extLst>
              <a:ext uri="{BEBA8EAE-BF5A-486C-A8C5-ECC9F3942E4B}">
                <a14:imgProps xmlns:a14="http://schemas.microsoft.com/office/drawing/2010/main">
                  <a14:imgLayer r:embed="rId6">
                    <a14:imgEffect>
                      <a14:artisticCement/>
                    </a14:imgEffect>
                  </a14:imgLayer>
                </a14:imgProps>
              </a:ext>
              <a:ext uri="{28A0092B-C50C-407E-A947-70E740481C1C}">
                <a14:useLocalDpi xmlns:a14="http://schemas.microsoft.com/office/drawing/2010/main" val="0"/>
              </a:ext>
            </a:extLst>
          </a:blip>
          <a:stretch>
            <a:fillRect/>
          </a:stretch>
        </p:blipFill>
        <p:spPr>
          <a:xfrm rot="2781164">
            <a:off x="8582306" y="313688"/>
            <a:ext cx="1224175" cy="1224175"/>
          </a:xfrm>
          <a:prstGeom prst="rect">
            <a:avLst/>
          </a:prstGeom>
        </p:spPr>
      </p:pic>
    </p:spTree>
    <p:extLst>
      <p:ext uri="{BB962C8B-B14F-4D97-AF65-F5344CB8AC3E}">
        <p14:creationId xmlns:p14="http://schemas.microsoft.com/office/powerpoint/2010/main" val="32870133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ço Reservado para Número de Slide 4">
            <a:extLst>
              <a:ext uri="{FF2B5EF4-FFF2-40B4-BE49-F238E27FC236}">
                <a16:creationId xmlns:a16="http://schemas.microsoft.com/office/drawing/2014/main" id="{7D8AA017-20A5-87E4-669D-15351AAF9276}"/>
              </a:ext>
            </a:extLst>
          </p:cNvPr>
          <p:cNvSpPr>
            <a:spLocks noGrp="1"/>
          </p:cNvSpPr>
          <p:nvPr>
            <p:ph type="sldNum" sz="quarter" idx="12"/>
          </p:nvPr>
        </p:nvSpPr>
        <p:spPr/>
        <p:txBody>
          <a:bodyPr/>
          <a:lstStyle/>
          <a:p>
            <a:fld id="{2F0D8804-1595-4F63-BCDC-C8C9D0D306A9}" type="slidenum">
              <a:rPr lang="pt-BR" smtClean="0"/>
              <a:t>12</a:t>
            </a:fld>
            <a:endParaRPr lang="pt-BR"/>
          </a:p>
        </p:txBody>
      </p:sp>
      <p:sp>
        <p:nvSpPr>
          <p:cNvPr id="4" name="Retângulo 3">
            <a:extLst>
              <a:ext uri="{FF2B5EF4-FFF2-40B4-BE49-F238E27FC236}">
                <a16:creationId xmlns:a16="http://schemas.microsoft.com/office/drawing/2014/main" id="{C8D0B4C0-F6EA-B32B-94E4-664B5F92A17A}"/>
              </a:ext>
            </a:extLst>
          </p:cNvPr>
          <p:cNvSpPr/>
          <p:nvPr/>
        </p:nvSpPr>
        <p:spPr>
          <a:xfrm>
            <a:off x="0" y="0"/>
            <a:ext cx="9601200" cy="12801600"/>
          </a:xfrm>
          <a:prstGeom prst="rect">
            <a:avLst/>
          </a:prstGeom>
          <a:gradFill flip="none" rotWithShape="1">
            <a:gsLst>
              <a:gs pos="0">
                <a:srgbClr val="7F7652">
                  <a:lumMod val="48000"/>
                  <a:lumOff val="52000"/>
                </a:srgbClr>
              </a:gs>
              <a:gs pos="40000">
                <a:schemeClr val="accent2">
                  <a:lumMod val="20000"/>
                  <a:lumOff val="80000"/>
                </a:schemeClr>
              </a:gs>
              <a:gs pos="60000">
                <a:schemeClr val="accent2">
                  <a:lumMod val="20000"/>
                  <a:lumOff val="80000"/>
                </a:schemeClr>
              </a:gs>
              <a:gs pos="100000">
                <a:srgbClr val="766E57">
                  <a:lumMod val="48000"/>
                  <a:lumOff val="52000"/>
                </a:srgbClr>
              </a:gs>
            </a:gsLst>
            <a:lin ang="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 name="Título 1">
            <a:extLst>
              <a:ext uri="{FF2B5EF4-FFF2-40B4-BE49-F238E27FC236}">
                <a16:creationId xmlns:a16="http://schemas.microsoft.com/office/drawing/2014/main" id="{515BB71C-4D30-2419-25DB-73B52A49CAF9}"/>
              </a:ext>
            </a:extLst>
          </p:cNvPr>
          <p:cNvSpPr>
            <a:spLocks noGrp="1"/>
          </p:cNvSpPr>
          <p:nvPr>
            <p:ph type="title"/>
          </p:nvPr>
        </p:nvSpPr>
        <p:spPr>
          <a:xfrm>
            <a:off x="660081" y="3237397"/>
            <a:ext cx="8281035" cy="2474384"/>
          </a:xfrm>
        </p:spPr>
        <p:txBody>
          <a:bodyPr>
            <a:noAutofit/>
          </a:bodyPr>
          <a:lstStyle/>
          <a:p>
            <a:pPr algn="ctr"/>
            <a:r>
              <a:rPr lang="pt-BR" sz="16000" b="1" i="0" dirty="0">
                <a:effectLst/>
              </a:rPr>
              <a:t>Capítulo 6</a:t>
            </a:r>
            <a:endParaRPr lang="pt-BR" sz="16000" dirty="0"/>
          </a:p>
        </p:txBody>
      </p:sp>
      <p:sp>
        <p:nvSpPr>
          <p:cNvPr id="8" name="Título 1">
            <a:extLst>
              <a:ext uri="{FF2B5EF4-FFF2-40B4-BE49-F238E27FC236}">
                <a16:creationId xmlns:a16="http://schemas.microsoft.com/office/drawing/2014/main" id="{64C51B6B-1AA9-3D79-FE72-E8E948AA8DB6}"/>
              </a:ext>
            </a:extLst>
          </p:cNvPr>
          <p:cNvSpPr txBox="1">
            <a:spLocks/>
          </p:cNvSpPr>
          <p:nvPr/>
        </p:nvSpPr>
        <p:spPr>
          <a:xfrm>
            <a:off x="2361061" y="9128301"/>
            <a:ext cx="4879074" cy="2474384"/>
          </a:xfrm>
          <a:prstGeom prst="rect">
            <a:avLst/>
          </a:prstGeom>
        </p:spPr>
        <p:txBody>
          <a:bodyPr vert="horz" lIns="91440" tIns="45720" rIns="91440" bIns="45720" rtlCol="0" anchor="ctr">
            <a:normAutofit/>
          </a:bodyPr>
          <a:lstStyle>
            <a:lvl1pPr algn="l" defTabSz="960120" rtl="0" eaLnBrk="1" latinLnBrk="0" hangingPunct="1">
              <a:lnSpc>
                <a:spcPct val="90000"/>
              </a:lnSpc>
              <a:spcBef>
                <a:spcPct val="0"/>
              </a:spcBef>
              <a:buNone/>
              <a:defRPr sz="4620" kern="1200">
                <a:solidFill>
                  <a:schemeClr val="tx1"/>
                </a:solidFill>
                <a:latin typeface="+mj-lt"/>
                <a:ea typeface="+mj-ea"/>
                <a:cs typeface="+mj-cs"/>
              </a:defRPr>
            </a:lvl1pPr>
          </a:lstStyle>
          <a:p>
            <a:pPr algn="ctr"/>
            <a:r>
              <a:rPr lang="pt-BR" sz="4800" b="1" dirty="0">
                <a:latin typeface="+mn-lt"/>
              </a:rPr>
              <a:t>O Triunfo e o Futuro</a:t>
            </a:r>
            <a:endParaRPr lang="pt-BR" sz="4800" dirty="0">
              <a:latin typeface="+mn-lt"/>
            </a:endParaRPr>
          </a:p>
        </p:txBody>
      </p:sp>
      <p:sp>
        <p:nvSpPr>
          <p:cNvPr id="9" name="Retângulo: Cantos Arredondados 8">
            <a:extLst>
              <a:ext uri="{FF2B5EF4-FFF2-40B4-BE49-F238E27FC236}">
                <a16:creationId xmlns:a16="http://schemas.microsoft.com/office/drawing/2014/main" id="{A1A18369-2181-9A16-0900-FA04127CDBC5}"/>
              </a:ext>
            </a:extLst>
          </p:cNvPr>
          <p:cNvSpPr/>
          <p:nvPr/>
        </p:nvSpPr>
        <p:spPr>
          <a:xfrm>
            <a:off x="1200148" y="6780993"/>
            <a:ext cx="7200900" cy="238487"/>
          </a:xfrm>
          <a:prstGeom prst="roundRect">
            <a:avLst/>
          </a:prstGeom>
          <a:gradFill flip="none" rotWithShape="1">
            <a:gsLst>
              <a:gs pos="0">
                <a:srgbClr val="211B1C"/>
              </a:gs>
              <a:gs pos="30000">
                <a:srgbClr val="7F7652"/>
              </a:gs>
              <a:gs pos="61000">
                <a:srgbClr val="E0D0C2"/>
              </a:gs>
              <a:gs pos="93000">
                <a:srgbClr val="D3C8B9"/>
              </a:gs>
            </a:gsLst>
            <a:path path="shape">
              <a:fillToRect l="50000" t="50000" r="50000" b="50000"/>
            </a:path>
            <a:tileRect/>
          </a:gradFill>
          <a:ln>
            <a:noFill/>
          </a:ln>
          <a:effectLst>
            <a:softEdge rad="6350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noFill/>
            </a:endParaRPr>
          </a:p>
        </p:txBody>
      </p:sp>
      <p:pic>
        <p:nvPicPr>
          <p:cNvPr id="3" name="Espaço Reservado para Conteúdo 4" descr="Logotipo&#10;&#10;Descrição gerada automaticamente">
            <a:extLst>
              <a:ext uri="{FF2B5EF4-FFF2-40B4-BE49-F238E27FC236}">
                <a16:creationId xmlns:a16="http://schemas.microsoft.com/office/drawing/2014/main" id="{07D16854-1E4D-ACCF-08D5-B29005C25A01}"/>
              </a:ext>
            </a:extLst>
          </p:cNvPr>
          <p:cNvPicPr>
            <a:picLocks noChangeAspect="1"/>
          </p:cNvPicPr>
          <p:nvPr/>
        </p:nvPicPr>
        <p:blipFill rotWithShape="1">
          <a:blip r:embed="rId2">
            <a:duotone>
              <a:schemeClr val="accent2">
                <a:shade val="45000"/>
                <a:satMod val="135000"/>
              </a:schemeClr>
              <a:prstClr val="white"/>
            </a:duotone>
            <a:alphaModFix/>
            <a:extLst>
              <a:ext uri="{28A0092B-C50C-407E-A947-70E740481C1C}">
                <a14:useLocalDpi xmlns:a14="http://schemas.microsoft.com/office/drawing/2010/main" val="0"/>
              </a:ext>
            </a:extLst>
          </a:blip>
          <a:srcRect t="-13785" b="34551"/>
          <a:stretch/>
        </p:blipFill>
        <p:spPr>
          <a:xfrm>
            <a:off x="3024809" y="7488475"/>
            <a:ext cx="3551577" cy="1582917"/>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8356332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Imagem 11" descr="Gráfico, Gráfico de pizza&#10;&#10;Descrição gerada automaticamente">
            <a:extLst>
              <a:ext uri="{FF2B5EF4-FFF2-40B4-BE49-F238E27FC236}">
                <a16:creationId xmlns:a16="http://schemas.microsoft.com/office/drawing/2014/main" id="{8512A505-B830-1100-7231-7BE8E9E5A2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65403" y="7444249"/>
            <a:ext cx="3522837" cy="2540598"/>
          </a:xfrm>
          <a:prstGeom prst="rect">
            <a:avLst/>
          </a:prstGeom>
        </p:spPr>
      </p:pic>
      <p:sp>
        <p:nvSpPr>
          <p:cNvPr id="2" name="Título 1">
            <a:extLst>
              <a:ext uri="{FF2B5EF4-FFF2-40B4-BE49-F238E27FC236}">
                <a16:creationId xmlns:a16="http://schemas.microsoft.com/office/drawing/2014/main" id="{E8836E5F-2715-F265-8639-461B2C395D4A}"/>
              </a:ext>
            </a:extLst>
          </p:cNvPr>
          <p:cNvSpPr>
            <a:spLocks noGrp="1"/>
          </p:cNvSpPr>
          <p:nvPr>
            <p:ph type="title"/>
          </p:nvPr>
        </p:nvSpPr>
        <p:spPr>
          <a:xfrm>
            <a:off x="586303" y="-44859"/>
            <a:ext cx="8281035" cy="2474384"/>
          </a:xfrm>
        </p:spPr>
        <p:txBody>
          <a:bodyPr>
            <a:normAutofit/>
          </a:bodyPr>
          <a:lstStyle/>
          <a:p>
            <a:r>
              <a:rPr lang="pt-BR" sz="4800" b="1" i="0" dirty="0">
                <a:effectLst/>
              </a:rPr>
              <a:t>O Triunfo e o Futuro</a:t>
            </a:r>
            <a:endParaRPr lang="pt-BR" sz="4800" dirty="0"/>
          </a:p>
        </p:txBody>
      </p:sp>
      <p:sp>
        <p:nvSpPr>
          <p:cNvPr id="3" name="Espaço Reservado para Rodapé 2">
            <a:extLst>
              <a:ext uri="{FF2B5EF4-FFF2-40B4-BE49-F238E27FC236}">
                <a16:creationId xmlns:a16="http://schemas.microsoft.com/office/drawing/2014/main" id="{F780BCFE-D763-3417-6CC4-E453B31B0E4C}"/>
              </a:ext>
            </a:extLst>
          </p:cNvPr>
          <p:cNvSpPr>
            <a:spLocks noGrp="1"/>
          </p:cNvSpPr>
          <p:nvPr>
            <p:ph type="ftr" sz="quarter" idx="11"/>
          </p:nvPr>
        </p:nvSpPr>
        <p:spPr/>
        <p:txBody>
          <a:bodyPr/>
          <a:lstStyle/>
          <a:p>
            <a:r>
              <a:rPr lang="pt-BR"/>
              <a:t>AVENTURA SOBRE UMA ANÁLISE DE DADOS</a:t>
            </a:r>
          </a:p>
        </p:txBody>
      </p:sp>
      <p:sp>
        <p:nvSpPr>
          <p:cNvPr id="4" name="Espaço Reservado para Número de Slide 3">
            <a:extLst>
              <a:ext uri="{FF2B5EF4-FFF2-40B4-BE49-F238E27FC236}">
                <a16:creationId xmlns:a16="http://schemas.microsoft.com/office/drawing/2014/main" id="{7E79D74E-F0F0-643F-4B6F-7D7F589AEA65}"/>
              </a:ext>
            </a:extLst>
          </p:cNvPr>
          <p:cNvSpPr>
            <a:spLocks noGrp="1"/>
          </p:cNvSpPr>
          <p:nvPr>
            <p:ph type="sldNum" sz="quarter" idx="12"/>
          </p:nvPr>
        </p:nvSpPr>
        <p:spPr/>
        <p:txBody>
          <a:bodyPr/>
          <a:lstStyle/>
          <a:p>
            <a:fld id="{2F0D8804-1595-4F63-BCDC-C8C9D0D306A9}" type="slidenum">
              <a:rPr lang="pt-BR" smtClean="0"/>
              <a:t>13</a:t>
            </a:fld>
            <a:endParaRPr lang="pt-BR"/>
          </a:p>
        </p:txBody>
      </p:sp>
      <p:sp>
        <p:nvSpPr>
          <p:cNvPr id="6" name="Espaço Reservado para Conteúdo 2">
            <a:extLst>
              <a:ext uri="{FF2B5EF4-FFF2-40B4-BE49-F238E27FC236}">
                <a16:creationId xmlns:a16="http://schemas.microsoft.com/office/drawing/2014/main" id="{325F0E3E-7B8E-D722-34C7-95A7B1AAD1AC}"/>
              </a:ext>
            </a:extLst>
          </p:cNvPr>
          <p:cNvSpPr txBox="1">
            <a:spLocks/>
          </p:cNvSpPr>
          <p:nvPr/>
        </p:nvSpPr>
        <p:spPr>
          <a:xfrm>
            <a:off x="639810" y="1905167"/>
            <a:ext cx="8281035" cy="8122498"/>
          </a:xfrm>
          <a:prstGeom prst="rect">
            <a:avLst/>
          </a:prstGeom>
        </p:spPr>
        <p:txBody>
          <a:bodyPr vert="horz" lIns="91440" tIns="45720" rIns="91440" bIns="45720" rtlCol="0">
            <a:normAutofit/>
          </a:bodyPr>
          <a:lstStyle>
            <a:lvl1pPr marL="240030" indent="-240030" algn="l" defTabSz="960120" rtl="0" eaLnBrk="1" latinLnBrk="0" hangingPunct="1">
              <a:lnSpc>
                <a:spcPct val="90000"/>
              </a:lnSpc>
              <a:spcBef>
                <a:spcPts val="1050"/>
              </a:spcBef>
              <a:buFont typeface="Arial" panose="020B0604020202020204" pitchFamily="34" charset="0"/>
              <a:buChar char="•"/>
              <a:defRPr sz="2940" kern="1200">
                <a:solidFill>
                  <a:schemeClr val="tx1"/>
                </a:solidFill>
                <a:latin typeface="+mn-lt"/>
                <a:ea typeface="+mn-ea"/>
                <a:cs typeface="+mn-cs"/>
              </a:defRPr>
            </a:lvl1pPr>
            <a:lvl2pPr marL="720090" indent="-240030" algn="l" defTabSz="960120" rtl="0" eaLnBrk="1" latinLnBrk="0" hangingPunct="1">
              <a:lnSpc>
                <a:spcPct val="90000"/>
              </a:lnSpc>
              <a:spcBef>
                <a:spcPts val="525"/>
              </a:spcBef>
              <a:buFont typeface="Arial" panose="020B0604020202020204" pitchFamily="34" charset="0"/>
              <a:buChar char="•"/>
              <a:defRPr sz="2520" kern="1200">
                <a:solidFill>
                  <a:schemeClr val="tx1"/>
                </a:solidFill>
                <a:latin typeface="+mn-lt"/>
                <a:ea typeface="+mn-ea"/>
                <a:cs typeface="+mn-cs"/>
              </a:defRPr>
            </a:lvl2pPr>
            <a:lvl3pPr marL="1200150" indent="-240030" algn="l" defTabSz="960120" rtl="0" eaLnBrk="1" latinLnBrk="0" hangingPunct="1">
              <a:lnSpc>
                <a:spcPct val="90000"/>
              </a:lnSpc>
              <a:spcBef>
                <a:spcPts val="525"/>
              </a:spcBef>
              <a:buFont typeface="Arial" panose="020B0604020202020204" pitchFamily="34" charset="0"/>
              <a:buChar char="•"/>
              <a:defRPr sz="2100" kern="1200">
                <a:solidFill>
                  <a:schemeClr val="tx1"/>
                </a:solidFill>
                <a:latin typeface="+mn-lt"/>
                <a:ea typeface="+mn-ea"/>
                <a:cs typeface="+mn-cs"/>
              </a:defRPr>
            </a:lvl3pPr>
            <a:lvl4pPr marL="168021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4pPr>
            <a:lvl5pPr marL="216027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5pPr>
            <a:lvl6pPr marL="264033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6pPr>
            <a:lvl7pPr marL="312039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7pPr>
            <a:lvl8pPr marL="360045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8pPr>
            <a:lvl9pPr marL="408051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9pPr>
          </a:lstStyle>
          <a:p>
            <a:r>
              <a:rPr lang="pt-BR" sz="2400" dirty="0"/>
              <a:t>Os gráficos visualmente atraentes não só ilustram os resultados dos KPIs, mas também oferecem uma compreensão dos padrões e oportunidades dos dados analisados. Os gráficos podem chegar a ser a chave para orientar estratégias, melhorando as tomadas de decisões e delineando um caminho mais claro para o futuro.</a:t>
            </a:r>
          </a:p>
        </p:txBody>
      </p:sp>
      <p:pic>
        <p:nvPicPr>
          <p:cNvPr id="8" name="Imagem 7" descr="Forma&#10;&#10;Descrição gerada automaticamente com confiança baixa">
            <a:extLst>
              <a:ext uri="{FF2B5EF4-FFF2-40B4-BE49-F238E27FC236}">
                <a16:creationId xmlns:a16="http://schemas.microsoft.com/office/drawing/2014/main" id="{AAB3E804-A49D-4DAA-F97B-9DC2B866D87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9244" y="4642271"/>
            <a:ext cx="3267293" cy="2447232"/>
          </a:xfrm>
          <a:prstGeom prst="rect">
            <a:avLst/>
          </a:prstGeom>
        </p:spPr>
      </p:pic>
      <p:pic>
        <p:nvPicPr>
          <p:cNvPr id="10" name="Imagem 9" descr="Gráfico, Gráfico de linhas&#10;&#10;Descrição gerada automaticamente">
            <a:extLst>
              <a:ext uri="{FF2B5EF4-FFF2-40B4-BE49-F238E27FC236}">
                <a16:creationId xmlns:a16="http://schemas.microsoft.com/office/drawing/2014/main" id="{ECC9B575-6005-558C-5C26-1F242FF26B5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47201" y="4618732"/>
            <a:ext cx="3267294" cy="2551054"/>
          </a:xfrm>
          <a:prstGeom prst="rect">
            <a:avLst/>
          </a:prstGeom>
        </p:spPr>
      </p:pic>
      <p:pic>
        <p:nvPicPr>
          <p:cNvPr id="17" name="Espaço Reservado para Conteúdo 4" descr="Logotipo&#10;&#10;Descrição gerada automaticamente">
            <a:extLst>
              <a:ext uri="{FF2B5EF4-FFF2-40B4-BE49-F238E27FC236}">
                <a16:creationId xmlns:a16="http://schemas.microsoft.com/office/drawing/2014/main" id="{21D9AE2B-1B17-CD44-8C62-8296CD7E85DB}"/>
              </a:ext>
            </a:extLst>
          </p:cNvPr>
          <p:cNvPicPr>
            <a:picLocks noGrp="1" noChangeAspect="1"/>
          </p:cNvPicPr>
          <p:nvPr>
            <p:ph idx="1"/>
          </p:nvPr>
        </p:nvPicPr>
        <p:blipFill>
          <a:blip r:embed="rId5">
            <a:grayscl/>
            <a:alphaModFix amt="35000"/>
            <a:extLst>
              <a:ext uri="{BEBA8EAE-BF5A-486C-A8C5-ECC9F3942E4B}">
                <a14:imgProps xmlns:a14="http://schemas.microsoft.com/office/drawing/2010/main">
                  <a14:imgLayer r:embed="rId6">
                    <a14:imgEffect>
                      <a14:artisticGlowEdges/>
                    </a14:imgEffect>
                  </a14:imgLayer>
                </a14:imgProps>
              </a:ext>
              <a:ext uri="{28A0092B-C50C-407E-A947-70E740481C1C}">
                <a14:useLocalDpi xmlns:a14="http://schemas.microsoft.com/office/drawing/2010/main" val="0"/>
              </a:ext>
            </a:extLst>
          </a:blip>
          <a:stretch>
            <a:fillRect/>
          </a:stretch>
        </p:blipFill>
        <p:spPr>
          <a:xfrm>
            <a:off x="3887421" y="10926661"/>
            <a:ext cx="1826358" cy="1027326"/>
          </a:xfrm>
          <a:effectLst>
            <a:outerShdw blurRad="50800" dist="38100" dir="5400000" algn="t" rotWithShape="0">
              <a:prstClr val="black">
                <a:alpha val="40000"/>
              </a:prstClr>
            </a:outerShdw>
          </a:effectLst>
        </p:spPr>
      </p:pic>
      <p:pic>
        <p:nvPicPr>
          <p:cNvPr id="5" name="Imagem 4" descr="Faca em cima&#10;&#10;Descrição gerada automaticamente com confiança baixa">
            <a:extLst>
              <a:ext uri="{FF2B5EF4-FFF2-40B4-BE49-F238E27FC236}">
                <a16:creationId xmlns:a16="http://schemas.microsoft.com/office/drawing/2014/main" id="{E017AFF6-2976-FB6B-A0E6-47CFE631411D}"/>
              </a:ext>
            </a:extLst>
          </p:cNvPr>
          <p:cNvPicPr>
            <a:picLocks noChangeAspect="1"/>
          </p:cNvPicPr>
          <p:nvPr/>
        </p:nvPicPr>
        <p:blipFill>
          <a:blip r:embed="rId7">
            <a:duotone>
              <a:schemeClr val="accent2">
                <a:shade val="45000"/>
                <a:satMod val="135000"/>
              </a:schemeClr>
              <a:prstClr val="white"/>
            </a:duotone>
            <a:extLst>
              <a:ext uri="{BEBA8EAE-BF5A-486C-A8C5-ECC9F3942E4B}">
                <a14:imgProps xmlns:a14="http://schemas.microsoft.com/office/drawing/2010/main">
                  <a14:imgLayer r:embed="rId8">
                    <a14:imgEffect>
                      <a14:artisticCement/>
                    </a14:imgEffect>
                  </a14:imgLayer>
                </a14:imgProps>
              </a:ext>
              <a:ext uri="{28A0092B-C50C-407E-A947-70E740481C1C}">
                <a14:useLocalDpi xmlns:a14="http://schemas.microsoft.com/office/drawing/2010/main" val="0"/>
              </a:ext>
            </a:extLst>
          </a:blip>
          <a:stretch>
            <a:fillRect/>
          </a:stretch>
        </p:blipFill>
        <p:spPr>
          <a:xfrm rot="2781164">
            <a:off x="8582306" y="313688"/>
            <a:ext cx="1224175" cy="1224175"/>
          </a:xfrm>
          <a:prstGeom prst="rect">
            <a:avLst/>
          </a:prstGeom>
        </p:spPr>
      </p:pic>
    </p:spTree>
    <p:extLst>
      <p:ext uri="{BB962C8B-B14F-4D97-AF65-F5344CB8AC3E}">
        <p14:creationId xmlns:p14="http://schemas.microsoft.com/office/powerpoint/2010/main" val="985792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ço Reservado para Número de Slide 4">
            <a:extLst>
              <a:ext uri="{FF2B5EF4-FFF2-40B4-BE49-F238E27FC236}">
                <a16:creationId xmlns:a16="http://schemas.microsoft.com/office/drawing/2014/main" id="{7D8AA017-20A5-87E4-669D-15351AAF9276}"/>
              </a:ext>
            </a:extLst>
          </p:cNvPr>
          <p:cNvSpPr>
            <a:spLocks noGrp="1"/>
          </p:cNvSpPr>
          <p:nvPr>
            <p:ph type="sldNum" sz="quarter" idx="12"/>
          </p:nvPr>
        </p:nvSpPr>
        <p:spPr/>
        <p:txBody>
          <a:bodyPr/>
          <a:lstStyle/>
          <a:p>
            <a:fld id="{2F0D8804-1595-4F63-BCDC-C8C9D0D306A9}" type="slidenum">
              <a:rPr lang="pt-BR" smtClean="0"/>
              <a:t>14</a:t>
            </a:fld>
            <a:endParaRPr lang="pt-BR"/>
          </a:p>
        </p:txBody>
      </p:sp>
      <p:sp>
        <p:nvSpPr>
          <p:cNvPr id="4" name="Retângulo 3">
            <a:extLst>
              <a:ext uri="{FF2B5EF4-FFF2-40B4-BE49-F238E27FC236}">
                <a16:creationId xmlns:a16="http://schemas.microsoft.com/office/drawing/2014/main" id="{C8D0B4C0-F6EA-B32B-94E4-664B5F92A17A}"/>
              </a:ext>
            </a:extLst>
          </p:cNvPr>
          <p:cNvSpPr/>
          <p:nvPr/>
        </p:nvSpPr>
        <p:spPr>
          <a:xfrm>
            <a:off x="-4" y="0"/>
            <a:ext cx="9601200" cy="12801600"/>
          </a:xfrm>
          <a:prstGeom prst="rect">
            <a:avLst/>
          </a:prstGeom>
          <a:gradFill flip="none" rotWithShape="1">
            <a:gsLst>
              <a:gs pos="0">
                <a:srgbClr val="7F7652">
                  <a:lumMod val="48000"/>
                  <a:lumOff val="52000"/>
                </a:srgbClr>
              </a:gs>
              <a:gs pos="40000">
                <a:schemeClr val="accent2">
                  <a:lumMod val="20000"/>
                  <a:lumOff val="80000"/>
                </a:schemeClr>
              </a:gs>
              <a:gs pos="60000">
                <a:schemeClr val="accent2">
                  <a:lumMod val="20000"/>
                  <a:lumOff val="80000"/>
                </a:schemeClr>
              </a:gs>
              <a:gs pos="100000">
                <a:srgbClr val="766E57">
                  <a:lumMod val="48000"/>
                  <a:lumOff val="52000"/>
                </a:srgbClr>
              </a:gs>
            </a:gsLst>
            <a:lin ang="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 name="Título 1">
            <a:extLst>
              <a:ext uri="{FF2B5EF4-FFF2-40B4-BE49-F238E27FC236}">
                <a16:creationId xmlns:a16="http://schemas.microsoft.com/office/drawing/2014/main" id="{515BB71C-4D30-2419-25DB-73B52A49CAF9}"/>
              </a:ext>
            </a:extLst>
          </p:cNvPr>
          <p:cNvSpPr>
            <a:spLocks noGrp="1"/>
          </p:cNvSpPr>
          <p:nvPr>
            <p:ph type="title"/>
          </p:nvPr>
        </p:nvSpPr>
        <p:spPr>
          <a:xfrm>
            <a:off x="-1428757" y="3471114"/>
            <a:ext cx="12458699" cy="4639385"/>
          </a:xfrm>
        </p:spPr>
        <p:txBody>
          <a:bodyPr>
            <a:noAutofit/>
          </a:bodyPr>
          <a:lstStyle/>
          <a:p>
            <a:pPr algn="ctr"/>
            <a:r>
              <a:rPr lang="pt-BR" sz="12000" b="1" i="0" dirty="0">
                <a:effectLst/>
              </a:rPr>
              <a:t>Conclusões</a:t>
            </a:r>
            <a:endParaRPr lang="pt-BR" sz="12000" dirty="0"/>
          </a:p>
        </p:txBody>
      </p:sp>
      <p:sp>
        <p:nvSpPr>
          <p:cNvPr id="9" name="Retângulo: Cantos Arredondados 8">
            <a:extLst>
              <a:ext uri="{FF2B5EF4-FFF2-40B4-BE49-F238E27FC236}">
                <a16:creationId xmlns:a16="http://schemas.microsoft.com/office/drawing/2014/main" id="{A1A18369-2181-9A16-0900-FA04127CDBC5}"/>
              </a:ext>
            </a:extLst>
          </p:cNvPr>
          <p:cNvSpPr/>
          <p:nvPr/>
        </p:nvSpPr>
        <p:spPr>
          <a:xfrm>
            <a:off x="1200143" y="6981248"/>
            <a:ext cx="7200900" cy="238487"/>
          </a:xfrm>
          <a:prstGeom prst="roundRect">
            <a:avLst/>
          </a:prstGeom>
          <a:gradFill flip="none" rotWithShape="1">
            <a:gsLst>
              <a:gs pos="0">
                <a:srgbClr val="211B1C"/>
              </a:gs>
              <a:gs pos="30000">
                <a:srgbClr val="7F7652"/>
              </a:gs>
              <a:gs pos="61000">
                <a:srgbClr val="E0D0C2"/>
              </a:gs>
              <a:gs pos="93000">
                <a:srgbClr val="D3C8B9"/>
              </a:gs>
            </a:gsLst>
            <a:path path="shape">
              <a:fillToRect l="50000" t="50000" r="50000" b="50000"/>
            </a:path>
            <a:tileRect/>
          </a:gradFill>
          <a:ln>
            <a:noFill/>
          </a:ln>
          <a:effectLst>
            <a:softEdge rad="6350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noFill/>
            </a:endParaRPr>
          </a:p>
        </p:txBody>
      </p:sp>
      <p:pic>
        <p:nvPicPr>
          <p:cNvPr id="6" name="Espaço Reservado para Conteúdo 4" descr="Logotipo&#10;&#10;Descrição gerada automaticamente">
            <a:extLst>
              <a:ext uri="{FF2B5EF4-FFF2-40B4-BE49-F238E27FC236}">
                <a16:creationId xmlns:a16="http://schemas.microsoft.com/office/drawing/2014/main" id="{F6A5F36A-5D60-3CA6-1878-BA3DF4B85265}"/>
              </a:ext>
            </a:extLst>
          </p:cNvPr>
          <p:cNvPicPr>
            <a:picLocks noChangeAspect="1"/>
          </p:cNvPicPr>
          <p:nvPr/>
        </p:nvPicPr>
        <p:blipFill rotWithShape="1">
          <a:blip r:embed="rId2">
            <a:duotone>
              <a:schemeClr val="accent2">
                <a:shade val="45000"/>
                <a:satMod val="135000"/>
              </a:schemeClr>
              <a:prstClr val="white"/>
            </a:duotone>
            <a:alphaModFix/>
            <a:extLst>
              <a:ext uri="{28A0092B-C50C-407E-A947-70E740481C1C}">
                <a14:useLocalDpi xmlns:a14="http://schemas.microsoft.com/office/drawing/2010/main" val="0"/>
              </a:ext>
            </a:extLst>
          </a:blip>
          <a:srcRect t="-13785" b="34551"/>
          <a:stretch/>
        </p:blipFill>
        <p:spPr>
          <a:xfrm>
            <a:off x="3024809" y="7488475"/>
            <a:ext cx="3551577" cy="1582917"/>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14210609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8836E5F-2715-F265-8639-461B2C395D4A}"/>
              </a:ext>
            </a:extLst>
          </p:cNvPr>
          <p:cNvSpPr>
            <a:spLocks noGrp="1"/>
          </p:cNvSpPr>
          <p:nvPr>
            <p:ph type="title"/>
          </p:nvPr>
        </p:nvSpPr>
        <p:spPr>
          <a:xfrm>
            <a:off x="586303" y="-44859"/>
            <a:ext cx="8281035" cy="2474384"/>
          </a:xfrm>
        </p:spPr>
        <p:txBody>
          <a:bodyPr>
            <a:normAutofit/>
          </a:bodyPr>
          <a:lstStyle/>
          <a:p>
            <a:r>
              <a:rPr lang="pt-BR" sz="4800" b="1" i="0" dirty="0">
                <a:effectLst/>
              </a:rPr>
              <a:t>Obrigado por ler até aqui</a:t>
            </a:r>
            <a:endParaRPr lang="pt-BR" sz="4800" dirty="0"/>
          </a:p>
        </p:txBody>
      </p:sp>
      <p:sp>
        <p:nvSpPr>
          <p:cNvPr id="3" name="Espaço Reservado para Rodapé 2">
            <a:extLst>
              <a:ext uri="{FF2B5EF4-FFF2-40B4-BE49-F238E27FC236}">
                <a16:creationId xmlns:a16="http://schemas.microsoft.com/office/drawing/2014/main" id="{F780BCFE-D763-3417-6CC4-E453B31B0E4C}"/>
              </a:ext>
            </a:extLst>
          </p:cNvPr>
          <p:cNvSpPr>
            <a:spLocks noGrp="1"/>
          </p:cNvSpPr>
          <p:nvPr>
            <p:ph type="ftr" sz="quarter" idx="11"/>
          </p:nvPr>
        </p:nvSpPr>
        <p:spPr/>
        <p:txBody>
          <a:bodyPr/>
          <a:lstStyle/>
          <a:p>
            <a:r>
              <a:rPr lang="pt-BR"/>
              <a:t>AVENTURA SOBRE UMA ANÁLISE DE DADOS</a:t>
            </a:r>
          </a:p>
        </p:txBody>
      </p:sp>
      <p:sp>
        <p:nvSpPr>
          <p:cNvPr id="4" name="Espaço Reservado para Número de Slide 3">
            <a:extLst>
              <a:ext uri="{FF2B5EF4-FFF2-40B4-BE49-F238E27FC236}">
                <a16:creationId xmlns:a16="http://schemas.microsoft.com/office/drawing/2014/main" id="{7E79D74E-F0F0-643F-4B6F-7D7F589AEA65}"/>
              </a:ext>
            </a:extLst>
          </p:cNvPr>
          <p:cNvSpPr>
            <a:spLocks noGrp="1"/>
          </p:cNvSpPr>
          <p:nvPr>
            <p:ph type="sldNum" sz="quarter" idx="12"/>
          </p:nvPr>
        </p:nvSpPr>
        <p:spPr/>
        <p:txBody>
          <a:bodyPr/>
          <a:lstStyle/>
          <a:p>
            <a:fld id="{2F0D8804-1595-4F63-BCDC-C8C9D0D306A9}" type="slidenum">
              <a:rPr lang="pt-BR" smtClean="0"/>
              <a:t>15</a:t>
            </a:fld>
            <a:endParaRPr lang="pt-BR"/>
          </a:p>
        </p:txBody>
      </p:sp>
      <p:sp>
        <p:nvSpPr>
          <p:cNvPr id="6" name="Espaço Reservado para Conteúdo 2">
            <a:extLst>
              <a:ext uri="{FF2B5EF4-FFF2-40B4-BE49-F238E27FC236}">
                <a16:creationId xmlns:a16="http://schemas.microsoft.com/office/drawing/2014/main" id="{325F0E3E-7B8E-D722-34C7-95A7B1AAD1AC}"/>
              </a:ext>
            </a:extLst>
          </p:cNvPr>
          <p:cNvSpPr txBox="1">
            <a:spLocks/>
          </p:cNvSpPr>
          <p:nvPr/>
        </p:nvSpPr>
        <p:spPr>
          <a:xfrm>
            <a:off x="639810" y="1905167"/>
            <a:ext cx="8281035" cy="8122498"/>
          </a:xfrm>
          <a:prstGeom prst="rect">
            <a:avLst/>
          </a:prstGeom>
        </p:spPr>
        <p:txBody>
          <a:bodyPr vert="horz" lIns="91440" tIns="45720" rIns="91440" bIns="45720" rtlCol="0">
            <a:normAutofit/>
          </a:bodyPr>
          <a:lstStyle>
            <a:lvl1pPr marL="240030" indent="-240030" algn="l" defTabSz="960120" rtl="0" eaLnBrk="1" latinLnBrk="0" hangingPunct="1">
              <a:lnSpc>
                <a:spcPct val="90000"/>
              </a:lnSpc>
              <a:spcBef>
                <a:spcPts val="1050"/>
              </a:spcBef>
              <a:buFont typeface="Arial" panose="020B0604020202020204" pitchFamily="34" charset="0"/>
              <a:buChar char="•"/>
              <a:defRPr sz="2940" kern="1200">
                <a:solidFill>
                  <a:schemeClr val="tx1"/>
                </a:solidFill>
                <a:latin typeface="+mn-lt"/>
                <a:ea typeface="+mn-ea"/>
                <a:cs typeface="+mn-cs"/>
              </a:defRPr>
            </a:lvl1pPr>
            <a:lvl2pPr marL="720090" indent="-240030" algn="l" defTabSz="960120" rtl="0" eaLnBrk="1" latinLnBrk="0" hangingPunct="1">
              <a:lnSpc>
                <a:spcPct val="90000"/>
              </a:lnSpc>
              <a:spcBef>
                <a:spcPts val="525"/>
              </a:spcBef>
              <a:buFont typeface="Arial" panose="020B0604020202020204" pitchFamily="34" charset="0"/>
              <a:buChar char="•"/>
              <a:defRPr sz="2520" kern="1200">
                <a:solidFill>
                  <a:schemeClr val="tx1"/>
                </a:solidFill>
                <a:latin typeface="+mn-lt"/>
                <a:ea typeface="+mn-ea"/>
                <a:cs typeface="+mn-cs"/>
              </a:defRPr>
            </a:lvl2pPr>
            <a:lvl3pPr marL="1200150" indent="-240030" algn="l" defTabSz="960120" rtl="0" eaLnBrk="1" latinLnBrk="0" hangingPunct="1">
              <a:lnSpc>
                <a:spcPct val="90000"/>
              </a:lnSpc>
              <a:spcBef>
                <a:spcPts val="525"/>
              </a:spcBef>
              <a:buFont typeface="Arial" panose="020B0604020202020204" pitchFamily="34" charset="0"/>
              <a:buChar char="•"/>
              <a:defRPr sz="2100" kern="1200">
                <a:solidFill>
                  <a:schemeClr val="tx1"/>
                </a:solidFill>
                <a:latin typeface="+mn-lt"/>
                <a:ea typeface="+mn-ea"/>
                <a:cs typeface="+mn-cs"/>
              </a:defRPr>
            </a:lvl3pPr>
            <a:lvl4pPr marL="168021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4pPr>
            <a:lvl5pPr marL="216027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5pPr>
            <a:lvl6pPr marL="264033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6pPr>
            <a:lvl7pPr marL="312039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7pPr>
            <a:lvl8pPr marL="360045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8pPr>
            <a:lvl9pPr marL="408051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9pPr>
          </a:lstStyle>
          <a:p>
            <a:pPr marL="0" indent="0" algn="ctr">
              <a:buNone/>
            </a:pPr>
            <a:r>
              <a:rPr lang="pt-BR" sz="2400" dirty="0"/>
              <a:t>O desafio desse Ebook foi gerado por IA, enquanto que toda a criação do Ebook por humano. O prompt e o desafio criado estão detalhados no meu GitHub.</a:t>
            </a:r>
          </a:p>
          <a:p>
            <a:pPr marL="0" indent="0" algn="ctr">
              <a:buNone/>
            </a:pPr>
            <a:endParaRPr lang="pt-BR" sz="2400" dirty="0"/>
          </a:p>
          <a:p>
            <a:pPr marL="0" indent="0" algn="ctr">
              <a:buNone/>
            </a:pPr>
            <a:r>
              <a:rPr lang="pt-BR" sz="2400" dirty="0"/>
              <a:t>Não é uma regra seguir essas etapas para realizar uma boa análise, no entanto é uma maneira dinâmica e eficaz que utilizo nos meus projetos .</a:t>
            </a:r>
          </a:p>
        </p:txBody>
      </p:sp>
      <p:pic>
        <p:nvPicPr>
          <p:cNvPr id="14" name="Imagem 13" descr="Faca em cima&#10;&#10;Descrição gerada automaticamente com confiança baixa">
            <a:extLst>
              <a:ext uri="{FF2B5EF4-FFF2-40B4-BE49-F238E27FC236}">
                <a16:creationId xmlns:a16="http://schemas.microsoft.com/office/drawing/2014/main" id="{65B21416-EB5B-373D-FCEE-C04E7DA1194A}"/>
              </a:ext>
            </a:extLst>
          </p:cNvPr>
          <p:cNvPicPr>
            <a:picLocks noChangeAspect="1"/>
          </p:cNvPicPr>
          <p:nvPr/>
        </p:nvPicPr>
        <p:blipFill>
          <a:blip r:embed="rId2">
            <a:duotone>
              <a:schemeClr val="accent2">
                <a:shade val="45000"/>
                <a:satMod val="135000"/>
              </a:schemeClr>
              <a:prstClr val="white"/>
            </a:duotone>
            <a:extLst>
              <a:ext uri="{BEBA8EAE-BF5A-486C-A8C5-ECC9F3942E4B}">
                <a14:imgProps xmlns:a14="http://schemas.microsoft.com/office/drawing/2010/main">
                  <a14:imgLayer r:embed="rId3">
                    <a14:imgEffect>
                      <a14:artisticCement/>
                    </a14:imgEffect>
                  </a14:imgLayer>
                </a14:imgProps>
              </a:ext>
              <a:ext uri="{28A0092B-C50C-407E-A947-70E740481C1C}">
                <a14:useLocalDpi xmlns:a14="http://schemas.microsoft.com/office/drawing/2010/main" val="0"/>
              </a:ext>
            </a:extLst>
          </a:blip>
          <a:stretch>
            <a:fillRect/>
          </a:stretch>
        </p:blipFill>
        <p:spPr>
          <a:xfrm rot="2781164">
            <a:off x="8582306" y="313688"/>
            <a:ext cx="1224175" cy="1224175"/>
          </a:xfrm>
          <a:prstGeom prst="rect">
            <a:avLst/>
          </a:prstGeom>
        </p:spPr>
      </p:pic>
      <p:pic>
        <p:nvPicPr>
          <p:cNvPr id="17" name="Espaço Reservado para Conteúdo 4" descr="Logotipo&#10;&#10;Descrição gerada automaticamente">
            <a:extLst>
              <a:ext uri="{FF2B5EF4-FFF2-40B4-BE49-F238E27FC236}">
                <a16:creationId xmlns:a16="http://schemas.microsoft.com/office/drawing/2014/main" id="{21D9AE2B-1B17-CD44-8C62-8296CD7E85DB}"/>
              </a:ext>
            </a:extLst>
          </p:cNvPr>
          <p:cNvPicPr>
            <a:picLocks noGrp="1" noChangeAspect="1"/>
          </p:cNvPicPr>
          <p:nvPr>
            <p:ph idx="1"/>
          </p:nvPr>
        </p:nvPicPr>
        <p:blipFill>
          <a:blip r:embed="rId4">
            <a:grayscl/>
            <a:alphaModFix amt="35000"/>
            <a:extLst>
              <a:ext uri="{BEBA8EAE-BF5A-486C-A8C5-ECC9F3942E4B}">
                <a14:imgProps xmlns:a14="http://schemas.microsoft.com/office/drawing/2010/main">
                  <a14:imgLayer r:embed="rId5">
                    <a14:imgEffect>
                      <a14:artisticGlowEdges/>
                    </a14:imgEffect>
                  </a14:imgLayer>
                </a14:imgProps>
              </a:ext>
              <a:ext uri="{28A0092B-C50C-407E-A947-70E740481C1C}">
                <a14:useLocalDpi xmlns:a14="http://schemas.microsoft.com/office/drawing/2010/main" val="0"/>
              </a:ext>
            </a:extLst>
          </a:blip>
          <a:stretch>
            <a:fillRect/>
          </a:stretch>
        </p:blipFill>
        <p:spPr>
          <a:xfrm>
            <a:off x="3887421" y="10926661"/>
            <a:ext cx="1826358" cy="1027326"/>
          </a:xfrm>
          <a:effectLst>
            <a:outerShdw blurRad="50800" dist="38100" dir="5400000" algn="t" rotWithShape="0">
              <a:prstClr val="black">
                <a:alpha val="40000"/>
              </a:prstClr>
            </a:outerShdw>
          </a:effectLst>
        </p:spPr>
      </p:pic>
      <p:pic>
        <p:nvPicPr>
          <p:cNvPr id="7" name="Imagem 6" descr="Ícone&#10;&#10;Descrição gerada automaticamente">
            <a:extLst>
              <a:ext uri="{FF2B5EF4-FFF2-40B4-BE49-F238E27FC236}">
                <a16:creationId xmlns:a16="http://schemas.microsoft.com/office/drawing/2014/main" id="{0C1FF809-86D4-0008-8DE3-346C0DBC5E17}"/>
              </a:ext>
            </a:extLst>
          </p:cNvPr>
          <p:cNvPicPr>
            <a:picLocks noChangeAspect="1"/>
          </p:cNvPicPr>
          <p:nvPr/>
        </p:nvPicPr>
        <p:blipFill>
          <a:blip r:embed="rId6">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4075010" y="4640687"/>
            <a:ext cx="1451179" cy="1451179"/>
          </a:xfrm>
          <a:prstGeom prst="rect">
            <a:avLst/>
          </a:prstGeom>
        </p:spPr>
      </p:pic>
      <p:sp>
        <p:nvSpPr>
          <p:cNvPr id="9" name="CaixaDeTexto 8">
            <a:extLst>
              <a:ext uri="{FF2B5EF4-FFF2-40B4-BE49-F238E27FC236}">
                <a16:creationId xmlns:a16="http://schemas.microsoft.com/office/drawing/2014/main" id="{BAD55911-C9BF-AAC3-F139-40B3EA445ABB}"/>
              </a:ext>
            </a:extLst>
          </p:cNvPr>
          <p:cNvSpPr txBox="1"/>
          <p:nvPr/>
        </p:nvSpPr>
        <p:spPr>
          <a:xfrm>
            <a:off x="940251" y="6266130"/>
            <a:ext cx="7720696" cy="369332"/>
          </a:xfrm>
          <a:prstGeom prst="rect">
            <a:avLst/>
          </a:prstGeom>
          <a:noFill/>
        </p:spPr>
        <p:txBody>
          <a:bodyPr wrap="square" rtlCol="0">
            <a:spAutoFit/>
          </a:bodyPr>
          <a:lstStyle/>
          <a:p>
            <a:pPr algn="ctr"/>
            <a:r>
              <a:rPr lang="pt-BR" dirty="0">
                <a:hlinkClick r:id="rId7"/>
              </a:rPr>
              <a:t>https://github.com/its-gabe/immersive-analytics-guide</a:t>
            </a:r>
            <a:endParaRPr lang="pt-BR" dirty="0"/>
          </a:p>
        </p:txBody>
      </p:sp>
      <p:pic>
        <p:nvPicPr>
          <p:cNvPr id="13" name="Imagem 12" descr="Imagem digital fictícia de personagem de filme&#10;&#10;Descrição gerada automaticamente com confiança baixa">
            <a:extLst>
              <a:ext uri="{FF2B5EF4-FFF2-40B4-BE49-F238E27FC236}">
                <a16:creationId xmlns:a16="http://schemas.microsoft.com/office/drawing/2014/main" id="{4E7889BA-9137-71BC-D9E4-1133D3A65EA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509184" y="6781333"/>
            <a:ext cx="3133725" cy="1457325"/>
          </a:xfrm>
          <a:prstGeom prst="rect">
            <a:avLst/>
          </a:prstGeom>
        </p:spPr>
      </p:pic>
      <p:sp>
        <p:nvSpPr>
          <p:cNvPr id="15" name="CaixaDeTexto 14">
            <a:extLst>
              <a:ext uri="{FF2B5EF4-FFF2-40B4-BE49-F238E27FC236}">
                <a16:creationId xmlns:a16="http://schemas.microsoft.com/office/drawing/2014/main" id="{3B0E821B-39B0-9F79-0715-C09652FFA1CF}"/>
              </a:ext>
            </a:extLst>
          </p:cNvPr>
          <p:cNvSpPr txBox="1"/>
          <p:nvPr/>
        </p:nvSpPr>
        <p:spPr>
          <a:xfrm>
            <a:off x="639810" y="8238786"/>
            <a:ext cx="8227528" cy="1200329"/>
          </a:xfrm>
          <a:prstGeom prst="rect">
            <a:avLst/>
          </a:prstGeom>
          <a:noFill/>
        </p:spPr>
        <p:txBody>
          <a:bodyPr wrap="square" rtlCol="0">
            <a:spAutoFit/>
          </a:bodyPr>
          <a:lstStyle/>
          <a:p>
            <a:pPr algn="ctr"/>
            <a:r>
              <a:rPr lang="pt-BR" sz="2400" dirty="0"/>
              <a:t>Esse ebook tem uma  temática de final </a:t>
            </a:r>
            <a:r>
              <a:rPr lang="pt-BR" sz="2400" dirty="0" err="1"/>
              <a:t>fantasy</a:t>
            </a:r>
            <a:r>
              <a:rPr lang="pt-BR" sz="2400" dirty="0"/>
              <a:t> para tentar passar a sensação de aventura sobre uma análise de dados do 0.</a:t>
            </a:r>
          </a:p>
        </p:txBody>
      </p:sp>
    </p:spTree>
    <p:extLst>
      <p:ext uri="{BB962C8B-B14F-4D97-AF65-F5344CB8AC3E}">
        <p14:creationId xmlns:p14="http://schemas.microsoft.com/office/powerpoint/2010/main" val="25983318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ço Reservado para Número de Slide 4">
            <a:extLst>
              <a:ext uri="{FF2B5EF4-FFF2-40B4-BE49-F238E27FC236}">
                <a16:creationId xmlns:a16="http://schemas.microsoft.com/office/drawing/2014/main" id="{7D8AA017-20A5-87E4-669D-15351AAF9276}"/>
              </a:ext>
            </a:extLst>
          </p:cNvPr>
          <p:cNvSpPr>
            <a:spLocks noGrp="1"/>
          </p:cNvSpPr>
          <p:nvPr>
            <p:ph type="sldNum" sz="quarter" idx="12"/>
          </p:nvPr>
        </p:nvSpPr>
        <p:spPr/>
        <p:txBody>
          <a:bodyPr/>
          <a:lstStyle/>
          <a:p>
            <a:fld id="{2F0D8804-1595-4F63-BCDC-C8C9D0D306A9}" type="slidenum">
              <a:rPr lang="pt-BR" smtClean="0"/>
              <a:t>2</a:t>
            </a:fld>
            <a:endParaRPr lang="pt-BR"/>
          </a:p>
        </p:txBody>
      </p:sp>
      <p:sp>
        <p:nvSpPr>
          <p:cNvPr id="4" name="Retângulo 3">
            <a:extLst>
              <a:ext uri="{FF2B5EF4-FFF2-40B4-BE49-F238E27FC236}">
                <a16:creationId xmlns:a16="http://schemas.microsoft.com/office/drawing/2014/main" id="{C8D0B4C0-F6EA-B32B-94E4-664B5F92A17A}"/>
              </a:ext>
            </a:extLst>
          </p:cNvPr>
          <p:cNvSpPr/>
          <p:nvPr/>
        </p:nvSpPr>
        <p:spPr>
          <a:xfrm>
            <a:off x="0" y="0"/>
            <a:ext cx="9601200" cy="12801600"/>
          </a:xfrm>
          <a:prstGeom prst="rect">
            <a:avLst/>
          </a:prstGeom>
          <a:gradFill flip="none" rotWithShape="1">
            <a:gsLst>
              <a:gs pos="0">
                <a:srgbClr val="7F7652">
                  <a:lumMod val="48000"/>
                  <a:lumOff val="52000"/>
                </a:srgbClr>
              </a:gs>
              <a:gs pos="40000">
                <a:schemeClr val="accent2">
                  <a:lumMod val="20000"/>
                  <a:lumOff val="80000"/>
                </a:schemeClr>
              </a:gs>
              <a:gs pos="60000">
                <a:schemeClr val="accent2">
                  <a:lumMod val="20000"/>
                  <a:lumOff val="80000"/>
                </a:schemeClr>
              </a:gs>
              <a:gs pos="100000">
                <a:srgbClr val="766E57">
                  <a:lumMod val="48000"/>
                  <a:lumOff val="52000"/>
                </a:srgbClr>
              </a:gs>
            </a:gsLst>
            <a:lin ang="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 name="Título 1">
            <a:extLst>
              <a:ext uri="{FF2B5EF4-FFF2-40B4-BE49-F238E27FC236}">
                <a16:creationId xmlns:a16="http://schemas.microsoft.com/office/drawing/2014/main" id="{515BB71C-4D30-2419-25DB-73B52A49CAF9}"/>
              </a:ext>
            </a:extLst>
          </p:cNvPr>
          <p:cNvSpPr>
            <a:spLocks noGrp="1"/>
          </p:cNvSpPr>
          <p:nvPr>
            <p:ph type="title"/>
          </p:nvPr>
        </p:nvSpPr>
        <p:spPr>
          <a:xfrm>
            <a:off x="660081" y="3237397"/>
            <a:ext cx="8281035" cy="2474384"/>
          </a:xfrm>
        </p:spPr>
        <p:txBody>
          <a:bodyPr>
            <a:noAutofit/>
          </a:bodyPr>
          <a:lstStyle/>
          <a:p>
            <a:pPr algn="ctr"/>
            <a:r>
              <a:rPr lang="pt-BR" sz="16000" b="1" i="0" dirty="0">
                <a:effectLst/>
              </a:rPr>
              <a:t>Capítulo 1</a:t>
            </a:r>
            <a:endParaRPr lang="pt-BR" sz="16000" dirty="0"/>
          </a:p>
        </p:txBody>
      </p:sp>
      <p:sp>
        <p:nvSpPr>
          <p:cNvPr id="8" name="Título 1">
            <a:extLst>
              <a:ext uri="{FF2B5EF4-FFF2-40B4-BE49-F238E27FC236}">
                <a16:creationId xmlns:a16="http://schemas.microsoft.com/office/drawing/2014/main" id="{64C51B6B-1AA9-3D79-FE72-E8E948AA8DB6}"/>
              </a:ext>
            </a:extLst>
          </p:cNvPr>
          <p:cNvSpPr txBox="1">
            <a:spLocks/>
          </p:cNvSpPr>
          <p:nvPr/>
        </p:nvSpPr>
        <p:spPr>
          <a:xfrm>
            <a:off x="2361061" y="9128301"/>
            <a:ext cx="4879074" cy="2474384"/>
          </a:xfrm>
          <a:prstGeom prst="rect">
            <a:avLst/>
          </a:prstGeom>
        </p:spPr>
        <p:txBody>
          <a:bodyPr vert="horz" lIns="91440" tIns="45720" rIns="91440" bIns="45720" rtlCol="0" anchor="ctr">
            <a:normAutofit/>
          </a:bodyPr>
          <a:lstStyle>
            <a:lvl1pPr algn="l" defTabSz="960120" rtl="0" eaLnBrk="1" latinLnBrk="0" hangingPunct="1">
              <a:lnSpc>
                <a:spcPct val="90000"/>
              </a:lnSpc>
              <a:spcBef>
                <a:spcPct val="0"/>
              </a:spcBef>
              <a:buNone/>
              <a:defRPr sz="4620" kern="1200">
                <a:solidFill>
                  <a:schemeClr val="tx1"/>
                </a:solidFill>
                <a:latin typeface="+mj-lt"/>
                <a:ea typeface="+mj-ea"/>
                <a:cs typeface="+mj-cs"/>
              </a:defRPr>
            </a:lvl1pPr>
          </a:lstStyle>
          <a:p>
            <a:pPr algn="ctr"/>
            <a:r>
              <a:rPr lang="pt-BR" sz="4800" b="1" dirty="0">
                <a:latin typeface="+mn-lt"/>
              </a:rPr>
              <a:t>A Jornada Começa</a:t>
            </a:r>
            <a:endParaRPr lang="pt-BR" sz="4800" dirty="0">
              <a:latin typeface="+mn-lt"/>
            </a:endParaRPr>
          </a:p>
        </p:txBody>
      </p:sp>
      <p:sp>
        <p:nvSpPr>
          <p:cNvPr id="9" name="Retângulo: Cantos Arredondados 8">
            <a:extLst>
              <a:ext uri="{FF2B5EF4-FFF2-40B4-BE49-F238E27FC236}">
                <a16:creationId xmlns:a16="http://schemas.microsoft.com/office/drawing/2014/main" id="{A1A18369-2181-9A16-0900-FA04127CDBC5}"/>
              </a:ext>
            </a:extLst>
          </p:cNvPr>
          <p:cNvSpPr/>
          <p:nvPr/>
        </p:nvSpPr>
        <p:spPr>
          <a:xfrm>
            <a:off x="1200148" y="6780993"/>
            <a:ext cx="7200900" cy="238487"/>
          </a:xfrm>
          <a:prstGeom prst="roundRect">
            <a:avLst/>
          </a:prstGeom>
          <a:gradFill flip="none" rotWithShape="1">
            <a:gsLst>
              <a:gs pos="0">
                <a:srgbClr val="211B1C"/>
              </a:gs>
              <a:gs pos="30000">
                <a:srgbClr val="7F7652"/>
              </a:gs>
              <a:gs pos="61000">
                <a:srgbClr val="E0D0C2"/>
              </a:gs>
              <a:gs pos="93000">
                <a:srgbClr val="D3C8B9"/>
              </a:gs>
            </a:gsLst>
            <a:path path="shape">
              <a:fillToRect l="50000" t="50000" r="50000" b="50000"/>
            </a:path>
            <a:tileRect/>
          </a:gradFill>
          <a:ln>
            <a:noFill/>
          </a:ln>
          <a:effectLst>
            <a:softEdge rad="6350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noFill/>
            </a:endParaRPr>
          </a:p>
        </p:txBody>
      </p:sp>
      <p:pic>
        <p:nvPicPr>
          <p:cNvPr id="7" name="Espaço Reservado para Conteúdo 4" descr="Logotipo&#10;&#10;Descrição gerada automaticamente">
            <a:extLst>
              <a:ext uri="{FF2B5EF4-FFF2-40B4-BE49-F238E27FC236}">
                <a16:creationId xmlns:a16="http://schemas.microsoft.com/office/drawing/2014/main" id="{38AADDBB-A1BF-C4A1-E033-8CB1F557AF93}"/>
              </a:ext>
            </a:extLst>
          </p:cNvPr>
          <p:cNvPicPr>
            <a:picLocks noChangeAspect="1"/>
          </p:cNvPicPr>
          <p:nvPr/>
        </p:nvPicPr>
        <p:blipFill rotWithShape="1">
          <a:blip r:embed="rId2">
            <a:duotone>
              <a:schemeClr val="accent2">
                <a:shade val="45000"/>
                <a:satMod val="135000"/>
              </a:schemeClr>
              <a:prstClr val="white"/>
            </a:duotone>
            <a:alphaModFix/>
            <a:extLst>
              <a:ext uri="{28A0092B-C50C-407E-A947-70E740481C1C}">
                <a14:useLocalDpi xmlns:a14="http://schemas.microsoft.com/office/drawing/2010/main" val="0"/>
              </a:ext>
            </a:extLst>
          </a:blip>
          <a:srcRect t="-13785" b="34551"/>
          <a:stretch/>
        </p:blipFill>
        <p:spPr>
          <a:xfrm>
            <a:off x="3024809" y="7488475"/>
            <a:ext cx="3551577" cy="1582917"/>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35354474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8836E5F-2715-F265-8639-461B2C395D4A}"/>
              </a:ext>
            </a:extLst>
          </p:cNvPr>
          <p:cNvSpPr>
            <a:spLocks noGrp="1"/>
          </p:cNvSpPr>
          <p:nvPr>
            <p:ph type="title"/>
          </p:nvPr>
        </p:nvSpPr>
        <p:spPr>
          <a:xfrm>
            <a:off x="634364" y="-44859"/>
            <a:ext cx="8281035" cy="2474384"/>
          </a:xfrm>
        </p:spPr>
        <p:txBody>
          <a:bodyPr>
            <a:normAutofit/>
          </a:bodyPr>
          <a:lstStyle/>
          <a:p>
            <a:r>
              <a:rPr lang="pt-BR" sz="4800" b="1" i="0" dirty="0">
                <a:effectLst/>
              </a:rPr>
              <a:t>A Jornada Começa</a:t>
            </a:r>
            <a:endParaRPr lang="pt-BR" sz="4800" dirty="0"/>
          </a:p>
        </p:txBody>
      </p:sp>
      <p:pic>
        <p:nvPicPr>
          <p:cNvPr id="5" name="Espaço Reservado para Conteúdo 4" descr="Logotipo&#10;&#10;Descrição gerada automaticamente">
            <a:extLst>
              <a:ext uri="{FF2B5EF4-FFF2-40B4-BE49-F238E27FC236}">
                <a16:creationId xmlns:a16="http://schemas.microsoft.com/office/drawing/2014/main" id="{489BA991-FBF1-7D6C-31C4-54ED17893E40}"/>
              </a:ext>
            </a:extLst>
          </p:cNvPr>
          <p:cNvPicPr>
            <a:picLocks noGrp="1" noChangeAspect="1"/>
          </p:cNvPicPr>
          <p:nvPr>
            <p:ph idx="1"/>
          </p:nvPr>
        </p:nvPicPr>
        <p:blipFill>
          <a:blip r:embed="rId2">
            <a:grayscl/>
            <a:alphaModFix amt="35000"/>
            <a:extLst>
              <a:ext uri="{BEBA8EAE-BF5A-486C-A8C5-ECC9F3942E4B}">
                <a14:imgProps xmlns:a14="http://schemas.microsoft.com/office/drawing/2010/main">
                  <a14:imgLayer r:embed="rId3">
                    <a14:imgEffect>
                      <a14:artisticGlowEdges/>
                    </a14:imgEffect>
                  </a14:imgLayer>
                </a14:imgProps>
              </a:ext>
              <a:ext uri="{28A0092B-C50C-407E-A947-70E740481C1C}">
                <a14:useLocalDpi xmlns:a14="http://schemas.microsoft.com/office/drawing/2010/main" val="0"/>
              </a:ext>
            </a:extLst>
          </a:blip>
          <a:stretch>
            <a:fillRect/>
          </a:stretch>
        </p:blipFill>
        <p:spPr>
          <a:xfrm>
            <a:off x="3887421" y="10926661"/>
            <a:ext cx="1826358" cy="1027326"/>
          </a:xfrm>
          <a:effectLst>
            <a:outerShdw blurRad="50800" dist="38100" dir="5400000" algn="t" rotWithShape="0">
              <a:prstClr val="black">
                <a:alpha val="40000"/>
              </a:prstClr>
            </a:outerShdw>
          </a:effectLst>
        </p:spPr>
      </p:pic>
      <p:sp>
        <p:nvSpPr>
          <p:cNvPr id="3" name="Espaço Reservado para Rodapé 2">
            <a:extLst>
              <a:ext uri="{FF2B5EF4-FFF2-40B4-BE49-F238E27FC236}">
                <a16:creationId xmlns:a16="http://schemas.microsoft.com/office/drawing/2014/main" id="{271A4855-6F0C-98C1-2FEF-773B6A0B7157}"/>
              </a:ext>
            </a:extLst>
          </p:cNvPr>
          <p:cNvSpPr>
            <a:spLocks noGrp="1"/>
          </p:cNvSpPr>
          <p:nvPr>
            <p:ph type="ftr" sz="quarter" idx="11"/>
          </p:nvPr>
        </p:nvSpPr>
        <p:spPr/>
        <p:txBody>
          <a:bodyPr/>
          <a:lstStyle/>
          <a:p>
            <a:r>
              <a:rPr lang="pt-BR"/>
              <a:t>AVENTURA SOBRE UMA ANÁLISE DE DADOS</a:t>
            </a:r>
          </a:p>
        </p:txBody>
      </p:sp>
      <p:sp>
        <p:nvSpPr>
          <p:cNvPr id="4" name="Espaço Reservado para Número de Slide 3">
            <a:extLst>
              <a:ext uri="{FF2B5EF4-FFF2-40B4-BE49-F238E27FC236}">
                <a16:creationId xmlns:a16="http://schemas.microsoft.com/office/drawing/2014/main" id="{C3AB510C-F2A1-4ED6-B8C2-888DDF8F234B}"/>
              </a:ext>
            </a:extLst>
          </p:cNvPr>
          <p:cNvSpPr>
            <a:spLocks noGrp="1"/>
          </p:cNvSpPr>
          <p:nvPr>
            <p:ph type="sldNum" sz="quarter" idx="12"/>
          </p:nvPr>
        </p:nvSpPr>
        <p:spPr/>
        <p:txBody>
          <a:bodyPr/>
          <a:lstStyle/>
          <a:p>
            <a:fld id="{2F0D8804-1595-4F63-BCDC-C8C9D0D306A9}" type="slidenum">
              <a:rPr lang="pt-BR" smtClean="0"/>
              <a:t>3</a:t>
            </a:fld>
            <a:endParaRPr lang="pt-BR"/>
          </a:p>
        </p:txBody>
      </p:sp>
      <p:sp>
        <p:nvSpPr>
          <p:cNvPr id="6" name="Espaço Reservado para Conteúdo 2">
            <a:extLst>
              <a:ext uri="{FF2B5EF4-FFF2-40B4-BE49-F238E27FC236}">
                <a16:creationId xmlns:a16="http://schemas.microsoft.com/office/drawing/2014/main" id="{92E397BB-1E7D-28D7-E110-F3F376D8E4C1}"/>
              </a:ext>
            </a:extLst>
          </p:cNvPr>
          <p:cNvSpPr txBox="1">
            <a:spLocks/>
          </p:cNvSpPr>
          <p:nvPr/>
        </p:nvSpPr>
        <p:spPr>
          <a:xfrm>
            <a:off x="634364" y="1893430"/>
            <a:ext cx="8281035" cy="8122498"/>
          </a:xfrm>
          <a:prstGeom prst="rect">
            <a:avLst/>
          </a:prstGeom>
        </p:spPr>
        <p:txBody>
          <a:bodyPr vert="horz" lIns="91440" tIns="45720" rIns="91440" bIns="45720" rtlCol="0">
            <a:normAutofit/>
          </a:bodyPr>
          <a:lstStyle>
            <a:lvl1pPr marL="240030" indent="-240030" algn="l" defTabSz="960120" rtl="0" eaLnBrk="1" latinLnBrk="0" hangingPunct="1">
              <a:lnSpc>
                <a:spcPct val="90000"/>
              </a:lnSpc>
              <a:spcBef>
                <a:spcPts val="1050"/>
              </a:spcBef>
              <a:buFont typeface="Arial" panose="020B0604020202020204" pitchFamily="34" charset="0"/>
              <a:buChar char="•"/>
              <a:defRPr sz="2940" kern="1200">
                <a:solidFill>
                  <a:schemeClr val="tx1"/>
                </a:solidFill>
                <a:latin typeface="+mn-lt"/>
                <a:ea typeface="+mn-ea"/>
                <a:cs typeface="+mn-cs"/>
              </a:defRPr>
            </a:lvl1pPr>
            <a:lvl2pPr marL="720090" indent="-240030" algn="l" defTabSz="960120" rtl="0" eaLnBrk="1" latinLnBrk="0" hangingPunct="1">
              <a:lnSpc>
                <a:spcPct val="90000"/>
              </a:lnSpc>
              <a:spcBef>
                <a:spcPts val="525"/>
              </a:spcBef>
              <a:buFont typeface="Arial" panose="020B0604020202020204" pitchFamily="34" charset="0"/>
              <a:buChar char="•"/>
              <a:defRPr sz="2520" kern="1200">
                <a:solidFill>
                  <a:schemeClr val="tx1"/>
                </a:solidFill>
                <a:latin typeface="+mn-lt"/>
                <a:ea typeface="+mn-ea"/>
                <a:cs typeface="+mn-cs"/>
              </a:defRPr>
            </a:lvl2pPr>
            <a:lvl3pPr marL="1200150" indent="-240030" algn="l" defTabSz="960120" rtl="0" eaLnBrk="1" latinLnBrk="0" hangingPunct="1">
              <a:lnSpc>
                <a:spcPct val="90000"/>
              </a:lnSpc>
              <a:spcBef>
                <a:spcPts val="525"/>
              </a:spcBef>
              <a:buFont typeface="Arial" panose="020B0604020202020204" pitchFamily="34" charset="0"/>
              <a:buChar char="•"/>
              <a:defRPr sz="2100" kern="1200">
                <a:solidFill>
                  <a:schemeClr val="tx1"/>
                </a:solidFill>
                <a:latin typeface="+mn-lt"/>
                <a:ea typeface="+mn-ea"/>
                <a:cs typeface="+mn-cs"/>
              </a:defRPr>
            </a:lvl3pPr>
            <a:lvl4pPr marL="168021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4pPr>
            <a:lvl5pPr marL="216027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5pPr>
            <a:lvl6pPr marL="264033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6pPr>
            <a:lvl7pPr marL="312039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7pPr>
            <a:lvl8pPr marL="360045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8pPr>
            <a:lvl9pPr marL="408051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9pPr>
          </a:lstStyle>
          <a:p>
            <a:r>
              <a:rPr lang="pt-BR" sz="2400" dirty="0"/>
              <a:t>Esta análise teve seu início a partir de um desafio gerado pelo ChatGPT. O seguinte prompt, cuidadosamente elaborado com regras associadas a ele, propôs a análise de vendas e identificação de satisfação dos clientes: </a:t>
            </a:r>
          </a:p>
        </p:txBody>
      </p:sp>
      <p:pic>
        <p:nvPicPr>
          <p:cNvPr id="11" name="Imagem 10">
            <a:extLst>
              <a:ext uri="{FF2B5EF4-FFF2-40B4-BE49-F238E27FC236}">
                <a16:creationId xmlns:a16="http://schemas.microsoft.com/office/drawing/2014/main" id="{171F90FC-0DD9-D90A-070D-775F31D512CD}"/>
              </a:ext>
            </a:extLst>
          </p:cNvPr>
          <p:cNvPicPr>
            <a:picLocks noChangeAspect="1"/>
          </p:cNvPicPr>
          <p:nvPr/>
        </p:nvPicPr>
        <p:blipFill>
          <a:blip r:embed="rId4"/>
          <a:stretch>
            <a:fillRect/>
          </a:stretch>
        </p:blipFill>
        <p:spPr>
          <a:xfrm>
            <a:off x="825180" y="3891131"/>
            <a:ext cx="7899400" cy="2241026"/>
          </a:xfrm>
          <a:prstGeom prst="rect">
            <a:avLst/>
          </a:prstGeom>
          <a:ln>
            <a:noFill/>
          </a:ln>
          <a:effectLst>
            <a:outerShdw blurRad="190500" algn="tl" rotWithShape="0">
              <a:srgbClr val="000000">
                <a:alpha val="70000"/>
              </a:srgbClr>
            </a:outerShdw>
          </a:effectLst>
        </p:spPr>
      </p:pic>
      <p:pic>
        <p:nvPicPr>
          <p:cNvPr id="8" name="Imagem 7" descr="Faca em cima&#10;&#10;Descrição gerada automaticamente com confiança baixa">
            <a:extLst>
              <a:ext uri="{FF2B5EF4-FFF2-40B4-BE49-F238E27FC236}">
                <a16:creationId xmlns:a16="http://schemas.microsoft.com/office/drawing/2014/main" id="{2E86DB46-5095-1B7D-8A31-1574BEEB7ACB}"/>
              </a:ext>
            </a:extLst>
          </p:cNvPr>
          <p:cNvPicPr>
            <a:picLocks noChangeAspect="1"/>
          </p:cNvPicPr>
          <p:nvPr/>
        </p:nvPicPr>
        <p:blipFill>
          <a:blip r:embed="rId5">
            <a:duotone>
              <a:schemeClr val="accent2">
                <a:shade val="45000"/>
                <a:satMod val="135000"/>
              </a:schemeClr>
              <a:prstClr val="white"/>
            </a:duotone>
            <a:extLst>
              <a:ext uri="{BEBA8EAE-BF5A-486C-A8C5-ECC9F3942E4B}">
                <a14:imgProps xmlns:a14="http://schemas.microsoft.com/office/drawing/2010/main">
                  <a14:imgLayer r:embed="rId6">
                    <a14:imgEffect>
                      <a14:artisticCement/>
                    </a14:imgEffect>
                  </a14:imgLayer>
                </a14:imgProps>
              </a:ext>
              <a:ext uri="{28A0092B-C50C-407E-A947-70E740481C1C}">
                <a14:useLocalDpi xmlns:a14="http://schemas.microsoft.com/office/drawing/2010/main" val="0"/>
              </a:ext>
            </a:extLst>
          </a:blip>
          <a:stretch>
            <a:fillRect/>
          </a:stretch>
        </p:blipFill>
        <p:spPr>
          <a:xfrm rot="2781164">
            <a:off x="8582306" y="313688"/>
            <a:ext cx="1224175" cy="1224175"/>
          </a:xfrm>
          <a:prstGeom prst="rect">
            <a:avLst/>
          </a:prstGeom>
        </p:spPr>
      </p:pic>
      <p:pic>
        <p:nvPicPr>
          <p:cNvPr id="14" name="Imagem 13">
            <a:extLst>
              <a:ext uri="{FF2B5EF4-FFF2-40B4-BE49-F238E27FC236}">
                <a16:creationId xmlns:a16="http://schemas.microsoft.com/office/drawing/2014/main" id="{31EB136C-1738-74A8-1547-F2863CB234B5}"/>
              </a:ext>
            </a:extLst>
          </p:cNvPr>
          <p:cNvPicPr>
            <a:picLocks noChangeAspect="1"/>
          </p:cNvPicPr>
          <p:nvPr/>
        </p:nvPicPr>
        <p:blipFill>
          <a:blip r:embed="rId7"/>
          <a:stretch>
            <a:fillRect/>
          </a:stretch>
        </p:blipFill>
        <p:spPr>
          <a:xfrm>
            <a:off x="825180" y="6936719"/>
            <a:ext cx="7899400" cy="2043541"/>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42278900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ço Reservado para Número de Slide 4">
            <a:extLst>
              <a:ext uri="{FF2B5EF4-FFF2-40B4-BE49-F238E27FC236}">
                <a16:creationId xmlns:a16="http://schemas.microsoft.com/office/drawing/2014/main" id="{7D8AA017-20A5-87E4-669D-15351AAF9276}"/>
              </a:ext>
            </a:extLst>
          </p:cNvPr>
          <p:cNvSpPr>
            <a:spLocks noGrp="1"/>
          </p:cNvSpPr>
          <p:nvPr>
            <p:ph type="sldNum" sz="quarter" idx="12"/>
          </p:nvPr>
        </p:nvSpPr>
        <p:spPr/>
        <p:txBody>
          <a:bodyPr/>
          <a:lstStyle/>
          <a:p>
            <a:fld id="{2F0D8804-1595-4F63-BCDC-C8C9D0D306A9}" type="slidenum">
              <a:rPr lang="pt-BR" smtClean="0"/>
              <a:t>4</a:t>
            </a:fld>
            <a:endParaRPr lang="pt-BR"/>
          </a:p>
        </p:txBody>
      </p:sp>
      <p:sp>
        <p:nvSpPr>
          <p:cNvPr id="4" name="Retângulo 3">
            <a:extLst>
              <a:ext uri="{FF2B5EF4-FFF2-40B4-BE49-F238E27FC236}">
                <a16:creationId xmlns:a16="http://schemas.microsoft.com/office/drawing/2014/main" id="{C8D0B4C0-F6EA-B32B-94E4-664B5F92A17A}"/>
              </a:ext>
            </a:extLst>
          </p:cNvPr>
          <p:cNvSpPr/>
          <p:nvPr/>
        </p:nvSpPr>
        <p:spPr>
          <a:xfrm>
            <a:off x="0" y="0"/>
            <a:ext cx="9601200" cy="12801600"/>
          </a:xfrm>
          <a:prstGeom prst="rect">
            <a:avLst/>
          </a:prstGeom>
          <a:gradFill flip="none" rotWithShape="1">
            <a:gsLst>
              <a:gs pos="0">
                <a:srgbClr val="7F7652">
                  <a:lumMod val="48000"/>
                  <a:lumOff val="52000"/>
                </a:srgbClr>
              </a:gs>
              <a:gs pos="40000">
                <a:schemeClr val="accent2">
                  <a:lumMod val="20000"/>
                  <a:lumOff val="80000"/>
                </a:schemeClr>
              </a:gs>
              <a:gs pos="60000">
                <a:schemeClr val="accent2">
                  <a:lumMod val="20000"/>
                  <a:lumOff val="80000"/>
                </a:schemeClr>
              </a:gs>
              <a:gs pos="100000">
                <a:srgbClr val="766E57">
                  <a:lumMod val="48000"/>
                  <a:lumOff val="52000"/>
                </a:srgbClr>
              </a:gs>
            </a:gsLst>
            <a:lin ang="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 name="Título 1">
            <a:extLst>
              <a:ext uri="{FF2B5EF4-FFF2-40B4-BE49-F238E27FC236}">
                <a16:creationId xmlns:a16="http://schemas.microsoft.com/office/drawing/2014/main" id="{515BB71C-4D30-2419-25DB-73B52A49CAF9}"/>
              </a:ext>
            </a:extLst>
          </p:cNvPr>
          <p:cNvSpPr>
            <a:spLocks noGrp="1"/>
          </p:cNvSpPr>
          <p:nvPr>
            <p:ph type="title"/>
          </p:nvPr>
        </p:nvSpPr>
        <p:spPr>
          <a:xfrm>
            <a:off x="660081" y="3237397"/>
            <a:ext cx="8281035" cy="2474384"/>
          </a:xfrm>
        </p:spPr>
        <p:txBody>
          <a:bodyPr>
            <a:noAutofit/>
          </a:bodyPr>
          <a:lstStyle/>
          <a:p>
            <a:pPr algn="ctr"/>
            <a:r>
              <a:rPr lang="pt-BR" sz="16000" b="1" i="0" dirty="0">
                <a:effectLst/>
              </a:rPr>
              <a:t>Capítulo 2</a:t>
            </a:r>
            <a:endParaRPr lang="pt-BR" sz="16000" dirty="0"/>
          </a:p>
        </p:txBody>
      </p:sp>
      <p:sp>
        <p:nvSpPr>
          <p:cNvPr id="8" name="Título 1">
            <a:extLst>
              <a:ext uri="{FF2B5EF4-FFF2-40B4-BE49-F238E27FC236}">
                <a16:creationId xmlns:a16="http://schemas.microsoft.com/office/drawing/2014/main" id="{64C51B6B-1AA9-3D79-FE72-E8E948AA8DB6}"/>
              </a:ext>
            </a:extLst>
          </p:cNvPr>
          <p:cNvSpPr txBox="1">
            <a:spLocks/>
          </p:cNvSpPr>
          <p:nvPr/>
        </p:nvSpPr>
        <p:spPr>
          <a:xfrm>
            <a:off x="2361061" y="9128301"/>
            <a:ext cx="4879074" cy="2474384"/>
          </a:xfrm>
          <a:prstGeom prst="rect">
            <a:avLst/>
          </a:prstGeom>
        </p:spPr>
        <p:txBody>
          <a:bodyPr vert="horz" lIns="91440" tIns="45720" rIns="91440" bIns="45720" rtlCol="0" anchor="ctr">
            <a:normAutofit/>
          </a:bodyPr>
          <a:lstStyle>
            <a:lvl1pPr algn="l" defTabSz="960120" rtl="0" eaLnBrk="1" latinLnBrk="0" hangingPunct="1">
              <a:lnSpc>
                <a:spcPct val="90000"/>
              </a:lnSpc>
              <a:spcBef>
                <a:spcPct val="0"/>
              </a:spcBef>
              <a:buNone/>
              <a:defRPr sz="4620" kern="1200">
                <a:solidFill>
                  <a:schemeClr val="tx1"/>
                </a:solidFill>
                <a:latin typeface="+mj-lt"/>
                <a:ea typeface="+mj-ea"/>
                <a:cs typeface="+mj-cs"/>
              </a:defRPr>
            </a:lvl1pPr>
          </a:lstStyle>
          <a:p>
            <a:pPr algn="ctr"/>
            <a:r>
              <a:rPr lang="pt-BR" sz="4800" b="1" dirty="0">
                <a:latin typeface="+mn-lt"/>
              </a:rPr>
              <a:t>A Forja das Tabelas</a:t>
            </a:r>
            <a:endParaRPr lang="pt-BR" sz="4800" dirty="0">
              <a:latin typeface="+mn-lt"/>
            </a:endParaRPr>
          </a:p>
        </p:txBody>
      </p:sp>
      <p:sp>
        <p:nvSpPr>
          <p:cNvPr id="9" name="Retângulo: Cantos Arredondados 8">
            <a:extLst>
              <a:ext uri="{FF2B5EF4-FFF2-40B4-BE49-F238E27FC236}">
                <a16:creationId xmlns:a16="http://schemas.microsoft.com/office/drawing/2014/main" id="{A1A18369-2181-9A16-0900-FA04127CDBC5}"/>
              </a:ext>
            </a:extLst>
          </p:cNvPr>
          <p:cNvSpPr/>
          <p:nvPr/>
        </p:nvSpPr>
        <p:spPr>
          <a:xfrm>
            <a:off x="1200148" y="6780993"/>
            <a:ext cx="7200900" cy="238487"/>
          </a:xfrm>
          <a:prstGeom prst="roundRect">
            <a:avLst/>
          </a:prstGeom>
          <a:gradFill flip="none" rotWithShape="1">
            <a:gsLst>
              <a:gs pos="0">
                <a:srgbClr val="211B1C"/>
              </a:gs>
              <a:gs pos="30000">
                <a:srgbClr val="7F7652"/>
              </a:gs>
              <a:gs pos="61000">
                <a:srgbClr val="E0D0C2"/>
              </a:gs>
              <a:gs pos="93000">
                <a:srgbClr val="D3C8B9"/>
              </a:gs>
            </a:gsLst>
            <a:path path="shape">
              <a:fillToRect l="50000" t="50000" r="50000" b="50000"/>
            </a:path>
            <a:tileRect/>
          </a:gradFill>
          <a:ln>
            <a:noFill/>
          </a:ln>
          <a:effectLst>
            <a:softEdge rad="6350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noFill/>
            </a:endParaRPr>
          </a:p>
        </p:txBody>
      </p:sp>
      <p:pic>
        <p:nvPicPr>
          <p:cNvPr id="3" name="Espaço Reservado para Conteúdo 4" descr="Logotipo&#10;&#10;Descrição gerada automaticamente">
            <a:extLst>
              <a:ext uri="{FF2B5EF4-FFF2-40B4-BE49-F238E27FC236}">
                <a16:creationId xmlns:a16="http://schemas.microsoft.com/office/drawing/2014/main" id="{FB97F392-05E7-F5CD-D3A8-7324D33C3C03}"/>
              </a:ext>
            </a:extLst>
          </p:cNvPr>
          <p:cNvPicPr>
            <a:picLocks noChangeAspect="1"/>
          </p:cNvPicPr>
          <p:nvPr/>
        </p:nvPicPr>
        <p:blipFill rotWithShape="1">
          <a:blip r:embed="rId2">
            <a:duotone>
              <a:schemeClr val="accent2">
                <a:shade val="45000"/>
                <a:satMod val="135000"/>
              </a:schemeClr>
              <a:prstClr val="white"/>
            </a:duotone>
            <a:alphaModFix/>
            <a:extLst>
              <a:ext uri="{28A0092B-C50C-407E-A947-70E740481C1C}">
                <a14:useLocalDpi xmlns:a14="http://schemas.microsoft.com/office/drawing/2010/main" val="0"/>
              </a:ext>
            </a:extLst>
          </a:blip>
          <a:srcRect t="-13785" b="34551"/>
          <a:stretch/>
        </p:blipFill>
        <p:spPr>
          <a:xfrm>
            <a:off x="3024809" y="7488475"/>
            <a:ext cx="3551577" cy="1582917"/>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33487981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8836E5F-2715-F265-8639-461B2C395D4A}"/>
              </a:ext>
            </a:extLst>
          </p:cNvPr>
          <p:cNvSpPr>
            <a:spLocks noGrp="1"/>
          </p:cNvSpPr>
          <p:nvPr>
            <p:ph type="title"/>
          </p:nvPr>
        </p:nvSpPr>
        <p:spPr>
          <a:xfrm>
            <a:off x="660082" y="-44859"/>
            <a:ext cx="8281035" cy="2474384"/>
          </a:xfrm>
        </p:spPr>
        <p:txBody>
          <a:bodyPr>
            <a:normAutofit/>
          </a:bodyPr>
          <a:lstStyle/>
          <a:p>
            <a:r>
              <a:rPr lang="pt-BR" sz="4800" b="1" i="0" dirty="0">
                <a:effectLst/>
              </a:rPr>
              <a:t>A Forja das Tabelas</a:t>
            </a:r>
            <a:endParaRPr lang="pt-BR" sz="4800" dirty="0"/>
          </a:p>
        </p:txBody>
      </p:sp>
      <p:sp>
        <p:nvSpPr>
          <p:cNvPr id="3" name="Espaço Reservado para Rodapé 2">
            <a:extLst>
              <a:ext uri="{FF2B5EF4-FFF2-40B4-BE49-F238E27FC236}">
                <a16:creationId xmlns:a16="http://schemas.microsoft.com/office/drawing/2014/main" id="{AAD1EA18-2A40-5873-9130-90B64F30E9E6}"/>
              </a:ext>
            </a:extLst>
          </p:cNvPr>
          <p:cNvSpPr>
            <a:spLocks noGrp="1"/>
          </p:cNvSpPr>
          <p:nvPr>
            <p:ph type="ftr" sz="quarter" idx="11"/>
          </p:nvPr>
        </p:nvSpPr>
        <p:spPr/>
        <p:txBody>
          <a:bodyPr/>
          <a:lstStyle/>
          <a:p>
            <a:r>
              <a:rPr lang="pt-BR"/>
              <a:t>AVENTURA SOBRE UMA ANÁLISE DE DADOS</a:t>
            </a:r>
          </a:p>
        </p:txBody>
      </p:sp>
      <p:sp>
        <p:nvSpPr>
          <p:cNvPr id="4" name="Espaço Reservado para Número de Slide 3">
            <a:extLst>
              <a:ext uri="{FF2B5EF4-FFF2-40B4-BE49-F238E27FC236}">
                <a16:creationId xmlns:a16="http://schemas.microsoft.com/office/drawing/2014/main" id="{D2E6C604-2F58-DF94-14A3-CD08A252835B}"/>
              </a:ext>
            </a:extLst>
          </p:cNvPr>
          <p:cNvSpPr>
            <a:spLocks noGrp="1"/>
          </p:cNvSpPr>
          <p:nvPr>
            <p:ph type="sldNum" sz="quarter" idx="12"/>
          </p:nvPr>
        </p:nvSpPr>
        <p:spPr/>
        <p:txBody>
          <a:bodyPr/>
          <a:lstStyle/>
          <a:p>
            <a:fld id="{2F0D8804-1595-4F63-BCDC-C8C9D0D306A9}" type="slidenum">
              <a:rPr lang="pt-BR" smtClean="0"/>
              <a:t>5</a:t>
            </a:fld>
            <a:endParaRPr lang="pt-BR"/>
          </a:p>
        </p:txBody>
      </p:sp>
      <p:sp>
        <p:nvSpPr>
          <p:cNvPr id="6" name="Espaço Reservado para Conteúdo 2">
            <a:extLst>
              <a:ext uri="{FF2B5EF4-FFF2-40B4-BE49-F238E27FC236}">
                <a16:creationId xmlns:a16="http://schemas.microsoft.com/office/drawing/2014/main" id="{77971E7A-DA66-290E-7F86-E5172764AED3}"/>
              </a:ext>
            </a:extLst>
          </p:cNvPr>
          <p:cNvSpPr txBox="1">
            <a:spLocks/>
          </p:cNvSpPr>
          <p:nvPr/>
        </p:nvSpPr>
        <p:spPr>
          <a:xfrm>
            <a:off x="641031" y="1890270"/>
            <a:ext cx="8281035" cy="8122498"/>
          </a:xfrm>
          <a:prstGeom prst="rect">
            <a:avLst/>
          </a:prstGeom>
        </p:spPr>
        <p:txBody>
          <a:bodyPr vert="horz" lIns="91440" tIns="45720" rIns="91440" bIns="45720" rtlCol="0">
            <a:normAutofit/>
          </a:bodyPr>
          <a:lstStyle>
            <a:lvl1pPr marL="240030" indent="-240030" algn="l" defTabSz="960120" rtl="0" eaLnBrk="1" latinLnBrk="0" hangingPunct="1">
              <a:lnSpc>
                <a:spcPct val="90000"/>
              </a:lnSpc>
              <a:spcBef>
                <a:spcPts val="1050"/>
              </a:spcBef>
              <a:buFont typeface="Arial" panose="020B0604020202020204" pitchFamily="34" charset="0"/>
              <a:buChar char="•"/>
              <a:defRPr sz="2940" kern="1200">
                <a:solidFill>
                  <a:schemeClr val="tx1"/>
                </a:solidFill>
                <a:latin typeface="+mn-lt"/>
                <a:ea typeface="+mn-ea"/>
                <a:cs typeface="+mn-cs"/>
              </a:defRPr>
            </a:lvl1pPr>
            <a:lvl2pPr marL="720090" indent="-240030" algn="l" defTabSz="960120" rtl="0" eaLnBrk="1" latinLnBrk="0" hangingPunct="1">
              <a:lnSpc>
                <a:spcPct val="90000"/>
              </a:lnSpc>
              <a:spcBef>
                <a:spcPts val="525"/>
              </a:spcBef>
              <a:buFont typeface="Arial" panose="020B0604020202020204" pitchFamily="34" charset="0"/>
              <a:buChar char="•"/>
              <a:defRPr sz="2520" kern="1200">
                <a:solidFill>
                  <a:schemeClr val="tx1"/>
                </a:solidFill>
                <a:latin typeface="+mn-lt"/>
                <a:ea typeface="+mn-ea"/>
                <a:cs typeface="+mn-cs"/>
              </a:defRPr>
            </a:lvl2pPr>
            <a:lvl3pPr marL="1200150" indent="-240030" algn="l" defTabSz="960120" rtl="0" eaLnBrk="1" latinLnBrk="0" hangingPunct="1">
              <a:lnSpc>
                <a:spcPct val="90000"/>
              </a:lnSpc>
              <a:spcBef>
                <a:spcPts val="525"/>
              </a:spcBef>
              <a:buFont typeface="Arial" panose="020B0604020202020204" pitchFamily="34" charset="0"/>
              <a:buChar char="•"/>
              <a:defRPr sz="2100" kern="1200">
                <a:solidFill>
                  <a:schemeClr val="tx1"/>
                </a:solidFill>
                <a:latin typeface="+mn-lt"/>
                <a:ea typeface="+mn-ea"/>
                <a:cs typeface="+mn-cs"/>
              </a:defRPr>
            </a:lvl3pPr>
            <a:lvl4pPr marL="168021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4pPr>
            <a:lvl5pPr marL="216027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5pPr>
            <a:lvl6pPr marL="264033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6pPr>
            <a:lvl7pPr marL="312039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7pPr>
            <a:lvl8pPr marL="360045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8pPr>
            <a:lvl9pPr marL="408051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9pPr>
          </a:lstStyle>
          <a:p>
            <a:r>
              <a:rPr lang="pt-BR" sz="2400" b="0" i="0" dirty="0">
                <a:effectLst/>
                <a:latin typeface="Söhne"/>
              </a:rPr>
              <a:t>Neste estágio será a criação de tabelas. O ideal é começar com o desenho da DER (Diagrama de Entidade-Relacionamento), garantindo uma visão prévia das principais tabelas e suas conexões. Este processo prévio é fundamental para orientar </a:t>
            </a:r>
            <a:r>
              <a:rPr lang="pt-BR" sz="2400" dirty="0">
                <a:latin typeface="Söhne"/>
              </a:rPr>
              <a:t>na </a:t>
            </a:r>
            <a:r>
              <a:rPr lang="pt-BR" sz="2400" b="0" i="0" dirty="0">
                <a:effectLst/>
                <a:latin typeface="Söhne"/>
              </a:rPr>
              <a:t>criação das tabelas, garantindo uma base sólida para a análise de dados.</a:t>
            </a:r>
            <a:endParaRPr lang="pt-BR" sz="2400" dirty="0"/>
          </a:p>
        </p:txBody>
      </p:sp>
      <p:pic>
        <p:nvPicPr>
          <p:cNvPr id="8" name="Imagem 7" descr="Diagrama&#10;&#10;Descrição gerada automaticamente">
            <a:extLst>
              <a:ext uri="{FF2B5EF4-FFF2-40B4-BE49-F238E27FC236}">
                <a16:creationId xmlns:a16="http://schemas.microsoft.com/office/drawing/2014/main" id="{ABDE06A0-F6DA-84E1-3B96-8E775D9E32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8165" y="4749269"/>
            <a:ext cx="6906766" cy="4415008"/>
          </a:xfrm>
          <a:prstGeom prst="rect">
            <a:avLst/>
          </a:prstGeom>
        </p:spPr>
      </p:pic>
      <p:pic>
        <p:nvPicPr>
          <p:cNvPr id="21" name="Espaço Reservado para Conteúdo 4" descr="Logotipo&#10;&#10;Descrição gerada automaticamente">
            <a:extLst>
              <a:ext uri="{FF2B5EF4-FFF2-40B4-BE49-F238E27FC236}">
                <a16:creationId xmlns:a16="http://schemas.microsoft.com/office/drawing/2014/main" id="{A03CFAD0-CD8D-FCA7-481A-4FD5711772D5}"/>
              </a:ext>
            </a:extLst>
          </p:cNvPr>
          <p:cNvPicPr>
            <a:picLocks noGrp="1" noChangeAspect="1"/>
          </p:cNvPicPr>
          <p:nvPr>
            <p:ph idx="1"/>
          </p:nvPr>
        </p:nvPicPr>
        <p:blipFill>
          <a:blip r:embed="rId3">
            <a:grayscl/>
            <a:alphaModFix amt="35000"/>
            <a:extLst>
              <a:ext uri="{BEBA8EAE-BF5A-486C-A8C5-ECC9F3942E4B}">
                <a14:imgProps xmlns:a14="http://schemas.microsoft.com/office/drawing/2010/main">
                  <a14:imgLayer r:embed="rId4">
                    <a14:imgEffect>
                      <a14:artisticGlowEdges/>
                    </a14:imgEffect>
                  </a14:imgLayer>
                </a14:imgProps>
              </a:ext>
              <a:ext uri="{28A0092B-C50C-407E-A947-70E740481C1C}">
                <a14:useLocalDpi xmlns:a14="http://schemas.microsoft.com/office/drawing/2010/main" val="0"/>
              </a:ext>
            </a:extLst>
          </a:blip>
          <a:stretch>
            <a:fillRect/>
          </a:stretch>
        </p:blipFill>
        <p:spPr>
          <a:xfrm>
            <a:off x="3887421" y="10926661"/>
            <a:ext cx="1826358" cy="1027326"/>
          </a:xfrm>
          <a:effectLst>
            <a:outerShdw blurRad="50800" dist="38100" dir="5400000" algn="t" rotWithShape="0">
              <a:prstClr val="black">
                <a:alpha val="40000"/>
              </a:prstClr>
            </a:outerShdw>
          </a:effectLst>
        </p:spPr>
      </p:pic>
      <p:pic>
        <p:nvPicPr>
          <p:cNvPr id="5" name="Imagem 4" descr="Faca em cima&#10;&#10;Descrição gerada automaticamente com confiança baixa">
            <a:extLst>
              <a:ext uri="{FF2B5EF4-FFF2-40B4-BE49-F238E27FC236}">
                <a16:creationId xmlns:a16="http://schemas.microsoft.com/office/drawing/2014/main" id="{0972FAD3-C725-F069-9848-82170C75E2B2}"/>
              </a:ext>
            </a:extLst>
          </p:cNvPr>
          <p:cNvPicPr>
            <a:picLocks noChangeAspect="1"/>
          </p:cNvPicPr>
          <p:nvPr/>
        </p:nvPicPr>
        <p:blipFill>
          <a:blip r:embed="rId5">
            <a:duotone>
              <a:schemeClr val="accent2">
                <a:shade val="45000"/>
                <a:satMod val="135000"/>
              </a:schemeClr>
              <a:prstClr val="white"/>
            </a:duotone>
            <a:extLst>
              <a:ext uri="{BEBA8EAE-BF5A-486C-A8C5-ECC9F3942E4B}">
                <a14:imgProps xmlns:a14="http://schemas.microsoft.com/office/drawing/2010/main">
                  <a14:imgLayer r:embed="rId6">
                    <a14:imgEffect>
                      <a14:artisticCement/>
                    </a14:imgEffect>
                  </a14:imgLayer>
                </a14:imgProps>
              </a:ext>
              <a:ext uri="{28A0092B-C50C-407E-A947-70E740481C1C}">
                <a14:useLocalDpi xmlns:a14="http://schemas.microsoft.com/office/drawing/2010/main" val="0"/>
              </a:ext>
            </a:extLst>
          </a:blip>
          <a:stretch>
            <a:fillRect/>
          </a:stretch>
        </p:blipFill>
        <p:spPr>
          <a:xfrm rot="2781164">
            <a:off x="8582306" y="313688"/>
            <a:ext cx="1224175" cy="1224175"/>
          </a:xfrm>
          <a:prstGeom prst="rect">
            <a:avLst/>
          </a:prstGeom>
        </p:spPr>
      </p:pic>
    </p:spTree>
    <p:extLst>
      <p:ext uri="{BB962C8B-B14F-4D97-AF65-F5344CB8AC3E}">
        <p14:creationId xmlns:p14="http://schemas.microsoft.com/office/powerpoint/2010/main" val="28408931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ço Reservado para Número de Slide 4">
            <a:extLst>
              <a:ext uri="{FF2B5EF4-FFF2-40B4-BE49-F238E27FC236}">
                <a16:creationId xmlns:a16="http://schemas.microsoft.com/office/drawing/2014/main" id="{7D8AA017-20A5-87E4-669D-15351AAF9276}"/>
              </a:ext>
            </a:extLst>
          </p:cNvPr>
          <p:cNvSpPr>
            <a:spLocks noGrp="1"/>
          </p:cNvSpPr>
          <p:nvPr>
            <p:ph type="sldNum" sz="quarter" idx="12"/>
          </p:nvPr>
        </p:nvSpPr>
        <p:spPr/>
        <p:txBody>
          <a:bodyPr/>
          <a:lstStyle/>
          <a:p>
            <a:fld id="{2F0D8804-1595-4F63-BCDC-C8C9D0D306A9}" type="slidenum">
              <a:rPr lang="pt-BR" smtClean="0"/>
              <a:t>6</a:t>
            </a:fld>
            <a:endParaRPr lang="pt-BR"/>
          </a:p>
        </p:txBody>
      </p:sp>
      <p:sp>
        <p:nvSpPr>
          <p:cNvPr id="4" name="Retângulo 3">
            <a:extLst>
              <a:ext uri="{FF2B5EF4-FFF2-40B4-BE49-F238E27FC236}">
                <a16:creationId xmlns:a16="http://schemas.microsoft.com/office/drawing/2014/main" id="{C8D0B4C0-F6EA-B32B-94E4-664B5F92A17A}"/>
              </a:ext>
            </a:extLst>
          </p:cNvPr>
          <p:cNvSpPr/>
          <p:nvPr/>
        </p:nvSpPr>
        <p:spPr>
          <a:xfrm>
            <a:off x="0" y="0"/>
            <a:ext cx="9601200" cy="12801600"/>
          </a:xfrm>
          <a:prstGeom prst="rect">
            <a:avLst/>
          </a:prstGeom>
          <a:gradFill flip="none" rotWithShape="1">
            <a:gsLst>
              <a:gs pos="0">
                <a:srgbClr val="7F7652">
                  <a:lumMod val="48000"/>
                  <a:lumOff val="52000"/>
                </a:srgbClr>
              </a:gs>
              <a:gs pos="40000">
                <a:schemeClr val="accent2">
                  <a:lumMod val="20000"/>
                  <a:lumOff val="80000"/>
                </a:schemeClr>
              </a:gs>
              <a:gs pos="60000">
                <a:schemeClr val="accent2">
                  <a:lumMod val="20000"/>
                  <a:lumOff val="80000"/>
                </a:schemeClr>
              </a:gs>
              <a:gs pos="100000">
                <a:srgbClr val="766E57">
                  <a:lumMod val="48000"/>
                  <a:lumOff val="52000"/>
                </a:srgbClr>
              </a:gs>
            </a:gsLst>
            <a:lin ang="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2" name="Título 1">
            <a:extLst>
              <a:ext uri="{FF2B5EF4-FFF2-40B4-BE49-F238E27FC236}">
                <a16:creationId xmlns:a16="http://schemas.microsoft.com/office/drawing/2014/main" id="{515BB71C-4D30-2419-25DB-73B52A49CAF9}"/>
              </a:ext>
            </a:extLst>
          </p:cNvPr>
          <p:cNvSpPr>
            <a:spLocks noGrp="1"/>
          </p:cNvSpPr>
          <p:nvPr>
            <p:ph type="title"/>
          </p:nvPr>
        </p:nvSpPr>
        <p:spPr>
          <a:xfrm>
            <a:off x="660081" y="3237397"/>
            <a:ext cx="8281035" cy="2474384"/>
          </a:xfrm>
        </p:spPr>
        <p:txBody>
          <a:bodyPr>
            <a:noAutofit/>
          </a:bodyPr>
          <a:lstStyle/>
          <a:p>
            <a:pPr algn="ctr"/>
            <a:r>
              <a:rPr lang="pt-BR" sz="16000" b="1" i="0" dirty="0">
                <a:effectLst/>
              </a:rPr>
              <a:t>Capítulo 3</a:t>
            </a:r>
            <a:endParaRPr lang="pt-BR" sz="16000" dirty="0"/>
          </a:p>
        </p:txBody>
      </p:sp>
      <p:sp>
        <p:nvSpPr>
          <p:cNvPr id="8" name="Título 1">
            <a:extLst>
              <a:ext uri="{FF2B5EF4-FFF2-40B4-BE49-F238E27FC236}">
                <a16:creationId xmlns:a16="http://schemas.microsoft.com/office/drawing/2014/main" id="{64C51B6B-1AA9-3D79-FE72-E8E948AA8DB6}"/>
              </a:ext>
            </a:extLst>
          </p:cNvPr>
          <p:cNvSpPr txBox="1">
            <a:spLocks/>
          </p:cNvSpPr>
          <p:nvPr/>
        </p:nvSpPr>
        <p:spPr>
          <a:xfrm>
            <a:off x="2361061" y="9128301"/>
            <a:ext cx="4879074" cy="2474384"/>
          </a:xfrm>
          <a:prstGeom prst="rect">
            <a:avLst/>
          </a:prstGeom>
        </p:spPr>
        <p:txBody>
          <a:bodyPr vert="horz" lIns="91440" tIns="45720" rIns="91440" bIns="45720" rtlCol="0" anchor="ctr">
            <a:normAutofit/>
          </a:bodyPr>
          <a:lstStyle>
            <a:lvl1pPr algn="l" defTabSz="960120" rtl="0" eaLnBrk="1" latinLnBrk="0" hangingPunct="1">
              <a:lnSpc>
                <a:spcPct val="90000"/>
              </a:lnSpc>
              <a:spcBef>
                <a:spcPct val="0"/>
              </a:spcBef>
              <a:buNone/>
              <a:defRPr sz="4620" kern="1200">
                <a:solidFill>
                  <a:schemeClr val="tx1"/>
                </a:solidFill>
                <a:latin typeface="+mj-lt"/>
                <a:ea typeface="+mj-ea"/>
                <a:cs typeface="+mj-cs"/>
              </a:defRPr>
            </a:lvl1pPr>
          </a:lstStyle>
          <a:p>
            <a:pPr algn="ctr"/>
            <a:r>
              <a:rPr lang="pt-BR" sz="4800" b="1" dirty="0">
                <a:latin typeface="+mn-lt"/>
              </a:rPr>
              <a:t>Inserção dos dados</a:t>
            </a:r>
            <a:endParaRPr lang="pt-BR" sz="4800" dirty="0">
              <a:latin typeface="+mn-lt"/>
            </a:endParaRPr>
          </a:p>
        </p:txBody>
      </p:sp>
      <p:sp>
        <p:nvSpPr>
          <p:cNvPr id="9" name="Retângulo: Cantos Arredondados 8">
            <a:extLst>
              <a:ext uri="{FF2B5EF4-FFF2-40B4-BE49-F238E27FC236}">
                <a16:creationId xmlns:a16="http://schemas.microsoft.com/office/drawing/2014/main" id="{A1A18369-2181-9A16-0900-FA04127CDBC5}"/>
              </a:ext>
            </a:extLst>
          </p:cNvPr>
          <p:cNvSpPr/>
          <p:nvPr/>
        </p:nvSpPr>
        <p:spPr>
          <a:xfrm>
            <a:off x="1200148" y="6780993"/>
            <a:ext cx="7200900" cy="238487"/>
          </a:xfrm>
          <a:prstGeom prst="roundRect">
            <a:avLst/>
          </a:prstGeom>
          <a:gradFill flip="none" rotWithShape="1">
            <a:gsLst>
              <a:gs pos="0">
                <a:srgbClr val="211B1C"/>
              </a:gs>
              <a:gs pos="30000">
                <a:srgbClr val="7F7652"/>
              </a:gs>
              <a:gs pos="61000">
                <a:srgbClr val="E0D0C2"/>
              </a:gs>
              <a:gs pos="93000">
                <a:srgbClr val="D3C8B9"/>
              </a:gs>
            </a:gsLst>
            <a:path path="shape">
              <a:fillToRect l="50000" t="50000" r="50000" b="50000"/>
            </a:path>
            <a:tileRect/>
          </a:gradFill>
          <a:ln>
            <a:noFill/>
          </a:ln>
          <a:effectLst>
            <a:softEdge rad="6350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noFill/>
            </a:endParaRPr>
          </a:p>
        </p:txBody>
      </p:sp>
      <p:pic>
        <p:nvPicPr>
          <p:cNvPr id="3" name="Espaço Reservado para Conteúdo 4" descr="Logotipo&#10;&#10;Descrição gerada automaticamente">
            <a:extLst>
              <a:ext uri="{FF2B5EF4-FFF2-40B4-BE49-F238E27FC236}">
                <a16:creationId xmlns:a16="http://schemas.microsoft.com/office/drawing/2014/main" id="{45CB6B7D-5B49-30C9-0C48-7E99DE4859AA}"/>
              </a:ext>
            </a:extLst>
          </p:cNvPr>
          <p:cNvPicPr>
            <a:picLocks noChangeAspect="1"/>
          </p:cNvPicPr>
          <p:nvPr/>
        </p:nvPicPr>
        <p:blipFill rotWithShape="1">
          <a:blip r:embed="rId2">
            <a:duotone>
              <a:schemeClr val="accent2">
                <a:shade val="45000"/>
                <a:satMod val="135000"/>
              </a:schemeClr>
              <a:prstClr val="white"/>
            </a:duotone>
            <a:alphaModFix/>
            <a:extLst>
              <a:ext uri="{28A0092B-C50C-407E-A947-70E740481C1C}">
                <a14:useLocalDpi xmlns:a14="http://schemas.microsoft.com/office/drawing/2010/main" val="0"/>
              </a:ext>
            </a:extLst>
          </a:blip>
          <a:srcRect t="-13785" b="34551"/>
          <a:stretch/>
        </p:blipFill>
        <p:spPr>
          <a:xfrm>
            <a:off x="3024809" y="7488475"/>
            <a:ext cx="3551577" cy="1582917"/>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34398842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8836E5F-2715-F265-8639-461B2C395D4A}"/>
              </a:ext>
            </a:extLst>
          </p:cNvPr>
          <p:cNvSpPr>
            <a:spLocks noGrp="1"/>
          </p:cNvSpPr>
          <p:nvPr>
            <p:ph type="title"/>
          </p:nvPr>
        </p:nvSpPr>
        <p:spPr>
          <a:xfrm>
            <a:off x="660082" y="-44859"/>
            <a:ext cx="8281035" cy="2474384"/>
          </a:xfrm>
        </p:spPr>
        <p:txBody>
          <a:bodyPr>
            <a:normAutofit/>
          </a:bodyPr>
          <a:lstStyle/>
          <a:p>
            <a:r>
              <a:rPr lang="pt-BR" sz="4800" b="1" i="0" dirty="0">
                <a:effectLst/>
              </a:rPr>
              <a:t>Inserção dos Dados</a:t>
            </a:r>
            <a:endParaRPr lang="pt-BR" sz="4800" dirty="0"/>
          </a:p>
        </p:txBody>
      </p:sp>
      <p:sp>
        <p:nvSpPr>
          <p:cNvPr id="3" name="Espaço Reservado para Rodapé 2">
            <a:extLst>
              <a:ext uri="{FF2B5EF4-FFF2-40B4-BE49-F238E27FC236}">
                <a16:creationId xmlns:a16="http://schemas.microsoft.com/office/drawing/2014/main" id="{A3A7A950-20E7-2F94-19D8-7CA8CD320A41}"/>
              </a:ext>
            </a:extLst>
          </p:cNvPr>
          <p:cNvSpPr>
            <a:spLocks noGrp="1"/>
          </p:cNvSpPr>
          <p:nvPr>
            <p:ph type="ftr" sz="quarter" idx="11"/>
          </p:nvPr>
        </p:nvSpPr>
        <p:spPr/>
        <p:txBody>
          <a:bodyPr/>
          <a:lstStyle/>
          <a:p>
            <a:r>
              <a:rPr lang="pt-BR"/>
              <a:t>AVENTURA SOBRE UMA ANÁLISE DE DADOS</a:t>
            </a:r>
          </a:p>
        </p:txBody>
      </p:sp>
      <p:sp>
        <p:nvSpPr>
          <p:cNvPr id="4" name="Espaço Reservado para Número de Slide 3">
            <a:extLst>
              <a:ext uri="{FF2B5EF4-FFF2-40B4-BE49-F238E27FC236}">
                <a16:creationId xmlns:a16="http://schemas.microsoft.com/office/drawing/2014/main" id="{130A8A36-C472-9750-0BD9-B59E3BCF1960}"/>
              </a:ext>
            </a:extLst>
          </p:cNvPr>
          <p:cNvSpPr>
            <a:spLocks noGrp="1"/>
          </p:cNvSpPr>
          <p:nvPr>
            <p:ph type="sldNum" sz="quarter" idx="12"/>
          </p:nvPr>
        </p:nvSpPr>
        <p:spPr/>
        <p:txBody>
          <a:bodyPr/>
          <a:lstStyle/>
          <a:p>
            <a:fld id="{2F0D8804-1595-4F63-BCDC-C8C9D0D306A9}" type="slidenum">
              <a:rPr lang="pt-BR" smtClean="0"/>
              <a:t>7</a:t>
            </a:fld>
            <a:endParaRPr lang="pt-BR"/>
          </a:p>
        </p:txBody>
      </p:sp>
      <p:sp>
        <p:nvSpPr>
          <p:cNvPr id="6" name="Espaço Reservado para Conteúdo 2">
            <a:extLst>
              <a:ext uri="{FF2B5EF4-FFF2-40B4-BE49-F238E27FC236}">
                <a16:creationId xmlns:a16="http://schemas.microsoft.com/office/drawing/2014/main" id="{938DB287-2F59-3087-E6B7-B339A655C16B}"/>
              </a:ext>
            </a:extLst>
          </p:cNvPr>
          <p:cNvSpPr txBox="1">
            <a:spLocks/>
          </p:cNvSpPr>
          <p:nvPr/>
        </p:nvSpPr>
        <p:spPr>
          <a:xfrm>
            <a:off x="641031" y="1902883"/>
            <a:ext cx="8281035" cy="8122498"/>
          </a:xfrm>
          <a:prstGeom prst="rect">
            <a:avLst/>
          </a:prstGeom>
        </p:spPr>
        <p:txBody>
          <a:bodyPr vert="horz" lIns="91440" tIns="45720" rIns="91440" bIns="45720" rtlCol="0">
            <a:normAutofit/>
          </a:bodyPr>
          <a:lstStyle>
            <a:lvl1pPr marL="240030" indent="-240030" algn="l" defTabSz="960120" rtl="0" eaLnBrk="1" latinLnBrk="0" hangingPunct="1">
              <a:lnSpc>
                <a:spcPct val="90000"/>
              </a:lnSpc>
              <a:spcBef>
                <a:spcPts val="1050"/>
              </a:spcBef>
              <a:buFont typeface="Arial" panose="020B0604020202020204" pitchFamily="34" charset="0"/>
              <a:buChar char="•"/>
              <a:defRPr sz="2940" kern="1200">
                <a:solidFill>
                  <a:schemeClr val="tx1"/>
                </a:solidFill>
                <a:latin typeface="+mn-lt"/>
                <a:ea typeface="+mn-ea"/>
                <a:cs typeface="+mn-cs"/>
              </a:defRPr>
            </a:lvl1pPr>
            <a:lvl2pPr marL="720090" indent="-240030" algn="l" defTabSz="960120" rtl="0" eaLnBrk="1" latinLnBrk="0" hangingPunct="1">
              <a:lnSpc>
                <a:spcPct val="90000"/>
              </a:lnSpc>
              <a:spcBef>
                <a:spcPts val="525"/>
              </a:spcBef>
              <a:buFont typeface="Arial" panose="020B0604020202020204" pitchFamily="34" charset="0"/>
              <a:buChar char="•"/>
              <a:defRPr sz="2520" kern="1200">
                <a:solidFill>
                  <a:schemeClr val="tx1"/>
                </a:solidFill>
                <a:latin typeface="+mn-lt"/>
                <a:ea typeface="+mn-ea"/>
                <a:cs typeface="+mn-cs"/>
              </a:defRPr>
            </a:lvl2pPr>
            <a:lvl3pPr marL="1200150" indent="-240030" algn="l" defTabSz="960120" rtl="0" eaLnBrk="1" latinLnBrk="0" hangingPunct="1">
              <a:lnSpc>
                <a:spcPct val="90000"/>
              </a:lnSpc>
              <a:spcBef>
                <a:spcPts val="525"/>
              </a:spcBef>
              <a:buFont typeface="Arial" panose="020B0604020202020204" pitchFamily="34" charset="0"/>
              <a:buChar char="•"/>
              <a:defRPr sz="2100" kern="1200">
                <a:solidFill>
                  <a:schemeClr val="tx1"/>
                </a:solidFill>
                <a:latin typeface="+mn-lt"/>
                <a:ea typeface="+mn-ea"/>
                <a:cs typeface="+mn-cs"/>
              </a:defRPr>
            </a:lvl3pPr>
            <a:lvl4pPr marL="168021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4pPr>
            <a:lvl5pPr marL="216027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5pPr>
            <a:lvl6pPr marL="264033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6pPr>
            <a:lvl7pPr marL="312039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7pPr>
            <a:lvl8pPr marL="360045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8pPr>
            <a:lvl9pPr marL="408051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9pPr>
          </a:lstStyle>
          <a:p>
            <a:r>
              <a:rPr lang="pt-BR" sz="2400" dirty="0"/>
              <a:t>Em muitas situações, o analista júnior encontrará uma empresa com uma base de dados já consolidada, tornando esta etapa dispensável. Porém, para este desafio, dados foram gerados pelo ChatGPT para serem inseridos nas tabelas. Um exemplo seria o seguinte:</a:t>
            </a:r>
            <a:endParaRPr lang="pt-BR" sz="3600" dirty="0"/>
          </a:p>
        </p:txBody>
      </p:sp>
      <p:pic>
        <p:nvPicPr>
          <p:cNvPr id="8" name="Imagem 7">
            <a:extLst>
              <a:ext uri="{FF2B5EF4-FFF2-40B4-BE49-F238E27FC236}">
                <a16:creationId xmlns:a16="http://schemas.microsoft.com/office/drawing/2014/main" id="{BF0BEC92-14AA-5EE3-97D7-A681D1ABBE95}"/>
              </a:ext>
            </a:extLst>
          </p:cNvPr>
          <p:cNvPicPr>
            <a:picLocks noChangeAspect="1"/>
          </p:cNvPicPr>
          <p:nvPr/>
        </p:nvPicPr>
        <p:blipFill>
          <a:blip r:embed="rId2"/>
          <a:stretch>
            <a:fillRect/>
          </a:stretch>
        </p:blipFill>
        <p:spPr>
          <a:xfrm>
            <a:off x="1318260" y="4952426"/>
            <a:ext cx="6964680" cy="2823723"/>
          </a:xfrm>
          <a:prstGeom prst="rect">
            <a:avLst/>
          </a:prstGeom>
          <a:ln>
            <a:noFill/>
          </a:ln>
          <a:effectLst>
            <a:outerShdw blurRad="190500" algn="tl" rotWithShape="0">
              <a:srgbClr val="000000">
                <a:alpha val="70000"/>
              </a:srgbClr>
            </a:outerShdw>
          </a:effectLst>
        </p:spPr>
      </p:pic>
      <p:pic>
        <p:nvPicPr>
          <p:cNvPr id="12" name="Espaço Reservado para Conteúdo 4" descr="Logotipo&#10;&#10;Descrição gerada automaticamente">
            <a:extLst>
              <a:ext uri="{FF2B5EF4-FFF2-40B4-BE49-F238E27FC236}">
                <a16:creationId xmlns:a16="http://schemas.microsoft.com/office/drawing/2014/main" id="{0F2DB5FF-EAE7-25C5-C30E-CD4BA9AEF417}"/>
              </a:ext>
            </a:extLst>
          </p:cNvPr>
          <p:cNvPicPr>
            <a:picLocks noGrp="1" noChangeAspect="1"/>
          </p:cNvPicPr>
          <p:nvPr>
            <p:ph idx="1"/>
          </p:nvPr>
        </p:nvPicPr>
        <p:blipFill>
          <a:blip r:embed="rId3">
            <a:grayscl/>
            <a:alphaModFix amt="35000"/>
            <a:extLst>
              <a:ext uri="{BEBA8EAE-BF5A-486C-A8C5-ECC9F3942E4B}">
                <a14:imgProps xmlns:a14="http://schemas.microsoft.com/office/drawing/2010/main">
                  <a14:imgLayer r:embed="rId4">
                    <a14:imgEffect>
                      <a14:artisticGlowEdges/>
                    </a14:imgEffect>
                  </a14:imgLayer>
                </a14:imgProps>
              </a:ext>
              <a:ext uri="{28A0092B-C50C-407E-A947-70E740481C1C}">
                <a14:useLocalDpi xmlns:a14="http://schemas.microsoft.com/office/drawing/2010/main" val="0"/>
              </a:ext>
            </a:extLst>
          </a:blip>
          <a:stretch>
            <a:fillRect/>
          </a:stretch>
        </p:blipFill>
        <p:spPr>
          <a:xfrm>
            <a:off x="3887421" y="10926661"/>
            <a:ext cx="1826358" cy="1027326"/>
          </a:xfrm>
          <a:effectLst>
            <a:outerShdw blurRad="50800" dist="38100" dir="5400000" algn="t" rotWithShape="0">
              <a:prstClr val="black">
                <a:alpha val="40000"/>
              </a:prstClr>
            </a:outerShdw>
          </a:effectLst>
        </p:spPr>
      </p:pic>
      <p:pic>
        <p:nvPicPr>
          <p:cNvPr id="5" name="Imagem 4" descr="Faca em cima&#10;&#10;Descrição gerada automaticamente com confiança baixa">
            <a:extLst>
              <a:ext uri="{FF2B5EF4-FFF2-40B4-BE49-F238E27FC236}">
                <a16:creationId xmlns:a16="http://schemas.microsoft.com/office/drawing/2014/main" id="{520F706B-1163-D996-2F78-EA2D2A021DE5}"/>
              </a:ext>
            </a:extLst>
          </p:cNvPr>
          <p:cNvPicPr>
            <a:picLocks noChangeAspect="1"/>
          </p:cNvPicPr>
          <p:nvPr/>
        </p:nvPicPr>
        <p:blipFill>
          <a:blip r:embed="rId5">
            <a:duotone>
              <a:schemeClr val="accent2">
                <a:shade val="45000"/>
                <a:satMod val="135000"/>
              </a:schemeClr>
              <a:prstClr val="white"/>
            </a:duotone>
            <a:extLst>
              <a:ext uri="{BEBA8EAE-BF5A-486C-A8C5-ECC9F3942E4B}">
                <a14:imgProps xmlns:a14="http://schemas.microsoft.com/office/drawing/2010/main">
                  <a14:imgLayer r:embed="rId6">
                    <a14:imgEffect>
                      <a14:artisticCement/>
                    </a14:imgEffect>
                  </a14:imgLayer>
                </a14:imgProps>
              </a:ext>
              <a:ext uri="{28A0092B-C50C-407E-A947-70E740481C1C}">
                <a14:useLocalDpi xmlns:a14="http://schemas.microsoft.com/office/drawing/2010/main" val="0"/>
              </a:ext>
            </a:extLst>
          </a:blip>
          <a:stretch>
            <a:fillRect/>
          </a:stretch>
        </p:blipFill>
        <p:spPr>
          <a:xfrm rot="2781164">
            <a:off x="8582306" y="313688"/>
            <a:ext cx="1224175" cy="1224175"/>
          </a:xfrm>
          <a:prstGeom prst="rect">
            <a:avLst/>
          </a:prstGeom>
        </p:spPr>
      </p:pic>
    </p:spTree>
    <p:extLst>
      <p:ext uri="{BB962C8B-B14F-4D97-AF65-F5344CB8AC3E}">
        <p14:creationId xmlns:p14="http://schemas.microsoft.com/office/powerpoint/2010/main" val="22324589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ço Reservado para Número de Slide 4">
            <a:extLst>
              <a:ext uri="{FF2B5EF4-FFF2-40B4-BE49-F238E27FC236}">
                <a16:creationId xmlns:a16="http://schemas.microsoft.com/office/drawing/2014/main" id="{7D8AA017-20A5-87E4-669D-15351AAF9276}"/>
              </a:ext>
            </a:extLst>
          </p:cNvPr>
          <p:cNvSpPr>
            <a:spLocks noGrp="1"/>
          </p:cNvSpPr>
          <p:nvPr>
            <p:ph type="sldNum" sz="quarter" idx="12"/>
          </p:nvPr>
        </p:nvSpPr>
        <p:spPr/>
        <p:txBody>
          <a:bodyPr/>
          <a:lstStyle/>
          <a:p>
            <a:fld id="{2F0D8804-1595-4F63-BCDC-C8C9D0D306A9}" type="slidenum">
              <a:rPr lang="pt-BR" smtClean="0"/>
              <a:t>8</a:t>
            </a:fld>
            <a:endParaRPr lang="pt-BR"/>
          </a:p>
        </p:txBody>
      </p:sp>
      <p:sp>
        <p:nvSpPr>
          <p:cNvPr id="4" name="Retângulo 3">
            <a:extLst>
              <a:ext uri="{FF2B5EF4-FFF2-40B4-BE49-F238E27FC236}">
                <a16:creationId xmlns:a16="http://schemas.microsoft.com/office/drawing/2014/main" id="{C8D0B4C0-F6EA-B32B-94E4-664B5F92A17A}"/>
              </a:ext>
            </a:extLst>
          </p:cNvPr>
          <p:cNvSpPr/>
          <p:nvPr/>
        </p:nvSpPr>
        <p:spPr>
          <a:xfrm>
            <a:off x="0" y="0"/>
            <a:ext cx="9601200" cy="12801600"/>
          </a:xfrm>
          <a:prstGeom prst="rect">
            <a:avLst/>
          </a:prstGeom>
          <a:gradFill flip="none" rotWithShape="1">
            <a:gsLst>
              <a:gs pos="0">
                <a:srgbClr val="7F7652">
                  <a:lumMod val="48000"/>
                  <a:lumOff val="52000"/>
                </a:srgbClr>
              </a:gs>
              <a:gs pos="40000">
                <a:schemeClr val="accent2">
                  <a:lumMod val="20000"/>
                  <a:lumOff val="80000"/>
                </a:schemeClr>
              </a:gs>
              <a:gs pos="60000">
                <a:schemeClr val="accent2">
                  <a:lumMod val="20000"/>
                  <a:lumOff val="80000"/>
                </a:schemeClr>
              </a:gs>
              <a:gs pos="100000">
                <a:srgbClr val="766E57">
                  <a:lumMod val="48000"/>
                  <a:lumOff val="52000"/>
                </a:srgbClr>
              </a:gs>
            </a:gsLst>
            <a:lin ang="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 name="Título 1">
            <a:extLst>
              <a:ext uri="{FF2B5EF4-FFF2-40B4-BE49-F238E27FC236}">
                <a16:creationId xmlns:a16="http://schemas.microsoft.com/office/drawing/2014/main" id="{515BB71C-4D30-2419-25DB-73B52A49CAF9}"/>
              </a:ext>
            </a:extLst>
          </p:cNvPr>
          <p:cNvSpPr>
            <a:spLocks noGrp="1"/>
          </p:cNvSpPr>
          <p:nvPr>
            <p:ph type="title"/>
          </p:nvPr>
        </p:nvSpPr>
        <p:spPr>
          <a:xfrm>
            <a:off x="660081" y="3237397"/>
            <a:ext cx="8281035" cy="2474384"/>
          </a:xfrm>
        </p:spPr>
        <p:txBody>
          <a:bodyPr>
            <a:noAutofit/>
          </a:bodyPr>
          <a:lstStyle/>
          <a:p>
            <a:pPr algn="ctr"/>
            <a:r>
              <a:rPr lang="pt-BR" sz="16000" b="1" i="0" dirty="0">
                <a:effectLst/>
              </a:rPr>
              <a:t>Capítulo 4</a:t>
            </a:r>
            <a:endParaRPr lang="pt-BR" sz="16000" dirty="0"/>
          </a:p>
        </p:txBody>
      </p:sp>
      <p:sp>
        <p:nvSpPr>
          <p:cNvPr id="8" name="Título 1">
            <a:extLst>
              <a:ext uri="{FF2B5EF4-FFF2-40B4-BE49-F238E27FC236}">
                <a16:creationId xmlns:a16="http://schemas.microsoft.com/office/drawing/2014/main" id="{64C51B6B-1AA9-3D79-FE72-E8E948AA8DB6}"/>
              </a:ext>
            </a:extLst>
          </p:cNvPr>
          <p:cNvSpPr txBox="1">
            <a:spLocks/>
          </p:cNvSpPr>
          <p:nvPr/>
        </p:nvSpPr>
        <p:spPr>
          <a:xfrm>
            <a:off x="2361061" y="9128301"/>
            <a:ext cx="4879074" cy="2474384"/>
          </a:xfrm>
          <a:prstGeom prst="rect">
            <a:avLst/>
          </a:prstGeom>
        </p:spPr>
        <p:txBody>
          <a:bodyPr vert="horz" lIns="91440" tIns="45720" rIns="91440" bIns="45720" rtlCol="0" anchor="ctr">
            <a:normAutofit/>
          </a:bodyPr>
          <a:lstStyle>
            <a:lvl1pPr algn="l" defTabSz="960120" rtl="0" eaLnBrk="1" latinLnBrk="0" hangingPunct="1">
              <a:lnSpc>
                <a:spcPct val="90000"/>
              </a:lnSpc>
              <a:spcBef>
                <a:spcPct val="0"/>
              </a:spcBef>
              <a:buNone/>
              <a:defRPr sz="4620" kern="1200">
                <a:solidFill>
                  <a:schemeClr val="tx1"/>
                </a:solidFill>
                <a:latin typeface="+mj-lt"/>
                <a:ea typeface="+mj-ea"/>
                <a:cs typeface="+mj-cs"/>
              </a:defRPr>
            </a:lvl1pPr>
          </a:lstStyle>
          <a:p>
            <a:pPr algn="ctr"/>
            <a:r>
              <a:rPr lang="pt-BR" sz="4800" b="1" dirty="0">
                <a:latin typeface="+mn-lt"/>
              </a:rPr>
              <a:t>Consultas Sábias</a:t>
            </a:r>
            <a:endParaRPr lang="pt-BR" sz="4800" dirty="0">
              <a:latin typeface="+mn-lt"/>
            </a:endParaRPr>
          </a:p>
        </p:txBody>
      </p:sp>
      <p:sp>
        <p:nvSpPr>
          <p:cNvPr id="9" name="Retângulo: Cantos Arredondados 8">
            <a:extLst>
              <a:ext uri="{FF2B5EF4-FFF2-40B4-BE49-F238E27FC236}">
                <a16:creationId xmlns:a16="http://schemas.microsoft.com/office/drawing/2014/main" id="{A1A18369-2181-9A16-0900-FA04127CDBC5}"/>
              </a:ext>
            </a:extLst>
          </p:cNvPr>
          <p:cNvSpPr/>
          <p:nvPr/>
        </p:nvSpPr>
        <p:spPr>
          <a:xfrm>
            <a:off x="1200148" y="6780993"/>
            <a:ext cx="7200900" cy="238487"/>
          </a:xfrm>
          <a:prstGeom prst="roundRect">
            <a:avLst/>
          </a:prstGeom>
          <a:gradFill flip="none" rotWithShape="1">
            <a:gsLst>
              <a:gs pos="0">
                <a:srgbClr val="211B1C"/>
              </a:gs>
              <a:gs pos="30000">
                <a:srgbClr val="7F7652"/>
              </a:gs>
              <a:gs pos="61000">
                <a:srgbClr val="E0D0C2"/>
              </a:gs>
              <a:gs pos="93000">
                <a:srgbClr val="D3C8B9"/>
              </a:gs>
            </a:gsLst>
            <a:path path="shape">
              <a:fillToRect l="50000" t="50000" r="50000" b="50000"/>
            </a:path>
            <a:tileRect/>
          </a:gradFill>
          <a:ln>
            <a:noFill/>
          </a:ln>
          <a:effectLst>
            <a:softEdge rad="6350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noFill/>
            </a:endParaRPr>
          </a:p>
        </p:txBody>
      </p:sp>
      <p:pic>
        <p:nvPicPr>
          <p:cNvPr id="3" name="Espaço Reservado para Conteúdo 4" descr="Logotipo&#10;&#10;Descrição gerada automaticamente">
            <a:extLst>
              <a:ext uri="{FF2B5EF4-FFF2-40B4-BE49-F238E27FC236}">
                <a16:creationId xmlns:a16="http://schemas.microsoft.com/office/drawing/2014/main" id="{4B3FE5C0-D014-3654-B3F5-E3CD916383D4}"/>
              </a:ext>
            </a:extLst>
          </p:cNvPr>
          <p:cNvPicPr>
            <a:picLocks noChangeAspect="1"/>
          </p:cNvPicPr>
          <p:nvPr/>
        </p:nvPicPr>
        <p:blipFill rotWithShape="1">
          <a:blip r:embed="rId2">
            <a:duotone>
              <a:schemeClr val="accent2">
                <a:shade val="45000"/>
                <a:satMod val="135000"/>
              </a:schemeClr>
              <a:prstClr val="white"/>
            </a:duotone>
            <a:alphaModFix/>
            <a:extLst>
              <a:ext uri="{28A0092B-C50C-407E-A947-70E740481C1C}">
                <a14:useLocalDpi xmlns:a14="http://schemas.microsoft.com/office/drawing/2010/main" val="0"/>
              </a:ext>
            </a:extLst>
          </a:blip>
          <a:srcRect t="-13785" b="34551"/>
          <a:stretch/>
        </p:blipFill>
        <p:spPr>
          <a:xfrm>
            <a:off x="3024809" y="7488475"/>
            <a:ext cx="3551577" cy="1582917"/>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14958125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8836E5F-2715-F265-8639-461B2C395D4A}"/>
              </a:ext>
            </a:extLst>
          </p:cNvPr>
          <p:cNvSpPr>
            <a:spLocks noGrp="1"/>
          </p:cNvSpPr>
          <p:nvPr>
            <p:ph type="title"/>
          </p:nvPr>
        </p:nvSpPr>
        <p:spPr>
          <a:xfrm>
            <a:off x="582661" y="-43181"/>
            <a:ext cx="8281035" cy="2474384"/>
          </a:xfrm>
        </p:spPr>
        <p:txBody>
          <a:bodyPr>
            <a:normAutofit/>
          </a:bodyPr>
          <a:lstStyle/>
          <a:p>
            <a:r>
              <a:rPr lang="pt-BR" sz="4800" b="1" i="0" dirty="0">
                <a:effectLst/>
              </a:rPr>
              <a:t>Consultas Sábias</a:t>
            </a:r>
            <a:endParaRPr lang="pt-BR" sz="4800" dirty="0"/>
          </a:p>
        </p:txBody>
      </p:sp>
      <p:sp>
        <p:nvSpPr>
          <p:cNvPr id="3" name="Espaço Reservado para Rodapé 2">
            <a:extLst>
              <a:ext uri="{FF2B5EF4-FFF2-40B4-BE49-F238E27FC236}">
                <a16:creationId xmlns:a16="http://schemas.microsoft.com/office/drawing/2014/main" id="{9DECC367-649C-FF07-FEEB-9A3A4774F22D}"/>
              </a:ext>
            </a:extLst>
          </p:cNvPr>
          <p:cNvSpPr>
            <a:spLocks noGrp="1"/>
          </p:cNvSpPr>
          <p:nvPr>
            <p:ph type="ftr" sz="quarter" idx="11"/>
          </p:nvPr>
        </p:nvSpPr>
        <p:spPr/>
        <p:txBody>
          <a:bodyPr/>
          <a:lstStyle/>
          <a:p>
            <a:r>
              <a:rPr lang="pt-BR"/>
              <a:t>AVENTURA SOBRE UMA ANÁLISE DE DADOS</a:t>
            </a:r>
          </a:p>
        </p:txBody>
      </p:sp>
      <p:sp>
        <p:nvSpPr>
          <p:cNvPr id="4" name="Espaço Reservado para Número de Slide 3">
            <a:extLst>
              <a:ext uri="{FF2B5EF4-FFF2-40B4-BE49-F238E27FC236}">
                <a16:creationId xmlns:a16="http://schemas.microsoft.com/office/drawing/2014/main" id="{3CCD6E29-9A62-7A6C-2CB0-0ACCF94E2D3F}"/>
              </a:ext>
            </a:extLst>
          </p:cNvPr>
          <p:cNvSpPr>
            <a:spLocks noGrp="1"/>
          </p:cNvSpPr>
          <p:nvPr>
            <p:ph type="sldNum" sz="quarter" idx="12"/>
          </p:nvPr>
        </p:nvSpPr>
        <p:spPr/>
        <p:txBody>
          <a:bodyPr/>
          <a:lstStyle/>
          <a:p>
            <a:fld id="{2F0D8804-1595-4F63-BCDC-C8C9D0D306A9}" type="slidenum">
              <a:rPr lang="pt-BR" smtClean="0"/>
              <a:t>9</a:t>
            </a:fld>
            <a:endParaRPr lang="pt-BR"/>
          </a:p>
        </p:txBody>
      </p:sp>
      <p:sp>
        <p:nvSpPr>
          <p:cNvPr id="6" name="Espaço Reservado para Conteúdo 2">
            <a:extLst>
              <a:ext uri="{FF2B5EF4-FFF2-40B4-BE49-F238E27FC236}">
                <a16:creationId xmlns:a16="http://schemas.microsoft.com/office/drawing/2014/main" id="{8CB1053E-A528-8B2C-6373-9EAF7967D852}"/>
              </a:ext>
            </a:extLst>
          </p:cNvPr>
          <p:cNvSpPr txBox="1">
            <a:spLocks/>
          </p:cNvSpPr>
          <p:nvPr/>
        </p:nvSpPr>
        <p:spPr>
          <a:xfrm>
            <a:off x="641032" y="1902883"/>
            <a:ext cx="8281035" cy="8122498"/>
          </a:xfrm>
          <a:prstGeom prst="rect">
            <a:avLst/>
          </a:prstGeom>
        </p:spPr>
        <p:txBody>
          <a:bodyPr vert="horz" lIns="91440" tIns="45720" rIns="91440" bIns="45720" rtlCol="0">
            <a:normAutofit/>
          </a:bodyPr>
          <a:lstStyle>
            <a:lvl1pPr marL="240030" indent="-240030" algn="l" defTabSz="960120" rtl="0" eaLnBrk="1" latinLnBrk="0" hangingPunct="1">
              <a:lnSpc>
                <a:spcPct val="90000"/>
              </a:lnSpc>
              <a:spcBef>
                <a:spcPts val="1050"/>
              </a:spcBef>
              <a:buFont typeface="Arial" panose="020B0604020202020204" pitchFamily="34" charset="0"/>
              <a:buChar char="•"/>
              <a:defRPr sz="2940" kern="1200">
                <a:solidFill>
                  <a:schemeClr val="tx1"/>
                </a:solidFill>
                <a:latin typeface="+mn-lt"/>
                <a:ea typeface="+mn-ea"/>
                <a:cs typeface="+mn-cs"/>
              </a:defRPr>
            </a:lvl1pPr>
            <a:lvl2pPr marL="720090" indent="-240030" algn="l" defTabSz="960120" rtl="0" eaLnBrk="1" latinLnBrk="0" hangingPunct="1">
              <a:lnSpc>
                <a:spcPct val="90000"/>
              </a:lnSpc>
              <a:spcBef>
                <a:spcPts val="525"/>
              </a:spcBef>
              <a:buFont typeface="Arial" panose="020B0604020202020204" pitchFamily="34" charset="0"/>
              <a:buChar char="•"/>
              <a:defRPr sz="2520" kern="1200">
                <a:solidFill>
                  <a:schemeClr val="tx1"/>
                </a:solidFill>
                <a:latin typeface="+mn-lt"/>
                <a:ea typeface="+mn-ea"/>
                <a:cs typeface="+mn-cs"/>
              </a:defRPr>
            </a:lvl2pPr>
            <a:lvl3pPr marL="1200150" indent="-240030" algn="l" defTabSz="960120" rtl="0" eaLnBrk="1" latinLnBrk="0" hangingPunct="1">
              <a:lnSpc>
                <a:spcPct val="90000"/>
              </a:lnSpc>
              <a:spcBef>
                <a:spcPts val="525"/>
              </a:spcBef>
              <a:buFont typeface="Arial" panose="020B0604020202020204" pitchFamily="34" charset="0"/>
              <a:buChar char="•"/>
              <a:defRPr sz="2100" kern="1200">
                <a:solidFill>
                  <a:schemeClr val="tx1"/>
                </a:solidFill>
                <a:latin typeface="+mn-lt"/>
                <a:ea typeface="+mn-ea"/>
                <a:cs typeface="+mn-cs"/>
              </a:defRPr>
            </a:lvl3pPr>
            <a:lvl4pPr marL="168021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4pPr>
            <a:lvl5pPr marL="216027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5pPr>
            <a:lvl6pPr marL="264033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6pPr>
            <a:lvl7pPr marL="312039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7pPr>
            <a:lvl8pPr marL="360045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8pPr>
            <a:lvl9pPr marL="408051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9pPr>
          </a:lstStyle>
          <a:p>
            <a:r>
              <a:rPr lang="pt-BR" sz="2400" dirty="0"/>
              <a:t>Nessa etapa é bom destacar a importância de criar queries bem elaborada, elas não só otimizam o tempo de execução como também podem gerar insights valiosos para tomadas de decisão, mas também é bom lembrar que nem sempre as queries muito elaboradas são as únicas  que te darão bons insights, posso utilizar alguns exemplos como as seguintes:</a:t>
            </a:r>
          </a:p>
        </p:txBody>
      </p:sp>
      <p:pic>
        <p:nvPicPr>
          <p:cNvPr id="12" name="Imagem 11">
            <a:extLst>
              <a:ext uri="{FF2B5EF4-FFF2-40B4-BE49-F238E27FC236}">
                <a16:creationId xmlns:a16="http://schemas.microsoft.com/office/drawing/2014/main" id="{E6A26869-96EF-B457-E927-976A150B8A97}"/>
              </a:ext>
            </a:extLst>
          </p:cNvPr>
          <p:cNvPicPr>
            <a:picLocks noChangeAspect="1"/>
          </p:cNvPicPr>
          <p:nvPr/>
        </p:nvPicPr>
        <p:blipFill>
          <a:blip r:embed="rId2"/>
          <a:stretch>
            <a:fillRect/>
          </a:stretch>
        </p:blipFill>
        <p:spPr>
          <a:xfrm>
            <a:off x="582661" y="5552861"/>
            <a:ext cx="8656320" cy="2455761"/>
          </a:xfrm>
          <a:prstGeom prst="rect">
            <a:avLst/>
          </a:prstGeom>
          <a:ln>
            <a:noFill/>
          </a:ln>
          <a:effectLst>
            <a:outerShdw blurRad="190500" algn="tl" rotWithShape="0">
              <a:srgbClr val="000000">
                <a:alpha val="70000"/>
              </a:srgbClr>
            </a:outerShdw>
          </a:effectLst>
        </p:spPr>
      </p:pic>
      <p:pic>
        <p:nvPicPr>
          <p:cNvPr id="11" name="Espaço Reservado para Conteúdo 4" descr="Logotipo&#10;&#10;Descrição gerada automaticamente">
            <a:extLst>
              <a:ext uri="{FF2B5EF4-FFF2-40B4-BE49-F238E27FC236}">
                <a16:creationId xmlns:a16="http://schemas.microsoft.com/office/drawing/2014/main" id="{8801F6E1-7100-88F4-D8C0-8E4AAA7AA143}"/>
              </a:ext>
            </a:extLst>
          </p:cNvPr>
          <p:cNvPicPr>
            <a:picLocks noGrp="1" noChangeAspect="1"/>
          </p:cNvPicPr>
          <p:nvPr>
            <p:ph idx="1"/>
          </p:nvPr>
        </p:nvPicPr>
        <p:blipFill>
          <a:blip r:embed="rId3">
            <a:grayscl/>
            <a:alphaModFix amt="35000"/>
            <a:extLst>
              <a:ext uri="{BEBA8EAE-BF5A-486C-A8C5-ECC9F3942E4B}">
                <a14:imgProps xmlns:a14="http://schemas.microsoft.com/office/drawing/2010/main">
                  <a14:imgLayer r:embed="rId4">
                    <a14:imgEffect>
                      <a14:artisticGlowEdges/>
                    </a14:imgEffect>
                  </a14:imgLayer>
                </a14:imgProps>
              </a:ext>
              <a:ext uri="{28A0092B-C50C-407E-A947-70E740481C1C}">
                <a14:useLocalDpi xmlns:a14="http://schemas.microsoft.com/office/drawing/2010/main" val="0"/>
              </a:ext>
            </a:extLst>
          </a:blip>
          <a:stretch>
            <a:fillRect/>
          </a:stretch>
        </p:blipFill>
        <p:spPr>
          <a:xfrm>
            <a:off x="3887421" y="10926661"/>
            <a:ext cx="1826358" cy="1027326"/>
          </a:xfrm>
          <a:effectLst>
            <a:outerShdw blurRad="50800" dist="38100" dir="5400000" algn="t" rotWithShape="0">
              <a:prstClr val="black">
                <a:alpha val="40000"/>
              </a:prstClr>
            </a:outerShdw>
          </a:effectLst>
        </p:spPr>
      </p:pic>
      <p:pic>
        <p:nvPicPr>
          <p:cNvPr id="5" name="Imagem 4" descr="Faca em cima&#10;&#10;Descrição gerada automaticamente com confiança baixa">
            <a:extLst>
              <a:ext uri="{FF2B5EF4-FFF2-40B4-BE49-F238E27FC236}">
                <a16:creationId xmlns:a16="http://schemas.microsoft.com/office/drawing/2014/main" id="{7A61B43B-DB0B-01DA-C805-ECF76A000A16}"/>
              </a:ext>
            </a:extLst>
          </p:cNvPr>
          <p:cNvPicPr>
            <a:picLocks noChangeAspect="1"/>
          </p:cNvPicPr>
          <p:nvPr/>
        </p:nvPicPr>
        <p:blipFill>
          <a:blip r:embed="rId5">
            <a:duotone>
              <a:schemeClr val="accent2">
                <a:shade val="45000"/>
                <a:satMod val="135000"/>
              </a:schemeClr>
              <a:prstClr val="white"/>
            </a:duotone>
            <a:extLst>
              <a:ext uri="{BEBA8EAE-BF5A-486C-A8C5-ECC9F3942E4B}">
                <a14:imgProps xmlns:a14="http://schemas.microsoft.com/office/drawing/2010/main">
                  <a14:imgLayer r:embed="rId6">
                    <a14:imgEffect>
                      <a14:artisticCement/>
                    </a14:imgEffect>
                  </a14:imgLayer>
                </a14:imgProps>
              </a:ext>
              <a:ext uri="{28A0092B-C50C-407E-A947-70E740481C1C}">
                <a14:useLocalDpi xmlns:a14="http://schemas.microsoft.com/office/drawing/2010/main" val="0"/>
              </a:ext>
            </a:extLst>
          </a:blip>
          <a:stretch>
            <a:fillRect/>
          </a:stretch>
        </p:blipFill>
        <p:spPr>
          <a:xfrm rot="2781164">
            <a:off x="8582306" y="313688"/>
            <a:ext cx="1224175" cy="1224175"/>
          </a:xfrm>
          <a:prstGeom prst="rect">
            <a:avLst/>
          </a:prstGeom>
        </p:spPr>
      </p:pic>
    </p:spTree>
    <p:extLst>
      <p:ext uri="{BB962C8B-B14F-4D97-AF65-F5344CB8AC3E}">
        <p14:creationId xmlns:p14="http://schemas.microsoft.com/office/powerpoint/2010/main" val="607209995"/>
      </p:ext>
    </p:extLst>
  </p:cSld>
  <p:clrMapOvr>
    <a:masterClrMapping/>
  </p:clrMapOvr>
</p:sld>
</file>

<file path=ppt/theme/theme1.xml><?xml version="1.0" encoding="utf-8"?>
<a:theme xmlns:a="http://schemas.openxmlformats.org/drawingml/2006/main" name="Tema do Office">
  <a:themeElements>
    <a:clrScheme name="Tema do 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Tema do 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Tema do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1118</TotalTime>
  <Words>518</Words>
  <Application>Microsoft Office PowerPoint</Application>
  <PresentationFormat>Papel A3 (297 x 420 mm)</PresentationFormat>
  <Paragraphs>54</Paragraphs>
  <Slides>15</Slides>
  <Notes>0</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15</vt:i4>
      </vt:variant>
    </vt:vector>
  </HeadingPairs>
  <TitlesOfParts>
    <vt:vector size="20" baseType="lpstr">
      <vt:lpstr>Aptos</vt:lpstr>
      <vt:lpstr>Aptos Display</vt:lpstr>
      <vt:lpstr>Arial</vt:lpstr>
      <vt:lpstr>Söhne</vt:lpstr>
      <vt:lpstr>Tema do Office</vt:lpstr>
      <vt:lpstr>Desbravando os Dados na Terra de  E-StoreX</vt:lpstr>
      <vt:lpstr>Capítulo 1</vt:lpstr>
      <vt:lpstr>A Jornada Começa</vt:lpstr>
      <vt:lpstr>Capítulo 2</vt:lpstr>
      <vt:lpstr>A Forja das Tabelas</vt:lpstr>
      <vt:lpstr>Capítulo 3</vt:lpstr>
      <vt:lpstr>Inserção dos Dados</vt:lpstr>
      <vt:lpstr>Capítulo 4</vt:lpstr>
      <vt:lpstr>Consultas Sábias</vt:lpstr>
      <vt:lpstr>Capítulo 5</vt:lpstr>
      <vt:lpstr>A Magia dos Números</vt:lpstr>
      <vt:lpstr>Capítulo 6</vt:lpstr>
      <vt:lpstr>O Triunfo e o Futuro</vt:lpstr>
      <vt:lpstr>Conclusões</vt:lpstr>
      <vt:lpstr>Obrigado por ler até aqui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adventure in e-storex data</dc:title>
  <dc:subject>python data analysis</dc:subject>
  <dc:creator>joão gabriel moreira alves</dc:creator>
  <cp:lastModifiedBy>joão gabriel moreira alves</cp:lastModifiedBy>
  <cp:revision>6</cp:revision>
  <dcterms:created xsi:type="dcterms:W3CDTF">2024-01-12T02:51:40Z</dcterms:created>
  <dcterms:modified xsi:type="dcterms:W3CDTF">2024-01-15T20:57:49Z</dcterms:modified>
</cp:coreProperties>
</file>