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7" name="Picture 6" descr="Symbol.png"/>
          <p:cNvPicPr>
            <a:picLocks noChangeAspect="1"/>
          </p:cNvPicPr>
          <p:nvPr/>
        </p:nvPicPr>
        <p:blipFill>
          <a:blip r:embed="rId2"/>
          <a:srcRect l="21667" t="21838" r="7500" b="7016"/>
          <a:stretch>
            <a:fillRect/>
          </a:stretch>
        </p:blipFill>
        <p:spPr>
          <a:xfrm>
            <a:off x="220662" y="1524000"/>
            <a:ext cx="8770938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5" name="Picture 4" descr="AV.png"/>
          <p:cNvPicPr>
            <a:picLocks noChangeAspect="1"/>
          </p:cNvPicPr>
          <p:nvPr/>
        </p:nvPicPr>
        <p:blipFill>
          <a:blip r:embed="rId2"/>
          <a:srcRect l="25833" t="23320" r="13333" b="8498"/>
          <a:stretch>
            <a:fillRect/>
          </a:stretch>
        </p:blipFill>
        <p:spPr>
          <a:xfrm>
            <a:off x="381000" y="1371600"/>
            <a:ext cx="8229600" cy="5185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7" name="Picture 6" descr="Schmetic.png"/>
          <p:cNvPicPr>
            <a:picLocks noChangeAspect="1"/>
          </p:cNvPicPr>
          <p:nvPr/>
        </p:nvPicPr>
        <p:blipFill>
          <a:blip r:embed="rId2"/>
          <a:srcRect l="24167" t="23320" r="14167" b="11463"/>
          <a:stretch>
            <a:fillRect/>
          </a:stretch>
        </p:blipFill>
        <p:spPr>
          <a:xfrm>
            <a:off x="96982" y="1447800"/>
            <a:ext cx="8970818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5" name="Picture 4" descr="wave.png"/>
          <p:cNvPicPr>
            <a:picLocks noChangeAspect="1"/>
          </p:cNvPicPr>
          <p:nvPr/>
        </p:nvPicPr>
        <p:blipFill>
          <a:blip r:embed="rId2"/>
          <a:srcRect t="24803"/>
          <a:stretch>
            <a:fillRect/>
          </a:stretch>
        </p:blipFill>
        <p:spPr>
          <a:xfrm>
            <a:off x="0" y="2514600"/>
            <a:ext cx="9144000" cy="386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5" name="Picture 4" descr="power.png"/>
          <p:cNvPicPr>
            <a:picLocks noChangeAspect="1"/>
          </p:cNvPicPr>
          <p:nvPr/>
        </p:nvPicPr>
        <p:blipFill>
          <a:blip r:embed="rId2"/>
          <a:srcRect l="2500" t="5534" r="45000" b="29249"/>
          <a:stretch>
            <a:fillRect/>
          </a:stretch>
        </p:blipFill>
        <p:spPr>
          <a:xfrm>
            <a:off x="685800" y="1219200"/>
            <a:ext cx="7848600" cy="5481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5" name="Picture 4" descr="Layout.png"/>
          <p:cNvPicPr>
            <a:picLocks noChangeAspect="1"/>
          </p:cNvPicPr>
          <p:nvPr/>
        </p:nvPicPr>
        <p:blipFill>
          <a:blip r:embed="rId2"/>
          <a:srcRect l="31667" t="21838" r="19167" b="14427"/>
          <a:stretch>
            <a:fillRect/>
          </a:stretch>
        </p:blipFill>
        <p:spPr>
          <a:xfrm>
            <a:off x="762000" y="1172706"/>
            <a:ext cx="7696200" cy="560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6" name="Picture 5" descr="DRC.png"/>
          <p:cNvPicPr>
            <a:picLocks noChangeAspect="1"/>
          </p:cNvPicPr>
          <p:nvPr/>
        </p:nvPicPr>
        <p:blipFill>
          <a:blip r:embed="rId2"/>
          <a:srcRect l="33333" t="20751" r="5000" b="15514"/>
          <a:stretch>
            <a:fillRect/>
          </a:stretch>
        </p:blipFill>
        <p:spPr>
          <a:xfrm>
            <a:off x="228600" y="1513703"/>
            <a:ext cx="8803758" cy="5115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5" name="Picture 4" descr="LVS.png"/>
          <p:cNvPicPr>
            <a:picLocks noChangeAspect="1"/>
          </p:cNvPicPr>
          <p:nvPr/>
        </p:nvPicPr>
        <p:blipFill>
          <a:blip r:embed="rId2"/>
          <a:srcRect l="26667" t="15909" r="11667" b="15909"/>
          <a:stretch>
            <a:fillRect/>
          </a:stretch>
        </p:blipFill>
        <p:spPr>
          <a:xfrm>
            <a:off x="304800" y="1371600"/>
            <a:ext cx="8610600" cy="5352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4" name="Picture 3" descr="lvs2.png"/>
          <p:cNvPicPr>
            <a:picLocks noChangeAspect="1"/>
          </p:cNvPicPr>
          <p:nvPr/>
        </p:nvPicPr>
        <p:blipFill>
          <a:blip r:embed="rId2"/>
          <a:srcRect l="26667" t="20356" r="5833" b="17391"/>
          <a:stretch>
            <a:fillRect/>
          </a:stretch>
        </p:blipFill>
        <p:spPr>
          <a:xfrm>
            <a:off x="0" y="1981200"/>
            <a:ext cx="9067800" cy="470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4" name="Picture 3" descr="rcx.png"/>
          <p:cNvPicPr>
            <a:picLocks noChangeAspect="1"/>
          </p:cNvPicPr>
          <p:nvPr/>
        </p:nvPicPr>
        <p:blipFill>
          <a:blip r:embed="rId2"/>
          <a:srcRect l="35833" t="18874" r="21961" b="31691"/>
          <a:stretch>
            <a:fillRect/>
          </a:stretch>
        </p:blipFill>
        <p:spPr>
          <a:xfrm>
            <a:off x="533400" y="1295400"/>
            <a:ext cx="8001000" cy="5268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6</cp:revision>
  <dcterms:created xsi:type="dcterms:W3CDTF">2024-09-01T11:03:15Z</dcterms:created>
  <dcterms:modified xsi:type="dcterms:W3CDTF">2024-09-01T13:22:48Z</dcterms:modified>
</cp:coreProperties>
</file>