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  <p:pic>
        <p:nvPicPr>
          <p:cNvPr id="6" name="Picture 5" descr="symbol.png"/>
          <p:cNvPicPr>
            <a:picLocks noChangeAspect="1"/>
          </p:cNvPicPr>
          <p:nvPr/>
        </p:nvPicPr>
        <p:blipFill>
          <a:blip r:embed="rId2"/>
          <a:srcRect l="40833" t="21838" r="25000" b="8498"/>
          <a:stretch>
            <a:fillRect/>
          </a:stretch>
        </p:blipFill>
        <p:spPr>
          <a:xfrm>
            <a:off x="2209800" y="1066800"/>
            <a:ext cx="4800600" cy="5503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  <p:pic>
        <p:nvPicPr>
          <p:cNvPr id="5" name="Picture 4" descr="AV.png"/>
          <p:cNvPicPr>
            <a:picLocks noChangeAspect="1"/>
          </p:cNvPicPr>
          <p:nvPr/>
        </p:nvPicPr>
        <p:blipFill>
          <a:blip r:embed="rId2"/>
          <a:srcRect l="39167" t="25890" r="23333" b="7411"/>
          <a:stretch>
            <a:fillRect/>
          </a:stretch>
        </p:blipFill>
        <p:spPr>
          <a:xfrm>
            <a:off x="1676400" y="1066800"/>
            <a:ext cx="55626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  <p:pic>
        <p:nvPicPr>
          <p:cNvPr id="4" name="Picture 3" descr="shec.png"/>
          <p:cNvPicPr>
            <a:picLocks noChangeAspect="1"/>
          </p:cNvPicPr>
          <p:nvPr/>
        </p:nvPicPr>
        <p:blipFill>
          <a:blip r:embed="rId2"/>
          <a:srcRect l="40833" t="23320" r="25000" b="8498"/>
          <a:stretch>
            <a:fillRect/>
          </a:stretch>
        </p:blipFill>
        <p:spPr>
          <a:xfrm>
            <a:off x="1905000" y="914400"/>
            <a:ext cx="5105400" cy="5728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  <p:pic>
        <p:nvPicPr>
          <p:cNvPr id="4" name="Picture 3" descr="wave.png"/>
          <p:cNvPicPr>
            <a:picLocks noChangeAspect="1"/>
          </p:cNvPicPr>
          <p:nvPr/>
        </p:nvPicPr>
        <p:blipFill>
          <a:blip r:embed="rId2"/>
          <a:srcRect t="23320"/>
          <a:stretch>
            <a:fillRect/>
          </a:stretch>
        </p:blipFill>
        <p:spPr>
          <a:xfrm>
            <a:off x="0" y="2667000"/>
            <a:ext cx="9144000" cy="3942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  <p:pic>
        <p:nvPicPr>
          <p:cNvPr id="4" name="Picture 3" descr="Power.png"/>
          <p:cNvPicPr>
            <a:picLocks noChangeAspect="1"/>
          </p:cNvPicPr>
          <p:nvPr/>
        </p:nvPicPr>
        <p:blipFill>
          <a:blip r:embed="rId2"/>
          <a:srcRect l="5833" t="2569" r="50834" b="38143"/>
          <a:stretch>
            <a:fillRect/>
          </a:stretch>
        </p:blipFill>
        <p:spPr>
          <a:xfrm>
            <a:off x="1143000" y="1295400"/>
            <a:ext cx="69342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-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  <p:pic>
        <p:nvPicPr>
          <p:cNvPr id="4" name="Picture 3" descr="layout.png"/>
          <p:cNvPicPr>
            <a:picLocks noChangeAspect="1"/>
          </p:cNvPicPr>
          <p:nvPr/>
        </p:nvPicPr>
        <p:blipFill>
          <a:blip r:embed="rId2"/>
          <a:srcRect l="41667" t="20751" r="27500" b="14032"/>
          <a:stretch>
            <a:fillRect/>
          </a:stretch>
        </p:blipFill>
        <p:spPr>
          <a:xfrm>
            <a:off x="1981199" y="990600"/>
            <a:ext cx="4869873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  <p:pic>
        <p:nvPicPr>
          <p:cNvPr id="5" name="Picture 4" descr="drc.png"/>
          <p:cNvPicPr>
            <a:picLocks noChangeAspect="1"/>
          </p:cNvPicPr>
          <p:nvPr/>
        </p:nvPicPr>
        <p:blipFill>
          <a:blip r:embed="rId2"/>
          <a:srcRect l="45833" t="21838" r="4167" b="15909"/>
          <a:stretch>
            <a:fillRect/>
          </a:stretch>
        </p:blipFill>
        <p:spPr>
          <a:xfrm>
            <a:off x="914400" y="1371600"/>
            <a:ext cx="7293429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  <p:pic>
        <p:nvPicPr>
          <p:cNvPr id="4" name="Picture 3" descr="lvs.png"/>
          <p:cNvPicPr>
            <a:picLocks noChangeAspect="1"/>
          </p:cNvPicPr>
          <p:nvPr/>
        </p:nvPicPr>
        <p:blipFill>
          <a:blip r:embed="rId2"/>
          <a:srcRect l="27500" t="20356" r="6667" b="14427"/>
          <a:stretch>
            <a:fillRect/>
          </a:stretch>
        </p:blipFill>
        <p:spPr>
          <a:xfrm>
            <a:off x="228600" y="1600200"/>
            <a:ext cx="8619259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  <p:pic>
        <p:nvPicPr>
          <p:cNvPr id="5" name="Picture 4" descr="lvs2.png"/>
          <p:cNvPicPr>
            <a:picLocks noChangeAspect="1"/>
          </p:cNvPicPr>
          <p:nvPr/>
        </p:nvPicPr>
        <p:blipFill>
          <a:blip r:embed="rId2"/>
          <a:srcRect l="19167" t="21838" r="5833" b="15909"/>
          <a:stretch>
            <a:fillRect/>
          </a:stretch>
        </p:blipFill>
        <p:spPr>
          <a:xfrm>
            <a:off x="152400" y="1981200"/>
            <a:ext cx="8817428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  <p:pic>
        <p:nvPicPr>
          <p:cNvPr id="4" name="Picture 3" descr="rcx.png"/>
          <p:cNvPicPr>
            <a:picLocks noChangeAspect="1"/>
          </p:cNvPicPr>
          <p:nvPr/>
        </p:nvPicPr>
        <p:blipFill>
          <a:blip r:embed="rId2"/>
          <a:srcRect l="15000" t="21838" r="27500" b="15909"/>
          <a:stretch>
            <a:fillRect/>
          </a:stretch>
        </p:blipFill>
        <p:spPr>
          <a:xfrm>
            <a:off x="381000" y="1371600"/>
            <a:ext cx="8011886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18</cp:revision>
  <dcterms:created xsi:type="dcterms:W3CDTF">2024-09-01T11:03:15Z</dcterms:created>
  <dcterms:modified xsi:type="dcterms:W3CDTF">2024-09-09T20:58:34Z</dcterms:modified>
</cp:coreProperties>
</file>