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10" name="Picture 9" descr="symbol.png"/>
          <p:cNvPicPr>
            <a:picLocks noChangeAspect="1"/>
          </p:cNvPicPr>
          <p:nvPr/>
        </p:nvPicPr>
        <p:blipFill>
          <a:blip r:embed="rId2"/>
          <a:srcRect l="32500" t="20356" r="18333" b="7016"/>
          <a:stretch>
            <a:fillRect/>
          </a:stretch>
        </p:blipFill>
        <p:spPr>
          <a:xfrm>
            <a:off x="1143000" y="1066799"/>
            <a:ext cx="6858000" cy="5695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8" name="Picture 7" descr="av.png"/>
          <p:cNvPicPr>
            <a:picLocks noChangeAspect="1"/>
          </p:cNvPicPr>
          <p:nvPr/>
        </p:nvPicPr>
        <p:blipFill>
          <a:blip r:embed="rId2"/>
          <a:srcRect l="21667" t="24803" r="21667" b="7016"/>
          <a:stretch>
            <a:fillRect/>
          </a:stretch>
        </p:blipFill>
        <p:spPr>
          <a:xfrm>
            <a:off x="762000" y="1371599"/>
            <a:ext cx="7696200" cy="520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8" name="Picture 7" descr="SCH.png"/>
          <p:cNvPicPr>
            <a:picLocks noChangeAspect="1"/>
          </p:cNvPicPr>
          <p:nvPr/>
        </p:nvPicPr>
        <p:blipFill>
          <a:blip r:embed="rId2"/>
          <a:srcRect l="33333" t="22946" r="19166" b="9980"/>
          <a:stretch>
            <a:fillRect/>
          </a:stretch>
        </p:blipFill>
        <p:spPr>
          <a:xfrm>
            <a:off x="914400" y="990600"/>
            <a:ext cx="6934200" cy="5505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8" name="Picture 7" descr="WAVE.png"/>
          <p:cNvPicPr>
            <a:picLocks noChangeAspect="1"/>
          </p:cNvPicPr>
          <p:nvPr/>
        </p:nvPicPr>
        <p:blipFill>
          <a:blip r:embed="rId2"/>
          <a:srcRect t="20356" b="4052"/>
          <a:stretch>
            <a:fillRect/>
          </a:stretch>
        </p:blipFill>
        <p:spPr>
          <a:xfrm>
            <a:off x="0" y="2743200"/>
            <a:ext cx="9144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7" name="Picture 6" descr="POWER.png"/>
          <p:cNvPicPr>
            <a:picLocks noChangeAspect="1"/>
          </p:cNvPicPr>
          <p:nvPr/>
        </p:nvPicPr>
        <p:blipFill>
          <a:blip r:embed="rId2"/>
          <a:srcRect l="5833" t="4052" r="53334" b="38142"/>
          <a:stretch>
            <a:fillRect/>
          </a:stretch>
        </p:blipFill>
        <p:spPr>
          <a:xfrm>
            <a:off x="609600" y="1066800"/>
            <a:ext cx="6553200" cy="5215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-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9" name="Picture 8" descr="layout.png"/>
          <p:cNvPicPr>
            <a:picLocks noChangeAspect="1"/>
          </p:cNvPicPr>
          <p:nvPr/>
        </p:nvPicPr>
        <p:blipFill>
          <a:blip r:embed="rId2"/>
          <a:srcRect l="21667" t="21838" r="22500" b="8498"/>
          <a:stretch>
            <a:fillRect/>
          </a:stretch>
        </p:blipFill>
        <p:spPr>
          <a:xfrm>
            <a:off x="304800" y="990600"/>
            <a:ext cx="825554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9" name="Picture 8" descr="drc.png"/>
          <p:cNvPicPr>
            <a:picLocks noChangeAspect="1"/>
          </p:cNvPicPr>
          <p:nvPr/>
        </p:nvPicPr>
        <p:blipFill>
          <a:blip r:embed="rId2"/>
          <a:srcRect l="30833" t="20356" r="27500" b="9981"/>
          <a:stretch>
            <a:fillRect/>
          </a:stretch>
        </p:blipFill>
        <p:spPr>
          <a:xfrm>
            <a:off x="1371599" y="1066800"/>
            <a:ext cx="6160851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8" name="Picture 7" descr="lvs1.png"/>
          <p:cNvPicPr>
            <a:picLocks noChangeAspect="1"/>
          </p:cNvPicPr>
          <p:nvPr/>
        </p:nvPicPr>
        <p:blipFill>
          <a:blip r:embed="rId2"/>
          <a:srcRect l="20833" t="21838" r="16667" b="15909"/>
          <a:stretch>
            <a:fillRect/>
          </a:stretch>
        </p:blipFill>
        <p:spPr>
          <a:xfrm>
            <a:off x="685800" y="1447800"/>
            <a:ext cx="8028214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8" name="Picture 7" descr="lvs2.png"/>
          <p:cNvPicPr>
            <a:picLocks noChangeAspect="1"/>
          </p:cNvPicPr>
          <p:nvPr/>
        </p:nvPicPr>
        <p:blipFill>
          <a:blip r:embed="rId2"/>
          <a:srcRect l="20000" t="21838" r="8333" b="14427"/>
          <a:stretch>
            <a:fillRect/>
          </a:stretch>
        </p:blipFill>
        <p:spPr>
          <a:xfrm>
            <a:off x="0" y="1905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8" name="Picture 7" descr="rcx.png"/>
          <p:cNvPicPr>
            <a:picLocks noChangeAspect="1"/>
          </p:cNvPicPr>
          <p:nvPr/>
        </p:nvPicPr>
        <p:blipFill>
          <a:blip r:embed="rId2"/>
          <a:srcRect l="35000" t="21838" r="23333" b="14428"/>
          <a:stretch>
            <a:fillRect/>
          </a:stretch>
        </p:blipFill>
        <p:spPr>
          <a:xfrm>
            <a:off x="990600" y="1143000"/>
            <a:ext cx="6324600" cy="543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22</cp:revision>
  <dcterms:created xsi:type="dcterms:W3CDTF">2024-09-01T11:03:15Z</dcterms:created>
  <dcterms:modified xsi:type="dcterms:W3CDTF">2024-09-09T21:26:13Z</dcterms:modified>
</cp:coreProperties>
</file>