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Symbolic Representation</a:t>
            </a:r>
            <a:endParaRPr lang="en-US" sz="6600" b="1" dirty="0"/>
          </a:p>
        </p:txBody>
      </p:sp>
      <p:pic>
        <p:nvPicPr>
          <p:cNvPr id="8" name="Picture 7" descr="symbol.png"/>
          <p:cNvPicPr>
            <a:picLocks noChangeAspect="1"/>
          </p:cNvPicPr>
          <p:nvPr/>
        </p:nvPicPr>
        <p:blipFill>
          <a:blip r:embed="rId2"/>
          <a:srcRect l="33333" t="20356" r="19167" b="8498"/>
          <a:stretch>
            <a:fillRect/>
          </a:stretch>
        </p:blipFill>
        <p:spPr>
          <a:xfrm>
            <a:off x="609600" y="1147011"/>
            <a:ext cx="7924800" cy="571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AV Extraction View</a:t>
            </a:r>
            <a:endParaRPr lang="en-US" sz="7200" b="1" dirty="0"/>
          </a:p>
        </p:txBody>
      </p:sp>
      <p:pic>
        <p:nvPicPr>
          <p:cNvPr id="6" name="Picture 5" descr="av.png"/>
          <p:cNvPicPr>
            <a:picLocks noChangeAspect="1"/>
          </p:cNvPicPr>
          <p:nvPr/>
        </p:nvPicPr>
        <p:blipFill>
          <a:blip r:embed="rId2"/>
          <a:srcRect l="29167" t="15909" r="18333" b="7016"/>
          <a:stretch>
            <a:fillRect/>
          </a:stretch>
        </p:blipFill>
        <p:spPr>
          <a:xfrm>
            <a:off x="1219200" y="1143000"/>
            <a:ext cx="6554665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Schematic Representation</a:t>
            </a:r>
            <a:endParaRPr lang="en-US" sz="6000" b="1" dirty="0"/>
          </a:p>
        </p:txBody>
      </p:sp>
      <p:pic>
        <p:nvPicPr>
          <p:cNvPr id="8" name="Picture 7" descr="schematic.png"/>
          <p:cNvPicPr>
            <a:picLocks noChangeAspect="1"/>
          </p:cNvPicPr>
          <p:nvPr/>
        </p:nvPicPr>
        <p:blipFill>
          <a:blip r:embed="rId2"/>
          <a:srcRect l="25833" t="21839" r="15000" b="8498"/>
          <a:stretch>
            <a:fillRect/>
          </a:stretch>
        </p:blipFill>
        <p:spPr>
          <a:xfrm>
            <a:off x="457200" y="1219199"/>
            <a:ext cx="8001000" cy="5296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Transient Waveform </a:t>
            </a:r>
            <a:endParaRPr lang="en-US" sz="7200" b="1" dirty="0"/>
          </a:p>
        </p:txBody>
      </p:sp>
      <p:pic>
        <p:nvPicPr>
          <p:cNvPr id="6" name="Picture 5" descr="waves.png"/>
          <p:cNvPicPr>
            <a:picLocks noChangeAspect="1"/>
          </p:cNvPicPr>
          <p:nvPr/>
        </p:nvPicPr>
        <p:blipFill>
          <a:blip r:embed="rId2"/>
          <a:srcRect t="23320"/>
          <a:stretch>
            <a:fillRect/>
          </a:stretch>
        </p:blipFill>
        <p:spPr>
          <a:xfrm>
            <a:off x="0" y="2286000"/>
            <a:ext cx="9144000" cy="3942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Power Consumption </a:t>
            </a:r>
            <a:endParaRPr lang="en-US" sz="7200" b="1" dirty="0"/>
          </a:p>
        </p:txBody>
      </p:sp>
      <p:pic>
        <p:nvPicPr>
          <p:cNvPr id="6" name="Picture 5" descr="power.png"/>
          <p:cNvPicPr>
            <a:picLocks noChangeAspect="1"/>
          </p:cNvPicPr>
          <p:nvPr/>
        </p:nvPicPr>
        <p:blipFill>
          <a:blip r:embed="rId2"/>
          <a:srcRect l="-833" t="4447" r="49167" b="33301"/>
          <a:stretch>
            <a:fillRect/>
          </a:stretch>
        </p:blipFill>
        <p:spPr>
          <a:xfrm>
            <a:off x="685800" y="1371600"/>
            <a:ext cx="7536543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Layout</a:t>
            </a:r>
            <a:endParaRPr lang="en-US" sz="7200" b="1" dirty="0"/>
          </a:p>
        </p:txBody>
      </p:sp>
      <p:pic>
        <p:nvPicPr>
          <p:cNvPr id="6" name="Picture 5" descr="layout.png"/>
          <p:cNvPicPr>
            <a:picLocks noChangeAspect="1"/>
          </p:cNvPicPr>
          <p:nvPr/>
        </p:nvPicPr>
        <p:blipFill>
          <a:blip r:embed="rId2"/>
          <a:srcRect l="37500" t="20751" r="25833" b="14427"/>
          <a:stretch>
            <a:fillRect/>
          </a:stretch>
        </p:blipFill>
        <p:spPr>
          <a:xfrm>
            <a:off x="1905000" y="1295400"/>
            <a:ext cx="5257800" cy="5225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No DRC Error found</a:t>
            </a:r>
            <a:endParaRPr lang="en-US" sz="7200" b="1" dirty="0"/>
          </a:p>
        </p:txBody>
      </p:sp>
      <p:pic>
        <p:nvPicPr>
          <p:cNvPr id="7" name="Picture 6" descr="drc.png"/>
          <p:cNvPicPr>
            <a:picLocks noChangeAspect="1"/>
          </p:cNvPicPr>
          <p:nvPr/>
        </p:nvPicPr>
        <p:blipFill>
          <a:blip r:embed="rId2"/>
          <a:srcRect l="22500" t="21838" r="24167" b="17391"/>
          <a:stretch>
            <a:fillRect/>
          </a:stretch>
        </p:blipFill>
        <p:spPr>
          <a:xfrm>
            <a:off x="609600" y="1524000"/>
            <a:ext cx="7755673" cy="4968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28600"/>
            <a:ext cx="853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LVS with No mismatch</a:t>
            </a:r>
            <a:endParaRPr lang="en-US" sz="6600" b="1" dirty="0"/>
          </a:p>
        </p:txBody>
      </p:sp>
      <p:pic>
        <p:nvPicPr>
          <p:cNvPr id="6" name="Picture 5" descr="lvs.png"/>
          <p:cNvPicPr>
            <a:picLocks noChangeAspect="1"/>
          </p:cNvPicPr>
          <p:nvPr/>
        </p:nvPicPr>
        <p:blipFill>
          <a:blip r:embed="rId2"/>
          <a:srcRect l="7500" t="20833" r="20833" b="12500"/>
          <a:stretch>
            <a:fillRect/>
          </a:stretch>
        </p:blipFill>
        <p:spPr>
          <a:xfrm>
            <a:off x="304800" y="1713614"/>
            <a:ext cx="8534400" cy="4763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LVS Matched </a:t>
            </a:r>
            <a:endParaRPr lang="en-US" sz="7200" b="1" dirty="0"/>
          </a:p>
        </p:txBody>
      </p:sp>
      <p:pic>
        <p:nvPicPr>
          <p:cNvPr id="5" name="Picture 4" descr="lvs2.png"/>
          <p:cNvPicPr>
            <a:picLocks noChangeAspect="1"/>
          </p:cNvPicPr>
          <p:nvPr/>
        </p:nvPicPr>
        <p:blipFill>
          <a:blip r:embed="rId2"/>
          <a:srcRect l="4167" t="20833" r="19167" b="16667"/>
          <a:stretch>
            <a:fillRect/>
          </a:stretch>
        </p:blipFill>
        <p:spPr>
          <a:xfrm>
            <a:off x="228600" y="1676400"/>
            <a:ext cx="8724053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RCX Run</a:t>
            </a:r>
            <a:endParaRPr lang="en-US" sz="7200" b="1" dirty="0"/>
          </a:p>
        </p:txBody>
      </p:sp>
      <p:pic>
        <p:nvPicPr>
          <p:cNvPr id="5" name="Picture 4" descr="rcx.png"/>
          <p:cNvPicPr>
            <a:picLocks noChangeAspect="1"/>
          </p:cNvPicPr>
          <p:nvPr/>
        </p:nvPicPr>
        <p:blipFill>
          <a:blip r:embed="rId2"/>
          <a:srcRect l="15000" t="22222" r="20833" b="16667"/>
          <a:stretch>
            <a:fillRect/>
          </a:stretch>
        </p:blipFill>
        <p:spPr>
          <a:xfrm>
            <a:off x="95250" y="1545771"/>
            <a:ext cx="8896350" cy="5083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24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kkcom</dc:creator>
  <cp:lastModifiedBy>kkcom</cp:lastModifiedBy>
  <cp:revision>8</cp:revision>
  <dcterms:created xsi:type="dcterms:W3CDTF">2024-09-01T11:03:15Z</dcterms:created>
  <dcterms:modified xsi:type="dcterms:W3CDTF">2024-09-01T13:38:59Z</dcterms:modified>
</cp:coreProperties>
</file>