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455A-08BC-4EA3-A609-2D286BB6D87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Symbolic Representation</a:t>
            </a:r>
            <a:endParaRPr lang="en-US" sz="6600" b="1" dirty="0"/>
          </a:p>
        </p:txBody>
      </p:sp>
      <p:pic>
        <p:nvPicPr>
          <p:cNvPr id="7" name="Picture 6" descr="symbol.png"/>
          <p:cNvPicPr>
            <a:picLocks noChangeAspect="1"/>
          </p:cNvPicPr>
          <p:nvPr/>
        </p:nvPicPr>
        <p:blipFill>
          <a:blip r:embed="rId2"/>
          <a:srcRect l="37500" t="23321" r="25833" b="8498"/>
          <a:stretch>
            <a:fillRect/>
          </a:stretch>
        </p:blipFill>
        <p:spPr>
          <a:xfrm>
            <a:off x="1981200" y="1129145"/>
            <a:ext cx="5334000" cy="557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AV Extraction View</a:t>
            </a:r>
            <a:endParaRPr lang="en-US" sz="7200" b="1" dirty="0"/>
          </a:p>
        </p:txBody>
      </p:sp>
      <p:pic>
        <p:nvPicPr>
          <p:cNvPr id="4" name="Picture 3" descr="av.png"/>
          <p:cNvPicPr>
            <a:picLocks noChangeAspect="1"/>
          </p:cNvPicPr>
          <p:nvPr/>
        </p:nvPicPr>
        <p:blipFill>
          <a:blip r:embed="rId2"/>
          <a:srcRect l="32500" t="25197" r="19167" b="6621"/>
          <a:stretch>
            <a:fillRect/>
          </a:stretch>
        </p:blipFill>
        <p:spPr>
          <a:xfrm>
            <a:off x="990599" y="1143000"/>
            <a:ext cx="6917635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Schematic Representation</a:t>
            </a:r>
            <a:endParaRPr lang="en-US" sz="6000" b="1" dirty="0"/>
          </a:p>
        </p:txBody>
      </p:sp>
      <p:pic>
        <p:nvPicPr>
          <p:cNvPr id="5" name="Picture 4" descr="sch.png"/>
          <p:cNvPicPr>
            <a:picLocks noChangeAspect="1"/>
          </p:cNvPicPr>
          <p:nvPr/>
        </p:nvPicPr>
        <p:blipFill>
          <a:blip r:embed="rId2"/>
          <a:srcRect l="34167" t="23320" r="20833" b="9981"/>
          <a:stretch>
            <a:fillRect/>
          </a:stretch>
        </p:blipFill>
        <p:spPr>
          <a:xfrm>
            <a:off x="1219200" y="990600"/>
            <a:ext cx="6705600" cy="55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Transient Waveform </a:t>
            </a:r>
            <a:endParaRPr lang="en-US" sz="7200" b="1" dirty="0"/>
          </a:p>
        </p:txBody>
      </p:sp>
      <p:pic>
        <p:nvPicPr>
          <p:cNvPr id="5" name="Picture 4" descr="wave (2).png"/>
          <p:cNvPicPr>
            <a:picLocks noChangeAspect="1"/>
          </p:cNvPicPr>
          <p:nvPr/>
        </p:nvPicPr>
        <p:blipFill>
          <a:blip r:embed="rId2"/>
          <a:srcRect t="20356" b="4052"/>
          <a:stretch>
            <a:fillRect/>
          </a:stretch>
        </p:blipFill>
        <p:spPr>
          <a:xfrm>
            <a:off x="0" y="2209800"/>
            <a:ext cx="91440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Power Consumption </a:t>
            </a:r>
            <a:endParaRPr lang="en-US" sz="7200" b="1" dirty="0"/>
          </a:p>
        </p:txBody>
      </p:sp>
      <p:pic>
        <p:nvPicPr>
          <p:cNvPr id="5" name="Picture 4" descr="Power.png"/>
          <p:cNvPicPr>
            <a:picLocks noChangeAspect="1"/>
          </p:cNvPicPr>
          <p:nvPr/>
        </p:nvPicPr>
        <p:blipFill>
          <a:blip r:embed="rId2"/>
          <a:srcRect l="5833" t="2569" r="52500" b="39625"/>
          <a:stretch>
            <a:fillRect/>
          </a:stretch>
        </p:blipFill>
        <p:spPr>
          <a:xfrm>
            <a:off x="1066800" y="1219200"/>
            <a:ext cx="6936154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-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Layout</a:t>
            </a:r>
            <a:endParaRPr lang="en-US" sz="7200" b="1" dirty="0"/>
          </a:p>
        </p:txBody>
      </p:sp>
      <p:pic>
        <p:nvPicPr>
          <p:cNvPr id="5" name="Picture 4" descr="layout.png"/>
          <p:cNvPicPr>
            <a:picLocks noChangeAspect="1"/>
          </p:cNvPicPr>
          <p:nvPr/>
        </p:nvPicPr>
        <p:blipFill>
          <a:blip r:embed="rId2"/>
          <a:srcRect l="35000" t="21838" r="20833" b="15909"/>
          <a:stretch>
            <a:fillRect/>
          </a:stretch>
        </p:blipFill>
        <p:spPr>
          <a:xfrm>
            <a:off x="990600" y="990600"/>
            <a:ext cx="7010400" cy="5555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No DRC Error found</a:t>
            </a:r>
            <a:endParaRPr lang="en-US" sz="7200" b="1" dirty="0"/>
          </a:p>
        </p:txBody>
      </p:sp>
      <p:pic>
        <p:nvPicPr>
          <p:cNvPr id="6" name="Picture 5" descr="drc.png"/>
          <p:cNvPicPr>
            <a:picLocks noChangeAspect="1"/>
          </p:cNvPicPr>
          <p:nvPr/>
        </p:nvPicPr>
        <p:blipFill>
          <a:blip r:embed="rId2"/>
          <a:srcRect l="34167" t="21838" r="20000" b="15909"/>
          <a:stretch>
            <a:fillRect/>
          </a:stretch>
        </p:blipFill>
        <p:spPr>
          <a:xfrm>
            <a:off x="838200" y="1219200"/>
            <a:ext cx="7239000" cy="5527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LVS with No mismatch</a:t>
            </a:r>
            <a:endParaRPr lang="en-US" sz="6600" b="1" dirty="0"/>
          </a:p>
        </p:txBody>
      </p:sp>
      <p:pic>
        <p:nvPicPr>
          <p:cNvPr id="5" name="Picture 4" descr="lvs1.png"/>
          <p:cNvPicPr>
            <a:picLocks noChangeAspect="1"/>
          </p:cNvPicPr>
          <p:nvPr/>
        </p:nvPicPr>
        <p:blipFill>
          <a:blip r:embed="rId2"/>
          <a:srcRect l="21667" t="20356" b="12945"/>
          <a:stretch>
            <a:fillRect/>
          </a:stretch>
        </p:blipFill>
        <p:spPr>
          <a:xfrm>
            <a:off x="154093" y="2057400"/>
            <a:ext cx="8913707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LVS Matched </a:t>
            </a:r>
            <a:endParaRPr lang="en-US" sz="7200" b="1" dirty="0"/>
          </a:p>
        </p:txBody>
      </p:sp>
      <p:pic>
        <p:nvPicPr>
          <p:cNvPr id="4" name="Picture 3" descr="lvs2.png"/>
          <p:cNvPicPr>
            <a:picLocks noChangeAspect="1"/>
          </p:cNvPicPr>
          <p:nvPr/>
        </p:nvPicPr>
        <p:blipFill>
          <a:blip r:embed="rId2"/>
          <a:srcRect l="14167" t="21838" b="15909"/>
          <a:stretch>
            <a:fillRect/>
          </a:stretch>
        </p:blipFill>
        <p:spPr>
          <a:xfrm>
            <a:off x="97971" y="2438400"/>
            <a:ext cx="8969829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RCX Run</a:t>
            </a:r>
            <a:endParaRPr lang="en-US" sz="7200" b="1" dirty="0"/>
          </a:p>
        </p:txBody>
      </p:sp>
      <p:pic>
        <p:nvPicPr>
          <p:cNvPr id="5" name="Picture 4" descr="rcx.png"/>
          <p:cNvPicPr>
            <a:picLocks noChangeAspect="1"/>
          </p:cNvPicPr>
          <p:nvPr/>
        </p:nvPicPr>
        <p:blipFill>
          <a:blip r:embed="rId2"/>
          <a:srcRect l="32500" t="21838" r="19167" b="15909"/>
          <a:stretch>
            <a:fillRect/>
          </a:stretch>
        </p:blipFill>
        <p:spPr>
          <a:xfrm>
            <a:off x="914400" y="1295400"/>
            <a:ext cx="7239000" cy="5242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kkcom</dc:creator>
  <cp:lastModifiedBy>kkcom</cp:lastModifiedBy>
  <cp:revision>17</cp:revision>
  <dcterms:created xsi:type="dcterms:W3CDTF">2024-09-01T11:03:15Z</dcterms:created>
  <dcterms:modified xsi:type="dcterms:W3CDTF">2024-09-03T09:39:48Z</dcterms:modified>
</cp:coreProperties>
</file>