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455A-08BC-4EA3-A609-2D286BB6D875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D4A85-86ED-42BD-82A8-8F497895E7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ymbol.png"/>
          <p:cNvPicPr>
            <a:picLocks noChangeAspect="1"/>
          </p:cNvPicPr>
          <p:nvPr/>
        </p:nvPicPr>
        <p:blipFill>
          <a:blip r:embed="rId2"/>
          <a:srcRect l="26667" t="23715" r="14167" b="6621"/>
          <a:stretch>
            <a:fillRect/>
          </a:stretch>
        </p:blipFill>
        <p:spPr>
          <a:xfrm>
            <a:off x="228600" y="1447800"/>
            <a:ext cx="8763000" cy="525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Symbolic Representation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v.png"/>
          <p:cNvPicPr>
            <a:picLocks noChangeAspect="1"/>
          </p:cNvPicPr>
          <p:nvPr/>
        </p:nvPicPr>
        <p:blipFill>
          <a:blip r:embed="rId2"/>
          <a:srcRect l="34167" t="21838" r="20833" b="7016"/>
          <a:stretch>
            <a:fillRect/>
          </a:stretch>
        </p:blipFill>
        <p:spPr>
          <a:xfrm>
            <a:off x="1371600" y="1159933"/>
            <a:ext cx="6324600" cy="56218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AV Extraction View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hemetic.png"/>
          <p:cNvPicPr>
            <a:picLocks noChangeAspect="1"/>
          </p:cNvPicPr>
          <p:nvPr/>
        </p:nvPicPr>
        <p:blipFill>
          <a:blip r:embed="rId2"/>
          <a:srcRect l="31667" t="21838" r="10833" b="11463"/>
          <a:stretch>
            <a:fillRect/>
          </a:stretch>
        </p:blipFill>
        <p:spPr>
          <a:xfrm>
            <a:off x="685800" y="1066800"/>
            <a:ext cx="7772400" cy="5600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Schematic Representation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ve.png"/>
          <p:cNvPicPr>
            <a:picLocks noChangeAspect="1"/>
          </p:cNvPicPr>
          <p:nvPr/>
        </p:nvPicPr>
        <p:blipFill>
          <a:blip r:embed="rId2"/>
          <a:srcRect l="-1250" t="38333" b="4999"/>
          <a:stretch>
            <a:fillRect/>
          </a:stretch>
        </p:blipFill>
        <p:spPr>
          <a:xfrm>
            <a:off x="-114301" y="2209800"/>
            <a:ext cx="9258301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Transient Waveform 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wer.png"/>
          <p:cNvPicPr>
            <a:picLocks noChangeAspect="1"/>
          </p:cNvPicPr>
          <p:nvPr/>
        </p:nvPicPr>
        <p:blipFill>
          <a:blip r:embed="rId2"/>
          <a:srcRect r="42500" b="32214"/>
          <a:stretch>
            <a:fillRect/>
          </a:stretch>
        </p:blipFill>
        <p:spPr>
          <a:xfrm>
            <a:off x="0" y="1371600"/>
            <a:ext cx="9082313" cy="5410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Power Consumption 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out.png"/>
          <p:cNvPicPr>
            <a:picLocks noChangeAspect="1"/>
          </p:cNvPicPr>
          <p:nvPr/>
        </p:nvPicPr>
        <p:blipFill>
          <a:blip r:embed="rId2"/>
          <a:srcRect l="36667" t="20356" r="23333" b="15909"/>
          <a:stretch>
            <a:fillRect/>
          </a:stretch>
        </p:blipFill>
        <p:spPr>
          <a:xfrm>
            <a:off x="1063753" y="1295400"/>
            <a:ext cx="7242047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Layout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rc.png"/>
          <p:cNvPicPr>
            <a:picLocks noChangeAspect="1"/>
          </p:cNvPicPr>
          <p:nvPr/>
        </p:nvPicPr>
        <p:blipFill>
          <a:blip r:embed="rId2"/>
          <a:srcRect l="21667" t="20356" r="15833" b="15909"/>
          <a:stretch>
            <a:fillRect/>
          </a:stretch>
        </p:blipFill>
        <p:spPr>
          <a:xfrm>
            <a:off x="0" y="1600200"/>
            <a:ext cx="9170581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No DRC Error found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vs1.png"/>
          <p:cNvPicPr>
            <a:picLocks noChangeAspect="1"/>
          </p:cNvPicPr>
          <p:nvPr/>
        </p:nvPicPr>
        <p:blipFill>
          <a:blip r:embed="rId2"/>
          <a:srcRect l="7500" t="20356" r="23333" b="14427"/>
          <a:stretch>
            <a:fillRect/>
          </a:stretch>
        </p:blipFill>
        <p:spPr>
          <a:xfrm>
            <a:off x="79663" y="1828800"/>
            <a:ext cx="8911937" cy="495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2860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LVS with No mismatch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vs2.png"/>
          <p:cNvPicPr>
            <a:picLocks noChangeAspect="1"/>
          </p:cNvPicPr>
          <p:nvPr/>
        </p:nvPicPr>
        <p:blipFill>
          <a:blip r:embed="rId2"/>
          <a:srcRect l="6667" t="8893" r="25000" b="14032"/>
          <a:stretch>
            <a:fillRect/>
          </a:stretch>
        </p:blipFill>
        <p:spPr>
          <a:xfrm>
            <a:off x="1" y="1524000"/>
            <a:ext cx="9144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LVS Matched 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cx.png"/>
          <p:cNvPicPr>
            <a:picLocks noChangeAspect="1"/>
          </p:cNvPicPr>
          <p:nvPr/>
        </p:nvPicPr>
        <p:blipFill>
          <a:blip r:embed="rId2"/>
          <a:srcRect l="14167" t="20356" r="24167" b="15909"/>
          <a:stretch>
            <a:fillRect/>
          </a:stretch>
        </p:blipFill>
        <p:spPr>
          <a:xfrm>
            <a:off x="-35441" y="1524000"/>
            <a:ext cx="9179442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76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RCX Run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kkcom</dc:creator>
  <cp:lastModifiedBy>kkcom</cp:lastModifiedBy>
  <cp:revision>3</cp:revision>
  <dcterms:created xsi:type="dcterms:W3CDTF">2024-09-01T11:03:15Z</dcterms:created>
  <dcterms:modified xsi:type="dcterms:W3CDTF">2024-09-01T11:27:40Z</dcterms:modified>
</cp:coreProperties>
</file>