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Symbolic Representation</a:t>
            </a:r>
            <a:endParaRPr lang="en-US" sz="6600" b="1" dirty="0"/>
          </a:p>
        </p:txBody>
      </p:sp>
      <p:pic>
        <p:nvPicPr>
          <p:cNvPr id="8" name="Picture 7" descr="symbol.png"/>
          <p:cNvPicPr>
            <a:picLocks noChangeAspect="1"/>
          </p:cNvPicPr>
          <p:nvPr/>
        </p:nvPicPr>
        <p:blipFill>
          <a:blip r:embed="rId2"/>
          <a:srcRect l="40833" t="21838" r="26667" b="8498"/>
          <a:stretch>
            <a:fillRect/>
          </a:stretch>
        </p:blipFill>
        <p:spPr>
          <a:xfrm>
            <a:off x="2209800" y="990600"/>
            <a:ext cx="4648200" cy="56016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AV Extraction View</a:t>
            </a:r>
            <a:endParaRPr lang="en-US" sz="7200" b="1" dirty="0"/>
          </a:p>
        </p:txBody>
      </p:sp>
      <p:pic>
        <p:nvPicPr>
          <p:cNvPr id="6" name="Picture 5" descr="av.png"/>
          <p:cNvPicPr>
            <a:picLocks noChangeAspect="1"/>
          </p:cNvPicPr>
          <p:nvPr/>
        </p:nvPicPr>
        <p:blipFill>
          <a:blip r:embed="rId2"/>
          <a:srcRect l="45833" t="23715" r="30834" b="6621"/>
          <a:stretch>
            <a:fillRect/>
          </a:stretch>
        </p:blipFill>
        <p:spPr>
          <a:xfrm rot="16200000">
            <a:off x="1985282" y="-80282"/>
            <a:ext cx="4953000" cy="83139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Schematic Representation</a:t>
            </a:r>
            <a:endParaRPr lang="en-US" sz="6000" b="1" dirty="0"/>
          </a:p>
        </p:txBody>
      </p:sp>
      <p:pic>
        <p:nvPicPr>
          <p:cNvPr id="6" name="Picture 5" descr="sch.png"/>
          <p:cNvPicPr>
            <a:picLocks noChangeAspect="1"/>
          </p:cNvPicPr>
          <p:nvPr/>
        </p:nvPicPr>
        <p:blipFill>
          <a:blip r:embed="rId2"/>
          <a:srcRect l="37501" t="21838" r="39166" b="8498"/>
          <a:stretch>
            <a:fillRect/>
          </a:stretch>
        </p:blipFill>
        <p:spPr>
          <a:xfrm rot="16200000">
            <a:off x="1960789" y="-284389"/>
            <a:ext cx="5105400" cy="8569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Transient Waveform </a:t>
            </a:r>
            <a:endParaRPr lang="en-US" sz="7200" b="1" dirty="0"/>
          </a:p>
        </p:txBody>
      </p:sp>
      <p:pic>
        <p:nvPicPr>
          <p:cNvPr id="6" name="Picture 5" descr="waves.png"/>
          <p:cNvPicPr>
            <a:picLocks noChangeAspect="1"/>
          </p:cNvPicPr>
          <p:nvPr/>
        </p:nvPicPr>
        <p:blipFill>
          <a:blip r:embed="rId2"/>
          <a:srcRect t="20356" b="2569"/>
          <a:stretch>
            <a:fillRect/>
          </a:stretch>
        </p:blipFill>
        <p:spPr>
          <a:xfrm>
            <a:off x="0" y="2590800"/>
            <a:ext cx="9144000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Power Consumption </a:t>
            </a:r>
            <a:endParaRPr lang="en-US" sz="7200" b="1" dirty="0"/>
          </a:p>
        </p:txBody>
      </p:sp>
      <p:pic>
        <p:nvPicPr>
          <p:cNvPr id="4" name="Picture 3" descr="Power.png"/>
          <p:cNvPicPr>
            <a:picLocks noChangeAspect="1"/>
          </p:cNvPicPr>
          <p:nvPr/>
        </p:nvPicPr>
        <p:blipFill>
          <a:blip r:embed="rId2"/>
          <a:srcRect l="5833" t="2569" r="50834" b="38143"/>
          <a:stretch>
            <a:fillRect/>
          </a:stretch>
        </p:blipFill>
        <p:spPr>
          <a:xfrm>
            <a:off x="1143000" y="1295400"/>
            <a:ext cx="6934200" cy="533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-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Layout</a:t>
            </a:r>
            <a:endParaRPr lang="en-US" sz="7200" b="1" dirty="0"/>
          </a:p>
        </p:txBody>
      </p:sp>
      <p:pic>
        <p:nvPicPr>
          <p:cNvPr id="6" name="Picture 5" descr="layout.png"/>
          <p:cNvPicPr>
            <a:picLocks noChangeAspect="1"/>
          </p:cNvPicPr>
          <p:nvPr/>
        </p:nvPicPr>
        <p:blipFill>
          <a:blip r:embed="rId2"/>
          <a:srcRect l="45833" t="21838" r="33334" b="15909"/>
          <a:stretch>
            <a:fillRect/>
          </a:stretch>
        </p:blipFill>
        <p:spPr>
          <a:xfrm rot="16200000">
            <a:off x="1999488" y="18289"/>
            <a:ext cx="4876800" cy="8193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No DRC Error found</a:t>
            </a:r>
            <a:endParaRPr lang="en-US" sz="7200" b="1" dirty="0"/>
          </a:p>
        </p:txBody>
      </p:sp>
      <p:pic>
        <p:nvPicPr>
          <p:cNvPr id="7" name="Picture 6" descr="drc.png"/>
          <p:cNvPicPr>
            <a:picLocks noChangeAspect="1"/>
          </p:cNvPicPr>
          <p:nvPr/>
        </p:nvPicPr>
        <p:blipFill>
          <a:blip r:embed="rId2"/>
          <a:srcRect l="25000" t="20356" r="6667" b="15909"/>
          <a:stretch>
            <a:fillRect/>
          </a:stretch>
        </p:blipFill>
        <p:spPr>
          <a:xfrm>
            <a:off x="-10633" y="1828800"/>
            <a:ext cx="9154633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228600"/>
            <a:ext cx="853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LVS with No mismatch</a:t>
            </a:r>
            <a:endParaRPr lang="en-US" sz="6600" b="1" dirty="0"/>
          </a:p>
        </p:txBody>
      </p:sp>
      <p:pic>
        <p:nvPicPr>
          <p:cNvPr id="6" name="Picture 5" descr="lvs1.png"/>
          <p:cNvPicPr>
            <a:picLocks noChangeAspect="1"/>
          </p:cNvPicPr>
          <p:nvPr/>
        </p:nvPicPr>
        <p:blipFill>
          <a:blip r:embed="rId2"/>
          <a:srcRect l="32500" t="21838" r="10000" b="15909"/>
          <a:stretch>
            <a:fillRect/>
          </a:stretch>
        </p:blipFill>
        <p:spPr>
          <a:xfrm>
            <a:off x="609600" y="1524000"/>
            <a:ext cx="8137071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LVS Matched </a:t>
            </a:r>
            <a:endParaRPr lang="en-US" sz="7200" b="1" dirty="0"/>
          </a:p>
        </p:txBody>
      </p:sp>
      <p:pic>
        <p:nvPicPr>
          <p:cNvPr id="6" name="Picture 5" descr="lvs2.png"/>
          <p:cNvPicPr>
            <a:picLocks noChangeAspect="1"/>
          </p:cNvPicPr>
          <p:nvPr/>
        </p:nvPicPr>
        <p:blipFill>
          <a:blip r:embed="rId2"/>
          <a:srcRect l="23333" t="23320" r="11667" b="15909"/>
          <a:stretch>
            <a:fillRect/>
          </a:stretch>
        </p:blipFill>
        <p:spPr>
          <a:xfrm>
            <a:off x="76200" y="1872762"/>
            <a:ext cx="8904249" cy="4680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RCX Run</a:t>
            </a:r>
            <a:endParaRPr lang="en-US" sz="7200" b="1" dirty="0"/>
          </a:p>
        </p:txBody>
      </p:sp>
      <p:pic>
        <p:nvPicPr>
          <p:cNvPr id="6" name="Picture 5" descr="rcx.png"/>
          <p:cNvPicPr>
            <a:picLocks noChangeAspect="1"/>
          </p:cNvPicPr>
          <p:nvPr/>
        </p:nvPicPr>
        <p:blipFill>
          <a:blip r:embed="rId2"/>
          <a:srcRect l="29167" t="21838" r="10000" b="15909"/>
          <a:stretch>
            <a:fillRect/>
          </a:stretch>
        </p:blipFill>
        <p:spPr>
          <a:xfrm>
            <a:off x="152400" y="1620032"/>
            <a:ext cx="8839200" cy="5085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24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kkcom</dc:creator>
  <cp:lastModifiedBy>kkcom</cp:lastModifiedBy>
  <cp:revision>19</cp:revision>
  <dcterms:created xsi:type="dcterms:W3CDTF">2024-09-01T11:03:15Z</dcterms:created>
  <dcterms:modified xsi:type="dcterms:W3CDTF">2024-09-09T21:05:29Z</dcterms:modified>
</cp:coreProperties>
</file>