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Symbolic Representation</a:t>
            </a:r>
            <a:endParaRPr lang="en-US" sz="6600" b="1" dirty="0"/>
          </a:p>
        </p:txBody>
      </p:sp>
      <p:pic>
        <p:nvPicPr>
          <p:cNvPr id="9" name="Picture 8" descr="symbol.png"/>
          <p:cNvPicPr>
            <a:picLocks noChangeAspect="1"/>
          </p:cNvPicPr>
          <p:nvPr/>
        </p:nvPicPr>
        <p:blipFill>
          <a:blip r:embed="rId2"/>
          <a:srcRect l="40000" t="23320" r="25833" b="8498"/>
          <a:stretch>
            <a:fillRect/>
          </a:stretch>
        </p:blipFill>
        <p:spPr>
          <a:xfrm>
            <a:off x="1752600" y="1066800"/>
            <a:ext cx="5715000" cy="5471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AV Extraction View</a:t>
            </a:r>
            <a:endParaRPr lang="en-US" sz="7200" b="1" dirty="0"/>
          </a:p>
        </p:txBody>
      </p:sp>
      <p:pic>
        <p:nvPicPr>
          <p:cNvPr id="7" name="Picture 6" descr="av.png"/>
          <p:cNvPicPr>
            <a:picLocks noChangeAspect="1"/>
          </p:cNvPicPr>
          <p:nvPr/>
        </p:nvPicPr>
        <p:blipFill>
          <a:blip r:embed="rId2"/>
          <a:srcRect l="43333" t="24803" r="27500" b="9980"/>
          <a:stretch>
            <a:fillRect/>
          </a:stretch>
        </p:blipFill>
        <p:spPr>
          <a:xfrm rot="16200000">
            <a:off x="1699780" y="357621"/>
            <a:ext cx="5515841" cy="693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Schematic Representation</a:t>
            </a:r>
            <a:endParaRPr lang="en-US" sz="6000" b="1" dirty="0"/>
          </a:p>
        </p:txBody>
      </p:sp>
      <p:pic>
        <p:nvPicPr>
          <p:cNvPr id="7" name="Picture 6" descr="sch.png"/>
          <p:cNvPicPr>
            <a:picLocks noChangeAspect="1"/>
          </p:cNvPicPr>
          <p:nvPr/>
        </p:nvPicPr>
        <p:blipFill>
          <a:blip r:embed="rId2"/>
          <a:srcRect l="31667" t="20356" r="18333" b="7016"/>
          <a:stretch>
            <a:fillRect/>
          </a:stretch>
        </p:blipFill>
        <p:spPr>
          <a:xfrm>
            <a:off x="1143000" y="1143000"/>
            <a:ext cx="6629400" cy="5414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Transient Waveform </a:t>
            </a:r>
            <a:endParaRPr lang="en-US" sz="7200" b="1" dirty="0"/>
          </a:p>
        </p:txBody>
      </p:sp>
      <p:pic>
        <p:nvPicPr>
          <p:cNvPr id="7" name="Picture 6" descr="waves.png"/>
          <p:cNvPicPr>
            <a:picLocks noChangeAspect="1"/>
          </p:cNvPicPr>
          <p:nvPr/>
        </p:nvPicPr>
        <p:blipFill>
          <a:blip r:embed="rId2"/>
          <a:srcRect t="20356" b="4052"/>
          <a:stretch>
            <a:fillRect/>
          </a:stretch>
        </p:blipFill>
        <p:spPr>
          <a:xfrm>
            <a:off x="0" y="2590800"/>
            <a:ext cx="91440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Power Consumption </a:t>
            </a:r>
            <a:endParaRPr lang="en-US" sz="7200" b="1" dirty="0"/>
          </a:p>
        </p:txBody>
      </p:sp>
      <p:pic>
        <p:nvPicPr>
          <p:cNvPr id="6" name="Picture 5" descr="power.png"/>
          <p:cNvPicPr>
            <a:picLocks noChangeAspect="1"/>
          </p:cNvPicPr>
          <p:nvPr/>
        </p:nvPicPr>
        <p:blipFill>
          <a:blip r:embed="rId2"/>
          <a:srcRect l="5833" t="4052" r="56667" b="42589"/>
          <a:stretch>
            <a:fillRect/>
          </a:stretch>
        </p:blipFill>
        <p:spPr>
          <a:xfrm>
            <a:off x="1143000" y="1219200"/>
            <a:ext cx="6248400" cy="4998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-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Layout</a:t>
            </a:r>
            <a:endParaRPr lang="en-US" sz="7200" b="1" dirty="0"/>
          </a:p>
        </p:txBody>
      </p:sp>
      <p:pic>
        <p:nvPicPr>
          <p:cNvPr id="7" name="Picture 6" descr="layout.png"/>
          <p:cNvPicPr>
            <a:picLocks noChangeAspect="1"/>
          </p:cNvPicPr>
          <p:nvPr/>
        </p:nvPicPr>
        <p:blipFill>
          <a:blip r:embed="rId2"/>
          <a:srcRect l="43333" t="20356" r="29167" b="14427"/>
          <a:stretch>
            <a:fillRect/>
          </a:stretch>
        </p:blipFill>
        <p:spPr>
          <a:xfrm rot="16200000">
            <a:off x="1895475" y="238125"/>
            <a:ext cx="5429250" cy="723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No DRC Error found</a:t>
            </a:r>
            <a:endParaRPr lang="en-US" sz="7200" b="1" dirty="0"/>
          </a:p>
        </p:txBody>
      </p:sp>
      <p:pic>
        <p:nvPicPr>
          <p:cNvPr id="8" name="Picture 7" descr="drc.png"/>
          <p:cNvPicPr>
            <a:picLocks noChangeAspect="1"/>
          </p:cNvPicPr>
          <p:nvPr/>
        </p:nvPicPr>
        <p:blipFill>
          <a:blip r:embed="rId2"/>
          <a:srcRect l="40833" t="22233" r="16667" b="16997"/>
          <a:stretch>
            <a:fillRect/>
          </a:stretch>
        </p:blipFill>
        <p:spPr>
          <a:xfrm>
            <a:off x="1066800" y="1143000"/>
            <a:ext cx="6781800" cy="5452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8600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LVS with No mismatch</a:t>
            </a:r>
            <a:endParaRPr lang="en-US" sz="6600" b="1" dirty="0"/>
          </a:p>
        </p:txBody>
      </p:sp>
      <p:pic>
        <p:nvPicPr>
          <p:cNvPr id="7" name="Picture 6" descr="lvs1.png"/>
          <p:cNvPicPr>
            <a:picLocks noChangeAspect="1"/>
          </p:cNvPicPr>
          <p:nvPr/>
        </p:nvPicPr>
        <p:blipFill>
          <a:blip r:embed="rId2"/>
          <a:srcRect l="31667" t="20356" r="9167" b="15909"/>
          <a:stretch>
            <a:fillRect/>
          </a:stretch>
        </p:blipFill>
        <p:spPr>
          <a:xfrm>
            <a:off x="304800" y="1524000"/>
            <a:ext cx="8052391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LVS Matched </a:t>
            </a:r>
            <a:endParaRPr lang="en-US" sz="7200" b="1" dirty="0"/>
          </a:p>
        </p:txBody>
      </p:sp>
      <p:pic>
        <p:nvPicPr>
          <p:cNvPr id="7" name="Picture 6" descr="lvs2.png"/>
          <p:cNvPicPr>
            <a:picLocks noChangeAspect="1"/>
          </p:cNvPicPr>
          <p:nvPr/>
        </p:nvPicPr>
        <p:blipFill>
          <a:blip r:embed="rId2"/>
          <a:srcRect l="22500" t="21838" r="10000" b="14427"/>
          <a:stretch>
            <a:fillRect/>
          </a:stretch>
        </p:blipFill>
        <p:spPr>
          <a:xfrm>
            <a:off x="304800" y="1752600"/>
            <a:ext cx="8612372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RCX Run</a:t>
            </a:r>
            <a:endParaRPr lang="en-US" sz="7200" b="1" dirty="0"/>
          </a:p>
        </p:txBody>
      </p:sp>
      <p:pic>
        <p:nvPicPr>
          <p:cNvPr id="7" name="Picture 6" descr="rcx.png"/>
          <p:cNvPicPr>
            <a:picLocks noChangeAspect="1"/>
          </p:cNvPicPr>
          <p:nvPr/>
        </p:nvPicPr>
        <p:blipFill>
          <a:blip r:embed="rId2"/>
          <a:srcRect l="33333" t="21838" r="8333" b="15909"/>
          <a:stretch>
            <a:fillRect/>
          </a:stretch>
        </p:blipFill>
        <p:spPr>
          <a:xfrm>
            <a:off x="228600" y="1371600"/>
            <a:ext cx="86360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24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kkcom</dc:creator>
  <cp:lastModifiedBy>kkcom</cp:lastModifiedBy>
  <cp:revision>20</cp:revision>
  <dcterms:created xsi:type="dcterms:W3CDTF">2024-09-01T11:03:15Z</dcterms:created>
  <dcterms:modified xsi:type="dcterms:W3CDTF">2024-09-09T21:12:19Z</dcterms:modified>
</cp:coreProperties>
</file>