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  <p:pic>
        <p:nvPicPr>
          <p:cNvPr id="7" name="Picture 6" descr="symbol.png"/>
          <p:cNvPicPr>
            <a:picLocks noChangeAspect="1"/>
          </p:cNvPicPr>
          <p:nvPr/>
        </p:nvPicPr>
        <p:blipFill>
          <a:blip r:embed="rId2"/>
          <a:srcRect l="23333" t="23320" r="8333" b="8499"/>
          <a:stretch>
            <a:fillRect/>
          </a:stretch>
        </p:blipFill>
        <p:spPr>
          <a:xfrm>
            <a:off x="609600" y="1600200"/>
            <a:ext cx="8150087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  <p:pic>
        <p:nvPicPr>
          <p:cNvPr id="4" name="Picture 3" descr="av.png"/>
          <p:cNvPicPr>
            <a:picLocks noChangeAspect="1"/>
          </p:cNvPicPr>
          <p:nvPr/>
        </p:nvPicPr>
        <p:blipFill>
          <a:blip r:embed="rId2"/>
          <a:srcRect l="36667" t="24803" r="21667" b="8498"/>
          <a:stretch>
            <a:fillRect/>
          </a:stretch>
        </p:blipFill>
        <p:spPr>
          <a:xfrm>
            <a:off x="1447800" y="1219200"/>
            <a:ext cx="6096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  <p:pic>
        <p:nvPicPr>
          <p:cNvPr id="6" name="Picture 5" descr="schemetic.png"/>
          <p:cNvPicPr>
            <a:picLocks noChangeAspect="1"/>
          </p:cNvPicPr>
          <p:nvPr/>
        </p:nvPicPr>
        <p:blipFill>
          <a:blip r:embed="rId2"/>
          <a:srcRect l="36667" t="22233" r="17500" b="11068"/>
          <a:stretch>
            <a:fillRect/>
          </a:stretch>
        </p:blipFill>
        <p:spPr>
          <a:xfrm>
            <a:off x="1524000" y="1461655"/>
            <a:ext cx="5943600" cy="4862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  <p:pic>
        <p:nvPicPr>
          <p:cNvPr id="4" name="Picture 3" descr="wave.png"/>
          <p:cNvPicPr>
            <a:picLocks noChangeAspect="1"/>
          </p:cNvPicPr>
          <p:nvPr/>
        </p:nvPicPr>
        <p:blipFill>
          <a:blip r:embed="rId2"/>
          <a:srcRect t="23320" r="5000" b="4052"/>
          <a:stretch>
            <a:fillRect/>
          </a:stretch>
        </p:blipFill>
        <p:spPr>
          <a:xfrm>
            <a:off x="152400" y="2667000"/>
            <a:ext cx="86868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  <p:pic>
        <p:nvPicPr>
          <p:cNvPr id="4" name="Picture 3" descr="power.png"/>
          <p:cNvPicPr>
            <a:picLocks noChangeAspect="1"/>
          </p:cNvPicPr>
          <p:nvPr/>
        </p:nvPicPr>
        <p:blipFill>
          <a:blip r:embed="rId2"/>
          <a:srcRect t="5534" r="45000" b="42589"/>
          <a:stretch>
            <a:fillRect/>
          </a:stretch>
        </p:blipFill>
        <p:spPr>
          <a:xfrm>
            <a:off x="124097" y="2003136"/>
            <a:ext cx="8867503" cy="470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rcRect l="40000" t="21838" r="26667" b="17391"/>
          <a:stretch>
            <a:fillRect/>
          </a:stretch>
        </p:blipFill>
        <p:spPr>
          <a:xfrm>
            <a:off x="1752600" y="1219200"/>
            <a:ext cx="5291254" cy="5423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  <p:pic>
        <p:nvPicPr>
          <p:cNvPr id="5" name="Picture 4" descr="drc.png"/>
          <p:cNvPicPr>
            <a:picLocks noChangeAspect="1"/>
          </p:cNvPicPr>
          <p:nvPr/>
        </p:nvPicPr>
        <p:blipFill>
          <a:blip r:embed="rId2"/>
          <a:srcRect l="26667" t="20356" r="22500" b="14427"/>
          <a:stretch>
            <a:fillRect/>
          </a:stretch>
        </p:blipFill>
        <p:spPr>
          <a:xfrm>
            <a:off x="762000" y="1143000"/>
            <a:ext cx="7687541" cy="5545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  <p:pic>
        <p:nvPicPr>
          <p:cNvPr id="4" name="Picture 3" descr="LVS1.png"/>
          <p:cNvPicPr>
            <a:picLocks noChangeAspect="1"/>
          </p:cNvPicPr>
          <p:nvPr/>
        </p:nvPicPr>
        <p:blipFill>
          <a:blip r:embed="rId2"/>
          <a:srcRect l="8333" t="21838" r="27500" b="15909"/>
          <a:stretch>
            <a:fillRect/>
          </a:stretch>
        </p:blipFill>
        <p:spPr>
          <a:xfrm>
            <a:off x="0" y="1884218"/>
            <a:ext cx="8978900" cy="489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  <p:pic>
        <p:nvPicPr>
          <p:cNvPr id="4" name="Picture 3" descr="lvs2.png"/>
          <p:cNvPicPr>
            <a:picLocks noChangeAspect="1"/>
          </p:cNvPicPr>
          <p:nvPr/>
        </p:nvPicPr>
        <p:blipFill>
          <a:blip r:embed="rId2"/>
          <a:srcRect l="26667" t="20356" r="5833" b="17391"/>
          <a:stretch>
            <a:fillRect/>
          </a:stretch>
        </p:blipFill>
        <p:spPr>
          <a:xfrm>
            <a:off x="0" y="1981200"/>
            <a:ext cx="9067800" cy="470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  <p:pic>
        <p:nvPicPr>
          <p:cNvPr id="4" name="Picture 3" descr="rcx.png"/>
          <p:cNvPicPr>
            <a:picLocks noChangeAspect="1"/>
          </p:cNvPicPr>
          <p:nvPr/>
        </p:nvPicPr>
        <p:blipFill>
          <a:blip r:embed="rId2"/>
          <a:srcRect l="35833" t="18874" r="5833" b="18874"/>
          <a:stretch>
            <a:fillRect/>
          </a:stretch>
        </p:blipFill>
        <p:spPr>
          <a:xfrm>
            <a:off x="228600" y="1371600"/>
            <a:ext cx="8636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6</cp:revision>
  <dcterms:created xsi:type="dcterms:W3CDTF">2024-09-01T11:03:15Z</dcterms:created>
  <dcterms:modified xsi:type="dcterms:W3CDTF">2024-09-02T06:15:48Z</dcterms:modified>
</cp:coreProperties>
</file>