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Symbolic Representation</a:t>
            </a:r>
            <a:endParaRPr lang="en-US" sz="6600" b="1" dirty="0"/>
          </a:p>
        </p:txBody>
      </p:sp>
      <p:pic>
        <p:nvPicPr>
          <p:cNvPr id="9" name="Picture 8" descr="symbol.png"/>
          <p:cNvPicPr>
            <a:picLocks noChangeAspect="1"/>
          </p:cNvPicPr>
          <p:nvPr/>
        </p:nvPicPr>
        <p:blipFill>
          <a:blip r:embed="rId2"/>
          <a:srcRect l="29167" t="20356" r="16667" b="9980"/>
          <a:stretch>
            <a:fillRect/>
          </a:stretch>
        </p:blipFill>
        <p:spPr>
          <a:xfrm>
            <a:off x="609600" y="990600"/>
            <a:ext cx="8001000" cy="5785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AV Extraction View</a:t>
            </a:r>
            <a:endParaRPr lang="en-US" sz="7200" b="1" dirty="0"/>
          </a:p>
        </p:txBody>
      </p:sp>
      <p:pic>
        <p:nvPicPr>
          <p:cNvPr id="7" name="Picture 6" descr="av.png"/>
          <p:cNvPicPr>
            <a:picLocks noChangeAspect="1"/>
          </p:cNvPicPr>
          <p:nvPr/>
        </p:nvPicPr>
        <p:blipFill>
          <a:blip r:embed="rId2"/>
          <a:srcRect l="29167" t="22222" r="13333" b="5556"/>
          <a:stretch>
            <a:fillRect/>
          </a:stretch>
        </p:blipFill>
        <p:spPr>
          <a:xfrm>
            <a:off x="1143000" y="1219200"/>
            <a:ext cx="7086600" cy="5340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Schematic Representation</a:t>
            </a:r>
            <a:endParaRPr lang="en-US" sz="6000" b="1" dirty="0"/>
          </a:p>
        </p:txBody>
      </p:sp>
      <p:pic>
        <p:nvPicPr>
          <p:cNvPr id="9" name="Picture 8" descr="schematic.png"/>
          <p:cNvPicPr>
            <a:picLocks noChangeAspect="1"/>
          </p:cNvPicPr>
          <p:nvPr/>
        </p:nvPicPr>
        <p:blipFill>
          <a:blip r:embed="rId2"/>
          <a:srcRect l="32500" t="23320" r="17500" b="9981"/>
          <a:stretch>
            <a:fillRect/>
          </a:stretch>
        </p:blipFill>
        <p:spPr>
          <a:xfrm>
            <a:off x="762000" y="933450"/>
            <a:ext cx="7696200" cy="577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Transient Waveform </a:t>
            </a:r>
            <a:endParaRPr lang="en-US" sz="7200" b="1" dirty="0"/>
          </a:p>
        </p:txBody>
      </p:sp>
      <p:pic>
        <p:nvPicPr>
          <p:cNvPr id="6" name="Picture 5" descr="waves.png"/>
          <p:cNvPicPr>
            <a:picLocks noChangeAspect="1"/>
          </p:cNvPicPr>
          <p:nvPr/>
        </p:nvPicPr>
        <p:blipFill>
          <a:blip r:embed="rId2"/>
          <a:srcRect t="23320"/>
          <a:stretch>
            <a:fillRect/>
          </a:stretch>
        </p:blipFill>
        <p:spPr>
          <a:xfrm>
            <a:off x="0" y="2286000"/>
            <a:ext cx="9144000" cy="3942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Power Consumption </a:t>
            </a:r>
            <a:endParaRPr lang="en-US" sz="7200" b="1" dirty="0"/>
          </a:p>
        </p:txBody>
      </p:sp>
      <p:pic>
        <p:nvPicPr>
          <p:cNvPr id="7" name="Picture 6" descr="power.png"/>
          <p:cNvPicPr>
            <a:picLocks noChangeAspect="1"/>
          </p:cNvPicPr>
          <p:nvPr/>
        </p:nvPicPr>
        <p:blipFill>
          <a:blip r:embed="rId2"/>
          <a:srcRect r="51667" b="35178"/>
          <a:stretch>
            <a:fillRect/>
          </a:stretch>
        </p:blipFill>
        <p:spPr>
          <a:xfrm>
            <a:off x="1066800" y="1143000"/>
            <a:ext cx="6629400" cy="4998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Layout</a:t>
            </a:r>
            <a:endParaRPr lang="en-US" sz="7200" b="1" dirty="0"/>
          </a:p>
        </p:txBody>
      </p:sp>
      <p:pic>
        <p:nvPicPr>
          <p:cNvPr id="7" name="Picture 6" descr="layout.png"/>
          <p:cNvPicPr>
            <a:picLocks noChangeAspect="1"/>
          </p:cNvPicPr>
          <p:nvPr/>
        </p:nvPicPr>
        <p:blipFill>
          <a:blip r:embed="rId2"/>
          <a:srcRect l="38333" t="20833" r="19167" b="15278"/>
          <a:stretch>
            <a:fillRect/>
          </a:stretch>
        </p:blipFill>
        <p:spPr>
          <a:xfrm>
            <a:off x="1828800" y="1295400"/>
            <a:ext cx="5715000" cy="5154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No DRC Error found</a:t>
            </a:r>
            <a:endParaRPr lang="en-US" sz="7200" b="1" dirty="0"/>
          </a:p>
        </p:txBody>
      </p:sp>
      <p:pic>
        <p:nvPicPr>
          <p:cNvPr id="8" name="Picture 7" descr="drc.png"/>
          <p:cNvPicPr>
            <a:picLocks noChangeAspect="1"/>
          </p:cNvPicPr>
          <p:nvPr/>
        </p:nvPicPr>
        <p:blipFill>
          <a:blip r:embed="rId2"/>
          <a:srcRect l="21667" t="21838" r="22500" b="15909"/>
          <a:stretch>
            <a:fillRect/>
          </a:stretch>
        </p:blipFill>
        <p:spPr>
          <a:xfrm>
            <a:off x="381000" y="1371600"/>
            <a:ext cx="8305800" cy="52066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28600"/>
            <a:ext cx="853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LVS with No mismatch</a:t>
            </a:r>
            <a:endParaRPr lang="en-US" sz="6600" b="1" dirty="0"/>
          </a:p>
        </p:txBody>
      </p:sp>
      <p:pic>
        <p:nvPicPr>
          <p:cNvPr id="7" name="Picture 6" descr="lvs.png"/>
          <p:cNvPicPr>
            <a:picLocks noChangeAspect="1"/>
          </p:cNvPicPr>
          <p:nvPr/>
        </p:nvPicPr>
        <p:blipFill>
          <a:blip r:embed="rId2"/>
          <a:srcRect l="5000" t="19444" r="19167" b="15278"/>
          <a:stretch>
            <a:fillRect/>
          </a:stretch>
        </p:blipFill>
        <p:spPr>
          <a:xfrm>
            <a:off x="304800" y="1905000"/>
            <a:ext cx="8557098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LVS Matched </a:t>
            </a:r>
            <a:endParaRPr lang="en-US" sz="7200" b="1" dirty="0"/>
          </a:p>
        </p:txBody>
      </p:sp>
      <p:pic>
        <p:nvPicPr>
          <p:cNvPr id="6" name="Picture 5" descr="lvs2.png"/>
          <p:cNvPicPr>
            <a:picLocks noChangeAspect="1"/>
          </p:cNvPicPr>
          <p:nvPr/>
        </p:nvPicPr>
        <p:blipFill>
          <a:blip r:embed="rId2"/>
          <a:srcRect l="1667" t="20833" r="21667" b="16667"/>
          <a:stretch>
            <a:fillRect/>
          </a:stretch>
        </p:blipFill>
        <p:spPr>
          <a:xfrm>
            <a:off x="194733" y="1905000"/>
            <a:ext cx="8568267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RCX Run</a:t>
            </a:r>
            <a:endParaRPr lang="en-US" sz="7200" b="1" dirty="0"/>
          </a:p>
        </p:txBody>
      </p:sp>
      <p:pic>
        <p:nvPicPr>
          <p:cNvPr id="6" name="Picture 5" descr="rcx.png"/>
          <p:cNvPicPr>
            <a:picLocks noChangeAspect="1"/>
          </p:cNvPicPr>
          <p:nvPr/>
        </p:nvPicPr>
        <p:blipFill>
          <a:blip r:embed="rId2"/>
          <a:srcRect l="15000" t="20751" r="24167" b="15514"/>
          <a:stretch>
            <a:fillRect/>
          </a:stretch>
        </p:blipFill>
        <p:spPr>
          <a:xfrm>
            <a:off x="304800" y="1600199"/>
            <a:ext cx="8500730" cy="5007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24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kkcom</dc:creator>
  <cp:lastModifiedBy>kkcom</cp:lastModifiedBy>
  <cp:revision>9</cp:revision>
  <dcterms:created xsi:type="dcterms:W3CDTF">2024-09-01T11:03:15Z</dcterms:created>
  <dcterms:modified xsi:type="dcterms:W3CDTF">2024-09-01T13:44:25Z</dcterms:modified>
</cp:coreProperties>
</file>