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9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FFC4-EB29-4AC8-8DE7-C30106B0F1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8C9B-85C9-43E3-9640-AC1F166A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ateway - Free computer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335" y="5490571"/>
            <a:ext cx="884106" cy="8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base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64" y="1375032"/>
            <a:ext cx="281861" cy="2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02077" y="1714413"/>
            <a:ext cx="115301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</a:t>
            </a:r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201099" y="2556823"/>
            <a:ext cx="99255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Social Media Platform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06919" y="3026119"/>
            <a:ext cx="1148170" cy="283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Post Service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02077" y="3690340"/>
            <a:ext cx="115301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Announcement Service</a:t>
            </a:r>
            <a:endParaRPr lang="en-US" sz="1200" dirty="0"/>
          </a:p>
        </p:txBody>
      </p:sp>
      <p:pic>
        <p:nvPicPr>
          <p:cNvPr id="3" name="Picture 2" descr="File:Sample User Icon.pn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" y="2394905"/>
            <a:ext cx="785503" cy="7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dmin Icons - Free Download, PNG and 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" y="3962948"/>
            <a:ext cx="825537" cy="8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201099" y="4237217"/>
            <a:ext cx="992551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Admin Page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727235" y="1587658"/>
            <a:ext cx="1684553" cy="356928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53113" y="3398497"/>
            <a:ext cx="99255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Reverse Proxy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987744" y="1867929"/>
            <a:ext cx="1123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Public Subnet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3" idx="3"/>
            <a:endCxn id="45" idx="1"/>
          </p:cNvCxnSpPr>
          <p:nvPr/>
        </p:nvCxnSpPr>
        <p:spPr>
          <a:xfrm flipV="1">
            <a:off x="830622" y="2787656"/>
            <a:ext cx="370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51" idx="1"/>
          </p:cNvCxnSpPr>
          <p:nvPr/>
        </p:nvCxnSpPr>
        <p:spPr>
          <a:xfrm>
            <a:off x="834974" y="4375717"/>
            <a:ext cx="36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5" idx="3"/>
            <a:endCxn id="54" idx="0"/>
          </p:cNvCxnSpPr>
          <p:nvPr/>
        </p:nvCxnSpPr>
        <p:spPr>
          <a:xfrm>
            <a:off x="2193650" y="2787656"/>
            <a:ext cx="1355739" cy="610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1" idx="3"/>
            <a:endCxn id="54" idx="1"/>
          </p:cNvCxnSpPr>
          <p:nvPr/>
        </p:nvCxnSpPr>
        <p:spPr>
          <a:xfrm flipV="1">
            <a:off x="2193650" y="3629330"/>
            <a:ext cx="859463" cy="746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32" idx="0"/>
            <a:endCxn id="54" idx="2"/>
          </p:cNvCxnSpPr>
          <p:nvPr/>
        </p:nvCxnSpPr>
        <p:spPr>
          <a:xfrm flipV="1">
            <a:off x="3549388" y="3860162"/>
            <a:ext cx="1" cy="163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5281" y="3163393"/>
            <a:ext cx="63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7200" y="4925360"/>
            <a:ext cx="711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Admin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4961399" y="557349"/>
            <a:ext cx="5488888" cy="587460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34960" y="2649155"/>
            <a:ext cx="992551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Gateway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5167293" y="947849"/>
            <a:ext cx="5082696" cy="369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167293" y="4750660"/>
            <a:ext cx="5082696" cy="1218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917564" y="637179"/>
            <a:ext cx="1123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Private Subnet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86" idx="3"/>
            <a:endCxn id="38" idx="1"/>
          </p:cNvCxnSpPr>
          <p:nvPr/>
        </p:nvCxnSpPr>
        <p:spPr>
          <a:xfrm flipV="1">
            <a:off x="6327511" y="1852913"/>
            <a:ext cx="674566" cy="934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6" idx="3"/>
            <a:endCxn id="46" idx="1"/>
          </p:cNvCxnSpPr>
          <p:nvPr/>
        </p:nvCxnSpPr>
        <p:spPr>
          <a:xfrm>
            <a:off x="6327511" y="2787655"/>
            <a:ext cx="679408" cy="380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86" idx="3"/>
            <a:endCxn id="48" idx="1"/>
          </p:cNvCxnSpPr>
          <p:nvPr/>
        </p:nvCxnSpPr>
        <p:spPr>
          <a:xfrm>
            <a:off x="6327511" y="2787655"/>
            <a:ext cx="674566" cy="1133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4" idx="3"/>
            <a:endCxn id="86" idx="1"/>
          </p:cNvCxnSpPr>
          <p:nvPr/>
        </p:nvCxnSpPr>
        <p:spPr>
          <a:xfrm flipV="1">
            <a:off x="4045664" y="2787655"/>
            <a:ext cx="1289296" cy="841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2" descr="Database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558" y="2726995"/>
            <a:ext cx="281861" cy="2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2" descr="Database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202" y="3343031"/>
            <a:ext cx="281861" cy="2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7006919" y="5154351"/>
            <a:ext cx="99255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Discovery Service</a:t>
            </a:r>
            <a:endParaRPr lang="en-US" sz="1200" dirty="0"/>
          </a:p>
        </p:txBody>
      </p:sp>
      <p:cxnSp>
        <p:nvCxnSpPr>
          <p:cNvPr id="113" name="Elbow Connector 112"/>
          <p:cNvCxnSpPr>
            <a:stCxn id="38" idx="3"/>
            <a:endCxn id="118" idx="3"/>
          </p:cNvCxnSpPr>
          <p:nvPr/>
        </p:nvCxnSpPr>
        <p:spPr>
          <a:xfrm flipH="1">
            <a:off x="7999470" y="1852913"/>
            <a:ext cx="155619" cy="3532271"/>
          </a:xfrm>
          <a:prstGeom prst="bentConnector3">
            <a:avLst>
              <a:gd name="adj1" fmla="val -1025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46" idx="3"/>
            <a:endCxn id="118" idx="3"/>
          </p:cNvCxnSpPr>
          <p:nvPr/>
        </p:nvCxnSpPr>
        <p:spPr>
          <a:xfrm flipH="1">
            <a:off x="7999470" y="3167705"/>
            <a:ext cx="155619" cy="2217479"/>
          </a:xfrm>
          <a:prstGeom prst="bentConnector3">
            <a:avLst>
              <a:gd name="adj1" fmla="val -728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48" idx="3"/>
            <a:endCxn id="118" idx="3"/>
          </p:cNvCxnSpPr>
          <p:nvPr/>
        </p:nvCxnSpPr>
        <p:spPr>
          <a:xfrm flipH="1">
            <a:off x="7999470" y="3921173"/>
            <a:ext cx="155619" cy="1464011"/>
          </a:xfrm>
          <a:prstGeom prst="bentConnector3">
            <a:avLst>
              <a:gd name="adj1" fmla="val -549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38" idx="3"/>
            <a:endCxn id="1036" idx="1"/>
          </p:cNvCxnSpPr>
          <p:nvPr/>
        </p:nvCxnSpPr>
        <p:spPr>
          <a:xfrm flipV="1">
            <a:off x="8155089" y="1515963"/>
            <a:ext cx="221775" cy="336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Elbow Connector 1032"/>
          <p:cNvCxnSpPr>
            <a:stCxn id="46" idx="3"/>
            <a:endCxn id="103" idx="1"/>
          </p:cNvCxnSpPr>
          <p:nvPr/>
        </p:nvCxnSpPr>
        <p:spPr>
          <a:xfrm flipV="1">
            <a:off x="8155089" y="2867926"/>
            <a:ext cx="190469" cy="299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48" idx="3"/>
            <a:endCxn id="105" idx="1"/>
          </p:cNvCxnSpPr>
          <p:nvPr/>
        </p:nvCxnSpPr>
        <p:spPr>
          <a:xfrm flipV="1">
            <a:off x="8155089" y="3483962"/>
            <a:ext cx="208113" cy="437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0" descr="Docker, logo, logos icon - Free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77" y="1482998"/>
            <a:ext cx="244638" cy="2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0" descr="Docker, logo, logos icon - Free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77" y="2787654"/>
            <a:ext cx="244638" cy="2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0" descr="Docker, logo, logos icon - Free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77" y="3384691"/>
            <a:ext cx="244638" cy="2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Elbow Connector 1042"/>
          <p:cNvCxnSpPr>
            <a:stCxn id="118" idx="1"/>
            <a:endCxn id="86" idx="2"/>
          </p:cNvCxnSpPr>
          <p:nvPr/>
        </p:nvCxnSpPr>
        <p:spPr>
          <a:xfrm rot="10800000">
            <a:off x="5831237" y="2926154"/>
            <a:ext cx="1175683" cy="2459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8258897" y="5514300"/>
            <a:ext cx="132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 Service</a:t>
            </a:r>
            <a:endParaRPr lang="en-US" sz="1200" dirty="0"/>
          </a:p>
        </p:txBody>
      </p:sp>
      <p:sp>
        <p:nvSpPr>
          <p:cNvPr id="1057" name="TextBox 1056"/>
          <p:cNvSpPr txBox="1"/>
          <p:nvPr/>
        </p:nvSpPr>
        <p:spPr>
          <a:xfrm>
            <a:off x="8598639" y="1345097"/>
            <a:ext cx="38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581560" y="2717445"/>
            <a:ext cx="38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566165" y="3368510"/>
            <a:ext cx="38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93714" y="2380839"/>
            <a:ext cx="116137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Server</a:t>
            </a:r>
            <a:endParaRPr lang="en-US" sz="1200" dirty="0"/>
          </a:p>
        </p:txBody>
      </p:sp>
      <p:pic>
        <p:nvPicPr>
          <p:cNvPr id="106" name="Picture 10" descr="Docker, logo, logos icon - Free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52" y="2139287"/>
            <a:ext cx="244638" cy="2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Elbow Connector 62"/>
          <p:cNvCxnSpPr>
            <a:stCxn id="86" idx="3"/>
            <a:endCxn id="97" idx="1"/>
          </p:cNvCxnSpPr>
          <p:nvPr/>
        </p:nvCxnSpPr>
        <p:spPr>
          <a:xfrm flipV="1">
            <a:off x="6327511" y="2519339"/>
            <a:ext cx="666203" cy="268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7" idx="3"/>
            <a:endCxn id="118" idx="3"/>
          </p:cNvCxnSpPr>
          <p:nvPr/>
        </p:nvCxnSpPr>
        <p:spPr>
          <a:xfrm flipH="1">
            <a:off x="7999470" y="2519339"/>
            <a:ext cx="155619" cy="2865845"/>
          </a:xfrm>
          <a:prstGeom prst="bentConnector3">
            <a:avLst>
              <a:gd name="adj1" fmla="val -885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2" descr="Database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638" y="2051745"/>
            <a:ext cx="281861" cy="2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Elbow Connector 81"/>
          <p:cNvCxnSpPr>
            <a:stCxn id="97" idx="3"/>
            <a:endCxn id="117" idx="1"/>
          </p:cNvCxnSpPr>
          <p:nvPr/>
        </p:nvCxnSpPr>
        <p:spPr>
          <a:xfrm flipV="1">
            <a:off x="8155089" y="2192676"/>
            <a:ext cx="224549" cy="326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625319" y="2056607"/>
            <a:ext cx="38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Personal-PC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Sandaruwan</dc:creator>
  <cp:lastModifiedBy>Lahiru Sandaruwan</cp:lastModifiedBy>
  <cp:revision>19</cp:revision>
  <dcterms:created xsi:type="dcterms:W3CDTF">2021-04-03T06:08:54Z</dcterms:created>
  <dcterms:modified xsi:type="dcterms:W3CDTF">2021-04-04T13:23:25Z</dcterms:modified>
</cp:coreProperties>
</file>