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6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7" r:id="rId52"/>
    <p:sldId id="323" r:id="rId53"/>
    <p:sldId id="324" r:id="rId54"/>
    <p:sldId id="325" r:id="rId55"/>
    <p:sldId id="311" r:id="rId56"/>
    <p:sldId id="329" r:id="rId57"/>
    <p:sldId id="330" r:id="rId58"/>
    <p:sldId id="314" r:id="rId59"/>
    <p:sldId id="327" r:id="rId60"/>
    <p:sldId id="328" r:id="rId61"/>
    <p:sldId id="322" r:id="rId62"/>
  </p:sldIdLst>
  <p:sldSz cx="9144000" cy="6858000" type="screen4x3"/>
  <p:notesSz cx="6781800" cy="9918700"/>
  <p:embeddedFontLst>
    <p:embeddedFont>
      <p:font typeface="Arial Narrow" panose="020B0606020202030204" pitchFamily="34" charset="0"/>
      <p:regular r:id="rId64"/>
      <p:bold r:id="rId65"/>
      <p:italic r:id="rId66"/>
      <p:boldItalic r:id="rId67"/>
    </p:embeddedFont>
    <p:embeddedFont>
      <p:font typeface="Calibri" panose="020F0502020204030204" pitchFamily="34" charset="0"/>
      <p:regular r:id="rId68"/>
      <p:bold r:id="rId69"/>
      <p:italic r:id="rId70"/>
      <p:boldItalic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6555238A-1AE9-4C5B-9233-4945E004C48C}">
  <a:tblStyle styleId="{6555238A-1AE9-4C5B-9233-4945E004C48C}"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9EFF7"/>
          </a:solidFill>
        </a:fill>
      </a:tcStyle>
    </a:wholeTbl>
    <a:band1H>
      <a:tcStyle>
        <a:tcBdr/>
        <a:fill>
          <a:solidFill>
            <a:srgbClr val="D0DEEF"/>
          </a:solidFill>
        </a:fill>
      </a:tcStyle>
    </a:band1H>
    <a:band1V>
      <a:tcStyle>
        <a:tcBdr/>
        <a:fill>
          <a:solidFill>
            <a:srgbClr val="D0DEEF"/>
          </a:solidFill>
        </a:fill>
      </a:tcStyle>
    </a:band1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Calibri"/>
          <a:ea typeface="Calibri"/>
          <a:cs typeface="Calibri"/>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9B8ADDAD-AB43-49B3-A71D-DEA69F034108}" styleName="Table_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7" d="100"/>
          <a:sy n="77" d="100"/>
        </p:scale>
        <p:origin x="-30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font" Target="fonts/font5.fntdata"/><Relationship Id="rId7" Type="http://schemas.openxmlformats.org/officeDocument/2006/relationships/slide" Target="slides/slide6.xml"/><Relationship Id="rId71"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3.fntdata"/><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2.fntdata"/><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1.fntdata"/><Relationship Id="rId69"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7.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38462" cy="495299"/>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41750" y="0"/>
            <a:ext cx="2938462" cy="495299"/>
          </a:xfrm>
          <a:prstGeom prst="rect">
            <a:avLst/>
          </a:prstGeom>
          <a:noFill/>
          <a:ln>
            <a:noFill/>
          </a:ln>
        </p:spPr>
        <p:txBody>
          <a:bodyPr lIns="91425" tIns="91425" rIns="91425" bIns="91425" anchor="t" anchorCtr="0"/>
          <a:lstStyle>
            <a:lvl1pPr marL="0" marR="0" lvl="0" indent="0" algn="r" rtl="0">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911225" y="744537"/>
            <a:ext cx="4959350" cy="3719511"/>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77862" y="4711700"/>
            <a:ext cx="5426074" cy="4462463"/>
          </a:xfrm>
          <a:prstGeom prst="rect">
            <a:avLst/>
          </a:prstGeom>
          <a:noFill/>
          <a:ln>
            <a:noFill/>
          </a:ln>
        </p:spPr>
        <p:txBody>
          <a:bodyPr lIns="91425" tIns="91425" rIns="91425" bIns="91425" anchor="t" anchorCtr="0"/>
          <a:lstStyle>
            <a:lvl1pPr marL="0" marR="0" lvl="0" indent="0" algn="l" rtl="0">
              <a:spcBef>
                <a:spcPts val="36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360"/>
              </a:spcBef>
              <a:spcAft>
                <a:spcPts val="0"/>
              </a:spcAft>
              <a:buNone/>
              <a:defRPr sz="1200" b="0" i="0" u="none" strike="noStrike" cap="none">
                <a:solidFill>
                  <a:schemeClr val="dk1"/>
                </a:solidFill>
                <a:latin typeface="Arial"/>
                <a:ea typeface="Arial"/>
                <a:cs typeface="Arial"/>
                <a:sym typeface="Arial"/>
              </a:defRPr>
            </a:lvl2pPr>
            <a:lvl3pPr marL="914400" marR="0" lvl="2" indent="0" algn="l" rtl="0">
              <a:spcBef>
                <a:spcPts val="360"/>
              </a:spcBef>
              <a:spcAft>
                <a:spcPts val="0"/>
              </a:spcAft>
              <a:buNone/>
              <a:defRPr sz="1200" b="0" i="0" u="none" strike="noStrike" cap="none">
                <a:solidFill>
                  <a:schemeClr val="dk1"/>
                </a:solidFill>
                <a:latin typeface="Arial"/>
                <a:ea typeface="Arial"/>
                <a:cs typeface="Arial"/>
                <a:sym typeface="Arial"/>
              </a:defRPr>
            </a:lvl3pPr>
            <a:lvl4pPr marL="1371600" marR="0" lvl="3" indent="0" algn="l" rtl="0">
              <a:spcBef>
                <a:spcPts val="360"/>
              </a:spcBef>
              <a:spcAft>
                <a:spcPts val="0"/>
              </a:spcAft>
              <a:buNone/>
              <a:defRPr sz="1200" b="0" i="0" u="none" strike="noStrike" cap="none">
                <a:solidFill>
                  <a:schemeClr val="dk1"/>
                </a:solidFill>
                <a:latin typeface="Arial"/>
                <a:ea typeface="Arial"/>
                <a:cs typeface="Arial"/>
                <a:sym typeface="Arial"/>
              </a:defRPr>
            </a:lvl4pPr>
            <a:lvl5pPr marL="1828800" marR="0" lvl="4" indent="0" algn="l" rtl="0">
              <a:spcBef>
                <a:spcPts val="360"/>
              </a:spcBef>
              <a:spcAft>
                <a:spcPts val="0"/>
              </a:spcAft>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9421813"/>
            <a:ext cx="2938462" cy="495299"/>
          </a:xfrm>
          <a:prstGeom prst="rect">
            <a:avLst/>
          </a:prstGeom>
          <a:noFill/>
          <a:ln>
            <a:noFill/>
          </a:ln>
        </p:spPr>
        <p:txBody>
          <a:bodyPr lIns="91425" tIns="91425" rIns="91425" bIns="91425" anchor="b" anchorCtr="0"/>
          <a:lstStyle>
            <a:lvl1pPr marL="0" marR="0" lvl="0" indent="0" algn="l" rtl="0">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41750" y="9421813"/>
            <a:ext cx="2938462" cy="495299"/>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7015544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0362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677862" y="4711700"/>
            <a:ext cx="5426100" cy="4462500"/>
          </a:xfrm>
          <a:prstGeom prst="rect">
            <a:avLst/>
          </a:prstGeom>
        </p:spPr>
        <p:txBody>
          <a:bodyPr lIns="91425" tIns="91425" rIns="91425" bIns="91425" anchor="t" anchorCtr="0">
            <a:noAutofit/>
          </a:bodyPr>
          <a:lstStyle/>
          <a:p>
            <a:pPr lvl="0" rtl="0">
              <a:spcBef>
                <a:spcPts val="0"/>
              </a:spcBef>
              <a:buNone/>
            </a:pPr>
            <a:endParaRPr/>
          </a:p>
        </p:txBody>
      </p:sp>
      <p:sp>
        <p:nvSpPr>
          <p:cNvPr id="151" name="Shape 151"/>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0556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160" name="Shape 160"/>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0264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166" name="Shape 166"/>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3507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174" name="Shape 174"/>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1437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181" name="Shape 181"/>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3480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188" name="Shape 188"/>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5128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195" name="Shape 195"/>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3070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202" name="Shape 202"/>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56666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209" name="Shape 209"/>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53947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216" name="Shape 216"/>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1708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100" name="Shape 100"/>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52170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Shape 226"/>
          <p:cNvSpPr txBox="1">
            <a:spLocks noGrp="1"/>
          </p:cNvSpPr>
          <p:nvPr>
            <p:ph type="body" idx="1"/>
          </p:nvPr>
        </p:nvSpPr>
        <p:spPr>
          <a:xfrm>
            <a:off x="677862" y="4711700"/>
            <a:ext cx="5426100" cy="4462500"/>
          </a:xfrm>
          <a:prstGeom prst="rect">
            <a:avLst/>
          </a:prstGeom>
        </p:spPr>
        <p:txBody>
          <a:bodyPr lIns="91425" tIns="91425" rIns="91425" bIns="91425" anchor="t" anchorCtr="0">
            <a:noAutofit/>
          </a:bodyPr>
          <a:lstStyle/>
          <a:p>
            <a:pPr lvl="0">
              <a:spcBef>
                <a:spcPts val="0"/>
              </a:spcBef>
              <a:buNone/>
            </a:pPr>
            <a:endParaRPr/>
          </a:p>
        </p:txBody>
      </p:sp>
      <p:sp>
        <p:nvSpPr>
          <p:cNvPr id="227" name="Shape 227"/>
          <p:cNvSpPr txBox="1">
            <a:spLocks noGrp="1"/>
          </p:cNvSpPr>
          <p:nvPr>
            <p:ph type="sldNum" idx="12"/>
          </p:nvPr>
        </p:nvSpPr>
        <p:spPr>
          <a:xfrm>
            <a:off x="3841750" y="9421813"/>
            <a:ext cx="2938500" cy="495300"/>
          </a:xfrm>
          <a:prstGeom prst="rect">
            <a:avLst/>
          </a:prstGeom>
        </p:spPr>
        <p:txBody>
          <a:bodyPr lIns="91425" tIns="45700" rIns="91425" bIns="45700" anchor="b" anchorCtr="0">
            <a:noAutofit/>
          </a:bodyPr>
          <a:lstStyle/>
          <a:p>
            <a:pPr lvl="0">
              <a:spcBef>
                <a:spcPts val="0"/>
              </a:spcBef>
              <a:buClr>
                <a:schemeClr val="dk1"/>
              </a:buClr>
              <a:buSzPct val="25000"/>
              <a:buFont typeface="Arial"/>
              <a:buNone/>
            </a:pPr>
            <a:fld id="{00000000-1234-1234-1234-123412341234}" type="slidenum">
              <a:rPr lang="en-US"/>
              <a:t>20</a:t>
            </a:fld>
            <a:endParaRPr lang="en-US"/>
          </a:p>
        </p:txBody>
      </p:sp>
    </p:spTree>
    <p:extLst>
      <p:ext uri="{BB962C8B-B14F-4D97-AF65-F5344CB8AC3E}">
        <p14:creationId xmlns:p14="http://schemas.microsoft.com/office/powerpoint/2010/main" val="14048069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233" name="Shape 233"/>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38634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241" name="Shape 241"/>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17552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247" name="Shape 247"/>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51163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77862" y="4711700"/>
            <a:ext cx="5426100" cy="4462500"/>
          </a:xfrm>
          <a:prstGeom prst="rect">
            <a:avLst/>
          </a:prstGeom>
        </p:spPr>
        <p:txBody>
          <a:bodyPr lIns="91425" tIns="91425" rIns="91425" bIns="91425" anchor="t" anchorCtr="0">
            <a:noAutofit/>
          </a:bodyPr>
          <a:lstStyle/>
          <a:p>
            <a:pPr lvl="0">
              <a:spcBef>
                <a:spcPts val="0"/>
              </a:spcBef>
              <a:buNone/>
            </a:pPr>
            <a:endParaRPr/>
          </a:p>
        </p:txBody>
      </p:sp>
      <p:sp>
        <p:nvSpPr>
          <p:cNvPr id="268" name="Shape 268"/>
          <p:cNvSpPr txBox="1">
            <a:spLocks noGrp="1"/>
          </p:cNvSpPr>
          <p:nvPr>
            <p:ph type="sldNum" idx="12"/>
          </p:nvPr>
        </p:nvSpPr>
        <p:spPr>
          <a:xfrm>
            <a:off x="3841750" y="9421813"/>
            <a:ext cx="2938500" cy="495300"/>
          </a:xfrm>
          <a:prstGeom prst="rect">
            <a:avLst/>
          </a:prstGeom>
        </p:spPr>
        <p:txBody>
          <a:bodyPr lIns="91425" tIns="45700" rIns="91425" bIns="45700" anchor="b" anchorCtr="0">
            <a:noAutofit/>
          </a:bodyPr>
          <a:lstStyle/>
          <a:p>
            <a:pPr lvl="0">
              <a:spcBef>
                <a:spcPts val="0"/>
              </a:spcBef>
              <a:buClr>
                <a:schemeClr val="dk1"/>
              </a:buClr>
              <a:buSzPct val="25000"/>
              <a:buFont typeface="Arial"/>
              <a:buNone/>
            </a:pPr>
            <a:fld id="{00000000-1234-1234-1234-123412341234}" type="slidenum">
              <a:rPr lang="en-US"/>
              <a:t>24</a:t>
            </a:fld>
            <a:endParaRPr lang="en-US"/>
          </a:p>
        </p:txBody>
      </p:sp>
    </p:spTree>
    <p:extLst>
      <p:ext uri="{BB962C8B-B14F-4D97-AF65-F5344CB8AC3E}">
        <p14:creationId xmlns:p14="http://schemas.microsoft.com/office/powerpoint/2010/main" val="7023163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287" name="Shape 287"/>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94146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294" name="Shape 294"/>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05701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300" name="Shape 300"/>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01115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307" name="Shape 307"/>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15985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Shape 314"/>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315" name="Shape 315"/>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2418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107" name="Shape 107"/>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2217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322" name="Shape 322"/>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20640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329" name="Shape 329"/>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39499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5" name="Shape 335"/>
          <p:cNvSpPr txBox="1">
            <a:spLocks noGrp="1"/>
          </p:cNvSpPr>
          <p:nvPr>
            <p:ph type="body" idx="1"/>
          </p:nvPr>
        </p:nvSpPr>
        <p:spPr>
          <a:xfrm>
            <a:off x="677862" y="4711700"/>
            <a:ext cx="5426100" cy="4462500"/>
          </a:xfrm>
          <a:prstGeom prst="rect">
            <a:avLst/>
          </a:prstGeom>
        </p:spPr>
        <p:txBody>
          <a:bodyPr lIns="91425" tIns="91425" rIns="91425" bIns="91425" anchor="t" anchorCtr="0">
            <a:noAutofit/>
          </a:bodyPr>
          <a:lstStyle/>
          <a:p>
            <a:pPr lvl="0" rtl="0">
              <a:spcBef>
                <a:spcPts val="0"/>
              </a:spcBef>
              <a:buNone/>
            </a:pPr>
            <a:endParaRPr/>
          </a:p>
        </p:txBody>
      </p:sp>
      <p:sp>
        <p:nvSpPr>
          <p:cNvPr id="336" name="Shape 336"/>
          <p:cNvSpPr txBox="1">
            <a:spLocks noGrp="1"/>
          </p:cNvSpPr>
          <p:nvPr>
            <p:ph type="sldNum" idx="12"/>
          </p:nvPr>
        </p:nvSpPr>
        <p:spPr>
          <a:xfrm>
            <a:off x="3841750" y="9421813"/>
            <a:ext cx="2938500" cy="4953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32</a:t>
            </a:fld>
            <a:endParaRPr lang="en-US"/>
          </a:p>
        </p:txBody>
      </p:sp>
    </p:spTree>
    <p:extLst>
      <p:ext uri="{BB962C8B-B14F-4D97-AF65-F5344CB8AC3E}">
        <p14:creationId xmlns:p14="http://schemas.microsoft.com/office/powerpoint/2010/main" val="359333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3" name="Shape 343"/>
          <p:cNvSpPr txBox="1">
            <a:spLocks noGrp="1"/>
          </p:cNvSpPr>
          <p:nvPr>
            <p:ph type="body" idx="1"/>
          </p:nvPr>
        </p:nvSpPr>
        <p:spPr>
          <a:xfrm>
            <a:off x="677862" y="4711700"/>
            <a:ext cx="5426100" cy="4462500"/>
          </a:xfrm>
          <a:prstGeom prst="rect">
            <a:avLst/>
          </a:prstGeom>
        </p:spPr>
        <p:txBody>
          <a:bodyPr lIns="91425" tIns="91425" rIns="91425" bIns="91425" anchor="t" anchorCtr="0">
            <a:noAutofit/>
          </a:bodyPr>
          <a:lstStyle/>
          <a:p>
            <a:pPr lvl="0">
              <a:spcBef>
                <a:spcPts val="0"/>
              </a:spcBef>
              <a:buNone/>
            </a:pPr>
            <a:endParaRPr/>
          </a:p>
        </p:txBody>
      </p:sp>
      <p:sp>
        <p:nvSpPr>
          <p:cNvPr id="344" name="Shape 344"/>
          <p:cNvSpPr txBox="1">
            <a:spLocks noGrp="1"/>
          </p:cNvSpPr>
          <p:nvPr>
            <p:ph type="sldNum" idx="12"/>
          </p:nvPr>
        </p:nvSpPr>
        <p:spPr>
          <a:xfrm>
            <a:off x="3841750" y="9421813"/>
            <a:ext cx="2938500" cy="495300"/>
          </a:xfrm>
          <a:prstGeom prst="rect">
            <a:avLst/>
          </a:prstGeom>
        </p:spPr>
        <p:txBody>
          <a:bodyPr lIns="91425" tIns="45700" rIns="91425" bIns="45700" anchor="b" anchorCtr="0">
            <a:noAutofit/>
          </a:bodyPr>
          <a:lstStyle/>
          <a:p>
            <a:pPr lvl="0">
              <a:spcBef>
                <a:spcPts val="0"/>
              </a:spcBef>
              <a:buClr>
                <a:schemeClr val="dk1"/>
              </a:buClr>
              <a:buSzPct val="25000"/>
              <a:buFont typeface="Arial"/>
              <a:buNone/>
            </a:pPr>
            <a:fld id="{00000000-1234-1234-1234-123412341234}" type="slidenum">
              <a:rPr lang="en-US"/>
              <a:t>33</a:t>
            </a:fld>
            <a:endParaRPr lang="en-US"/>
          </a:p>
        </p:txBody>
      </p:sp>
    </p:spTree>
    <p:extLst>
      <p:ext uri="{BB962C8B-B14F-4D97-AF65-F5344CB8AC3E}">
        <p14:creationId xmlns:p14="http://schemas.microsoft.com/office/powerpoint/2010/main" val="24304421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1" name="Shape 351"/>
          <p:cNvSpPr txBox="1">
            <a:spLocks noGrp="1"/>
          </p:cNvSpPr>
          <p:nvPr>
            <p:ph type="body" idx="1"/>
          </p:nvPr>
        </p:nvSpPr>
        <p:spPr>
          <a:xfrm>
            <a:off x="677862" y="4711700"/>
            <a:ext cx="5426100" cy="4462500"/>
          </a:xfrm>
          <a:prstGeom prst="rect">
            <a:avLst/>
          </a:prstGeom>
        </p:spPr>
        <p:txBody>
          <a:bodyPr lIns="91425" tIns="91425" rIns="91425" bIns="91425" anchor="t" anchorCtr="0">
            <a:noAutofit/>
          </a:bodyPr>
          <a:lstStyle/>
          <a:p>
            <a:pPr lvl="0" rtl="0">
              <a:spcBef>
                <a:spcPts val="0"/>
              </a:spcBef>
              <a:buNone/>
            </a:pPr>
            <a:endParaRPr/>
          </a:p>
        </p:txBody>
      </p:sp>
      <p:sp>
        <p:nvSpPr>
          <p:cNvPr id="352" name="Shape 352"/>
          <p:cNvSpPr txBox="1">
            <a:spLocks noGrp="1"/>
          </p:cNvSpPr>
          <p:nvPr>
            <p:ph type="sldNum" idx="12"/>
          </p:nvPr>
        </p:nvSpPr>
        <p:spPr>
          <a:xfrm>
            <a:off x="3841750" y="9421813"/>
            <a:ext cx="2938500" cy="4953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34</a:t>
            </a:fld>
            <a:endParaRPr lang="en-US"/>
          </a:p>
        </p:txBody>
      </p:sp>
    </p:spTree>
    <p:extLst>
      <p:ext uri="{BB962C8B-B14F-4D97-AF65-F5344CB8AC3E}">
        <p14:creationId xmlns:p14="http://schemas.microsoft.com/office/powerpoint/2010/main" val="11909281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359" name="Shape 359"/>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4263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5" name="Shape 365"/>
          <p:cNvSpPr txBox="1">
            <a:spLocks noGrp="1"/>
          </p:cNvSpPr>
          <p:nvPr>
            <p:ph type="body" idx="1"/>
          </p:nvPr>
        </p:nvSpPr>
        <p:spPr>
          <a:xfrm>
            <a:off x="677862" y="4711700"/>
            <a:ext cx="5426100" cy="4462500"/>
          </a:xfrm>
          <a:prstGeom prst="rect">
            <a:avLst/>
          </a:prstGeom>
        </p:spPr>
        <p:txBody>
          <a:bodyPr lIns="91425" tIns="91425" rIns="91425" bIns="91425" anchor="t" anchorCtr="0">
            <a:noAutofit/>
          </a:bodyPr>
          <a:lstStyle/>
          <a:p>
            <a:pPr lvl="0">
              <a:spcBef>
                <a:spcPts val="0"/>
              </a:spcBef>
              <a:buNone/>
            </a:pPr>
            <a:endParaRPr/>
          </a:p>
        </p:txBody>
      </p:sp>
      <p:sp>
        <p:nvSpPr>
          <p:cNvPr id="366" name="Shape 366"/>
          <p:cNvSpPr txBox="1">
            <a:spLocks noGrp="1"/>
          </p:cNvSpPr>
          <p:nvPr>
            <p:ph type="sldNum" idx="12"/>
          </p:nvPr>
        </p:nvSpPr>
        <p:spPr>
          <a:xfrm>
            <a:off x="3841750" y="9421813"/>
            <a:ext cx="2938500" cy="495300"/>
          </a:xfrm>
          <a:prstGeom prst="rect">
            <a:avLst/>
          </a:prstGeom>
        </p:spPr>
        <p:txBody>
          <a:bodyPr lIns="91425" tIns="45700" rIns="91425" bIns="45700" anchor="b" anchorCtr="0">
            <a:noAutofit/>
          </a:bodyPr>
          <a:lstStyle/>
          <a:p>
            <a:pPr lvl="0">
              <a:spcBef>
                <a:spcPts val="0"/>
              </a:spcBef>
              <a:buClr>
                <a:schemeClr val="dk1"/>
              </a:buClr>
              <a:buSzPct val="25000"/>
              <a:buFont typeface="Arial"/>
              <a:buNone/>
            </a:pPr>
            <a:fld id="{00000000-1234-1234-1234-123412341234}" type="slidenum">
              <a:rPr lang="en-US"/>
              <a:t>36</a:t>
            </a:fld>
            <a:endParaRPr lang="en-US"/>
          </a:p>
        </p:txBody>
      </p:sp>
    </p:spTree>
    <p:extLst>
      <p:ext uri="{BB962C8B-B14F-4D97-AF65-F5344CB8AC3E}">
        <p14:creationId xmlns:p14="http://schemas.microsoft.com/office/powerpoint/2010/main" val="521627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Shape 371"/>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372" name="Shape 372"/>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36808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8" name="Shape 378"/>
          <p:cNvSpPr txBox="1">
            <a:spLocks noGrp="1"/>
          </p:cNvSpPr>
          <p:nvPr>
            <p:ph type="body" idx="1"/>
          </p:nvPr>
        </p:nvSpPr>
        <p:spPr>
          <a:xfrm>
            <a:off x="677862" y="4711700"/>
            <a:ext cx="5426100" cy="4462500"/>
          </a:xfrm>
          <a:prstGeom prst="rect">
            <a:avLst/>
          </a:prstGeom>
        </p:spPr>
        <p:txBody>
          <a:bodyPr lIns="91425" tIns="91425" rIns="91425" bIns="91425" anchor="t" anchorCtr="0">
            <a:noAutofit/>
          </a:bodyPr>
          <a:lstStyle/>
          <a:p>
            <a:pPr lvl="0">
              <a:spcBef>
                <a:spcPts val="0"/>
              </a:spcBef>
              <a:buNone/>
            </a:pPr>
            <a:endParaRPr/>
          </a:p>
        </p:txBody>
      </p:sp>
      <p:sp>
        <p:nvSpPr>
          <p:cNvPr id="379" name="Shape 379"/>
          <p:cNvSpPr txBox="1">
            <a:spLocks noGrp="1"/>
          </p:cNvSpPr>
          <p:nvPr>
            <p:ph type="sldNum" idx="12"/>
          </p:nvPr>
        </p:nvSpPr>
        <p:spPr>
          <a:xfrm>
            <a:off x="3841750" y="9421813"/>
            <a:ext cx="2938500" cy="495300"/>
          </a:xfrm>
          <a:prstGeom prst="rect">
            <a:avLst/>
          </a:prstGeom>
        </p:spPr>
        <p:txBody>
          <a:bodyPr lIns="91425" tIns="45700" rIns="91425" bIns="45700" anchor="b" anchorCtr="0">
            <a:noAutofit/>
          </a:bodyPr>
          <a:lstStyle/>
          <a:p>
            <a:pPr lvl="0">
              <a:spcBef>
                <a:spcPts val="0"/>
              </a:spcBef>
              <a:buClr>
                <a:schemeClr val="dk1"/>
              </a:buClr>
              <a:buSzPct val="25000"/>
              <a:buFont typeface="Arial"/>
              <a:buNone/>
            </a:pPr>
            <a:fld id="{00000000-1234-1234-1234-123412341234}" type="slidenum">
              <a:rPr lang="en-US"/>
              <a:t>38</a:t>
            </a:fld>
            <a:endParaRPr lang="en-US"/>
          </a:p>
        </p:txBody>
      </p:sp>
    </p:spTree>
    <p:extLst>
      <p:ext uri="{BB962C8B-B14F-4D97-AF65-F5344CB8AC3E}">
        <p14:creationId xmlns:p14="http://schemas.microsoft.com/office/powerpoint/2010/main" val="6240227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Shape 386"/>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7" name="Shape 387"/>
          <p:cNvSpPr txBox="1">
            <a:spLocks noGrp="1"/>
          </p:cNvSpPr>
          <p:nvPr>
            <p:ph type="body" idx="1"/>
          </p:nvPr>
        </p:nvSpPr>
        <p:spPr>
          <a:xfrm>
            <a:off x="677862" y="4711700"/>
            <a:ext cx="5426100" cy="4462500"/>
          </a:xfrm>
          <a:prstGeom prst="rect">
            <a:avLst/>
          </a:prstGeom>
        </p:spPr>
        <p:txBody>
          <a:bodyPr lIns="91425" tIns="91425" rIns="91425" bIns="91425" anchor="t" anchorCtr="0">
            <a:noAutofit/>
          </a:bodyPr>
          <a:lstStyle/>
          <a:p>
            <a:pPr lvl="0">
              <a:spcBef>
                <a:spcPts val="0"/>
              </a:spcBef>
              <a:buNone/>
            </a:pPr>
            <a:endParaRPr/>
          </a:p>
        </p:txBody>
      </p:sp>
      <p:sp>
        <p:nvSpPr>
          <p:cNvPr id="388" name="Shape 388"/>
          <p:cNvSpPr txBox="1">
            <a:spLocks noGrp="1"/>
          </p:cNvSpPr>
          <p:nvPr>
            <p:ph type="sldNum" idx="12"/>
          </p:nvPr>
        </p:nvSpPr>
        <p:spPr>
          <a:xfrm>
            <a:off x="3841750" y="9421813"/>
            <a:ext cx="2938500" cy="495300"/>
          </a:xfrm>
          <a:prstGeom prst="rect">
            <a:avLst/>
          </a:prstGeom>
        </p:spPr>
        <p:txBody>
          <a:bodyPr lIns="91425" tIns="45700" rIns="91425" bIns="45700" anchor="b" anchorCtr="0">
            <a:noAutofit/>
          </a:bodyPr>
          <a:lstStyle/>
          <a:p>
            <a:pPr lvl="0">
              <a:spcBef>
                <a:spcPts val="0"/>
              </a:spcBef>
              <a:buClr>
                <a:schemeClr val="dk1"/>
              </a:buClr>
              <a:buSzPct val="25000"/>
              <a:buFont typeface="Arial"/>
              <a:buNone/>
            </a:pPr>
            <a:fld id="{00000000-1234-1234-1234-123412341234}" type="slidenum">
              <a:rPr lang="en-US"/>
              <a:t>39</a:t>
            </a:fld>
            <a:endParaRPr lang="en-US"/>
          </a:p>
        </p:txBody>
      </p:sp>
    </p:spTree>
    <p:extLst>
      <p:ext uri="{BB962C8B-B14F-4D97-AF65-F5344CB8AC3E}">
        <p14:creationId xmlns:p14="http://schemas.microsoft.com/office/powerpoint/2010/main" val="2168511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114" name="Shape 114"/>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6237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Shape 393"/>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394" name="Shape 394"/>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94550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1" name="Shape 401"/>
          <p:cNvSpPr txBox="1">
            <a:spLocks noGrp="1"/>
          </p:cNvSpPr>
          <p:nvPr>
            <p:ph type="body" idx="1"/>
          </p:nvPr>
        </p:nvSpPr>
        <p:spPr>
          <a:xfrm>
            <a:off x="677862" y="4711700"/>
            <a:ext cx="5426100" cy="4462500"/>
          </a:xfrm>
          <a:prstGeom prst="rect">
            <a:avLst/>
          </a:prstGeom>
        </p:spPr>
        <p:txBody>
          <a:bodyPr lIns="91425" tIns="91425" rIns="91425" bIns="91425" anchor="t" anchorCtr="0">
            <a:noAutofit/>
          </a:bodyPr>
          <a:lstStyle/>
          <a:p>
            <a:pPr lvl="0" rtl="0">
              <a:spcBef>
                <a:spcPts val="0"/>
              </a:spcBef>
              <a:buNone/>
            </a:pPr>
            <a:endParaRPr/>
          </a:p>
        </p:txBody>
      </p:sp>
      <p:sp>
        <p:nvSpPr>
          <p:cNvPr id="402" name="Shape 402"/>
          <p:cNvSpPr txBox="1">
            <a:spLocks noGrp="1"/>
          </p:cNvSpPr>
          <p:nvPr>
            <p:ph type="sldNum" idx="12"/>
          </p:nvPr>
        </p:nvSpPr>
        <p:spPr>
          <a:xfrm>
            <a:off x="3841750" y="9421813"/>
            <a:ext cx="2938500" cy="495300"/>
          </a:xfrm>
          <a:prstGeom prst="rect">
            <a:avLst/>
          </a:prstGeom>
        </p:spPr>
        <p:txBody>
          <a:bodyPr lIns="91425" tIns="45700" rIns="91425" bIns="45700" anchor="b" anchorCtr="0">
            <a:noAutofit/>
          </a:bodyPr>
          <a:lstStyle/>
          <a:p>
            <a:pPr lvl="0" rtl="0">
              <a:spcBef>
                <a:spcPts val="0"/>
              </a:spcBef>
              <a:buClr>
                <a:schemeClr val="dk1"/>
              </a:buClr>
              <a:buSzPct val="25000"/>
              <a:buFont typeface="Arial"/>
              <a:buNone/>
            </a:pPr>
            <a:fld id="{00000000-1234-1234-1234-123412341234}" type="slidenum">
              <a:rPr lang="en-US"/>
              <a:t>41</a:t>
            </a:fld>
            <a:endParaRPr lang="en-US"/>
          </a:p>
        </p:txBody>
      </p:sp>
    </p:spTree>
    <p:extLst>
      <p:ext uri="{BB962C8B-B14F-4D97-AF65-F5344CB8AC3E}">
        <p14:creationId xmlns:p14="http://schemas.microsoft.com/office/powerpoint/2010/main" val="29702051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8" name="Shape 408"/>
          <p:cNvSpPr txBox="1">
            <a:spLocks noGrp="1"/>
          </p:cNvSpPr>
          <p:nvPr>
            <p:ph type="body" idx="1"/>
          </p:nvPr>
        </p:nvSpPr>
        <p:spPr>
          <a:xfrm>
            <a:off x="677862" y="4711700"/>
            <a:ext cx="5426100" cy="4462500"/>
          </a:xfrm>
          <a:prstGeom prst="rect">
            <a:avLst/>
          </a:prstGeom>
        </p:spPr>
        <p:txBody>
          <a:bodyPr lIns="91425" tIns="91425" rIns="91425" bIns="91425" anchor="t" anchorCtr="0">
            <a:noAutofit/>
          </a:bodyPr>
          <a:lstStyle/>
          <a:p>
            <a:pPr lvl="0">
              <a:spcBef>
                <a:spcPts val="0"/>
              </a:spcBef>
              <a:buNone/>
            </a:pPr>
            <a:endParaRPr/>
          </a:p>
        </p:txBody>
      </p:sp>
      <p:sp>
        <p:nvSpPr>
          <p:cNvPr id="409" name="Shape 409"/>
          <p:cNvSpPr txBox="1">
            <a:spLocks noGrp="1"/>
          </p:cNvSpPr>
          <p:nvPr>
            <p:ph type="sldNum" idx="12"/>
          </p:nvPr>
        </p:nvSpPr>
        <p:spPr>
          <a:xfrm>
            <a:off x="3841750" y="9421813"/>
            <a:ext cx="2938500" cy="495300"/>
          </a:xfrm>
          <a:prstGeom prst="rect">
            <a:avLst/>
          </a:prstGeom>
        </p:spPr>
        <p:txBody>
          <a:bodyPr lIns="91425" tIns="45700" rIns="91425" bIns="45700" anchor="b" anchorCtr="0">
            <a:noAutofit/>
          </a:bodyPr>
          <a:lstStyle/>
          <a:p>
            <a:pPr lvl="0">
              <a:spcBef>
                <a:spcPts val="0"/>
              </a:spcBef>
              <a:buClr>
                <a:schemeClr val="dk1"/>
              </a:buClr>
              <a:buSzPct val="25000"/>
              <a:buFont typeface="Arial"/>
              <a:buNone/>
            </a:pPr>
            <a:fld id="{00000000-1234-1234-1234-123412341234}" type="slidenum">
              <a:rPr lang="en-US"/>
              <a:t>42</a:t>
            </a:fld>
            <a:endParaRPr lang="en-US"/>
          </a:p>
        </p:txBody>
      </p:sp>
    </p:spTree>
    <p:extLst>
      <p:ext uri="{BB962C8B-B14F-4D97-AF65-F5344CB8AC3E}">
        <p14:creationId xmlns:p14="http://schemas.microsoft.com/office/powerpoint/2010/main" val="14984200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Shape 414"/>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415" name="Shape 415"/>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80418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1" name="Shape 421"/>
          <p:cNvSpPr txBox="1">
            <a:spLocks noGrp="1"/>
          </p:cNvSpPr>
          <p:nvPr>
            <p:ph type="body" idx="1"/>
          </p:nvPr>
        </p:nvSpPr>
        <p:spPr>
          <a:xfrm>
            <a:off x="677862" y="4711700"/>
            <a:ext cx="5426100" cy="4462500"/>
          </a:xfrm>
          <a:prstGeom prst="rect">
            <a:avLst/>
          </a:prstGeom>
        </p:spPr>
        <p:txBody>
          <a:bodyPr lIns="91425" tIns="91425" rIns="91425" bIns="91425" anchor="t" anchorCtr="0">
            <a:noAutofit/>
          </a:bodyPr>
          <a:lstStyle/>
          <a:p>
            <a:pPr lvl="0">
              <a:spcBef>
                <a:spcPts val="0"/>
              </a:spcBef>
              <a:buNone/>
            </a:pPr>
            <a:endParaRPr/>
          </a:p>
        </p:txBody>
      </p:sp>
      <p:sp>
        <p:nvSpPr>
          <p:cNvPr id="422" name="Shape 422"/>
          <p:cNvSpPr txBox="1">
            <a:spLocks noGrp="1"/>
          </p:cNvSpPr>
          <p:nvPr>
            <p:ph type="sldNum" idx="12"/>
          </p:nvPr>
        </p:nvSpPr>
        <p:spPr>
          <a:xfrm>
            <a:off x="3841750" y="9421813"/>
            <a:ext cx="2938500" cy="495300"/>
          </a:xfrm>
          <a:prstGeom prst="rect">
            <a:avLst/>
          </a:prstGeom>
        </p:spPr>
        <p:txBody>
          <a:bodyPr lIns="91425" tIns="45700" rIns="91425" bIns="45700" anchor="b" anchorCtr="0">
            <a:noAutofit/>
          </a:bodyPr>
          <a:lstStyle/>
          <a:p>
            <a:pPr lvl="0">
              <a:spcBef>
                <a:spcPts val="0"/>
              </a:spcBef>
              <a:buClr>
                <a:schemeClr val="dk1"/>
              </a:buClr>
              <a:buSzPct val="25000"/>
              <a:buFont typeface="Arial"/>
              <a:buNone/>
            </a:pPr>
            <a:fld id="{00000000-1234-1234-1234-123412341234}" type="slidenum">
              <a:rPr lang="en-US"/>
              <a:t>44</a:t>
            </a:fld>
            <a:endParaRPr lang="en-US"/>
          </a:p>
        </p:txBody>
      </p:sp>
    </p:spTree>
    <p:extLst>
      <p:ext uri="{BB962C8B-B14F-4D97-AF65-F5344CB8AC3E}">
        <p14:creationId xmlns:p14="http://schemas.microsoft.com/office/powerpoint/2010/main" val="9245156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8" name="Shape 428"/>
          <p:cNvSpPr txBox="1">
            <a:spLocks noGrp="1"/>
          </p:cNvSpPr>
          <p:nvPr>
            <p:ph type="body" idx="1"/>
          </p:nvPr>
        </p:nvSpPr>
        <p:spPr>
          <a:xfrm>
            <a:off x="677862" y="4711700"/>
            <a:ext cx="5426100" cy="4462500"/>
          </a:xfrm>
          <a:prstGeom prst="rect">
            <a:avLst/>
          </a:prstGeom>
        </p:spPr>
        <p:txBody>
          <a:bodyPr lIns="91425" tIns="91425" rIns="91425" bIns="91425" anchor="t" anchorCtr="0">
            <a:noAutofit/>
          </a:bodyPr>
          <a:lstStyle/>
          <a:p>
            <a:pPr lvl="0">
              <a:spcBef>
                <a:spcPts val="0"/>
              </a:spcBef>
              <a:buNone/>
            </a:pPr>
            <a:endParaRPr/>
          </a:p>
        </p:txBody>
      </p:sp>
      <p:sp>
        <p:nvSpPr>
          <p:cNvPr id="429" name="Shape 429"/>
          <p:cNvSpPr txBox="1">
            <a:spLocks noGrp="1"/>
          </p:cNvSpPr>
          <p:nvPr>
            <p:ph type="sldNum" idx="12"/>
          </p:nvPr>
        </p:nvSpPr>
        <p:spPr>
          <a:xfrm>
            <a:off x="3841750" y="9421813"/>
            <a:ext cx="2938500" cy="495300"/>
          </a:xfrm>
          <a:prstGeom prst="rect">
            <a:avLst/>
          </a:prstGeom>
        </p:spPr>
        <p:txBody>
          <a:bodyPr lIns="91425" tIns="45700" rIns="91425" bIns="45700" anchor="b" anchorCtr="0">
            <a:noAutofit/>
          </a:bodyPr>
          <a:lstStyle/>
          <a:p>
            <a:pPr lvl="0">
              <a:spcBef>
                <a:spcPts val="0"/>
              </a:spcBef>
              <a:buClr>
                <a:schemeClr val="dk1"/>
              </a:buClr>
              <a:buSzPct val="25000"/>
              <a:buFont typeface="Arial"/>
              <a:buNone/>
            </a:pPr>
            <a:fld id="{00000000-1234-1234-1234-123412341234}" type="slidenum">
              <a:rPr lang="en-US"/>
              <a:t>45</a:t>
            </a:fld>
            <a:endParaRPr lang="en-US"/>
          </a:p>
        </p:txBody>
      </p:sp>
    </p:spTree>
    <p:extLst>
      <p:ext uri="{BB962C8B-B14F-4D97-AF65-F5344CB8AC3E}">
        <p14:creationId xmlns:p14="http://schemas.microsoft.com/office/powerpoint/2010/main" val="17553189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6" name="Shape 436"/>
          <p:cNvSpPr txBox="1">
            <a:spLocks noGrp="1"/>
          </p:cNvSpPr>
          <p:nvPr>
            <p:ph type="body" idx="1"/>
          </p:nvPr>
        </p:nvSpPr>
        <p:spPr>
          <a:xfrm>
            <a:off x="677862" y="4711700"/>
            <a:ext cx="5426100" cy="4462500"/>
          </a:xfrm>
          <a:prstGeom prst="rect">
            <a:avLst/>
          </a:prstGeom>
        </p:spPr>
        <p:txBody>
          <a:bodyPr lIns="91425" tIns="91425" rIns="91425" bIns="91425" anchor="t" anchorCtr="0">
            <a:noAutofit/>
          </a:bodyPr>
          <a:lstStyle/>
          <a:p>
            <a:pPr lvl="0" rtl="0">
              <a:spcBef>
                <a:spcPts val="0"/>
              </a:spcBef>
              <a:buNone/>
            </a:pPr>
            <a:endParaRPr/>
          </a:p>
        </p:txBody>
      </p:sp>
      <p:sp>
        <p:nvSpPr>
          <p:cNvPr id="437" name="Shape 437"/>
          <p:cNvSpPr txBox="1">
            <a:spLocks noGrp="1"/>
          </p:cNvSpPr>
          <p:nvPr>
            <p:ph type="sldNum" idx="12"/>
          </p:nvPr>
        </p:nvSpPr>
        <p:spPr>
          <a:xfrm>
            <a:off x="3841750" y="9421813"/>
            <a:ext cx="2938500" cy="495300"/>
          </a:xfrm>
          <a:prstGeom prst="rect">
            <a:avLst/>
          </a:prstGeom>
        </p:spPr>
        <p:txBody>
          <a:bodyPr lIns="91425" tIns="45700" rIns="91425" bIns="45700" anchor="b" anchorCtr="0">
            <a:noAutofit/>
          </a:bodyPr>
          <a:lstStyle/>
          <a:p>
            <a:pPr lvl="0" rtl="0">
              <a:spcBef>
                <a:spcPts val="0"/>
              </a:spcBef>
              <a:buClr>
                <a:schemeClr val="dk1"/>
              </a:buClr>
              <a:buSzPct val="25000"/>
              <a:buFont typeface="Arial"/>
              <a:buNone/>
            </a:pPr>
            <a:fld id="{00000000-1234-1234-1234-123412341234}" type="slidenum">
              <a:rPr lang="en-US"/>
              <a:t>46</a:t>
            </a:fld>
            <a:endParaRPr lang="en-US"/>
          </a:p>
        </p:txBody>
      </p:sp>
    </p:spTree>
    <p:extLst>
      <p:ext uri="{BB962C8B-B14F-4D97-AF65-F5344CB8AC3E}">
        <p14:creationId xmlns:p14="http://schemas.microsoft.com/office/powerpoint/2010/main" val="32677616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4" name="Shape 444"/>
          <p:cNvSpPr txBox="1">
            <a:spLocks noGrp="1"/>
          </p:cNvSpPr>
          <p:nvPr>
            <p:ph type="body" idx="1"/>
          </p:nvPr>
        </p:nvSpPr>
        <p:spPr>
          <a:xfrm>
            <a:off x="677862" y="4711700"/>
            <a:ext cx="5426100" cy="4462500"/>
          </a:xfrm>
          <a:prstGeom prst="rect">
            <a:avLst/>
          </a:prstGeom>
        </p:spPr>
        <p:txBody>
          <a:bodyPr lIns="91425" tIns="91425" rIns="91425" bIns="91425" anchor="t" anchorCtr="0">
            <a:noAutofit/>
          </a:bodyPr>
          <a:lstStyle/>
          <a:p>
            <a:pPr lvl="0" rtl="0">
              <a:spcBef>
                <a:spcPts val="0"/>
              </a:spcBef>
              <a:buNone/>
            </a:pPr>
            <a:endParaRPr/>
          </a:p>
        </p:txBody>
      </p:sp>
      <p:sp>
        <p:nvSpPr>
          <p:cNvPr id="445" name="Shape 445"/>
          <p:cNvSpPr txBox="1">
            <a:spLocks noGrp="1"/>
          </p:cNvSpPr>
          <p:nvPr>
            <p:ph type="sldNum" idx="12"/>
          </p:nvPr>
        </p:nvSpPr>
        <p:spPr>
          <a:xfrm>
            <a:off x="3841750" y="9421813"/>
            <a:ext cx="2938500" cy="495300"/>
          </a:xfrm>
          <a:prstGeom prst="rect">
            <a:avLst/>
          </a:prstGeom>
        </p:spPr>
        <p:txBody>
          <a:bodyPr lIns="91425" tIns="45700" rIns="91425" bIns="45700" anchor="b" anchorCtr="0">
            <a:noAutofit/>
          </a:bodyPr>
          <a:lstStyle/>
          <a:p>
            <a:pPr lvl="0" rtl="0">
              <a:spcBef>
                <a:spcPts val="0"/>
              </a:spcBef>
              <a:buClr>
                <a:schemeClr val="dk1"/>
              </a:buClr>
              <a:buSzPct val="25000"/>
              <a:buFont typeface="Arial"/>
              <a:buNone/>
            </a:pPr>
            <a:fld id="{00000000-1234-1234-1234-123412341234}" type="slidenum">
              <a:rPr lang="en-US"/>
              <a:t>47</a:t>
            </a:fld>
            <a:endParaRPr lang="en-US"/>
          </a:p>
        </p:txBody>
      </p:sp>
    </p:spTree>
    <p:extLst>
      <p:ext uri="{BB962C8B-B14F-4D97-AF65-F5344CB8AC3E}">
        <p14:creationId xmlns:p14="http://schemas.microsoft.com/office/powerpoint/2010/main" val="11436474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2" name="Shape 452"/>
          <p:cNvSpPr txBox="1">
            <a:spLocks noGrp="1"/>
          </p:cNvSpPr>
          <p:nvPr>
            <p:ph type="body" idx="1"/>
          </p:nvPr>
        </p:nvSpPr>
        <p:spPr>
          <a:xfrm>
            <a:off x="677862" y="4711700"/>
            <a:ext cx="5426100" cy="4462500"/>
          </a:xfrm>
          <a:prstGeom prst="rect">
            <a:avLst/>
          </a:prstGeom>
        </p:spPr>
        <p:txBody>
          <a:bodyPr lIns="91425" tIns="91425" rIns="91425" bIns="91425" anchor="t" anchorCtr="0">
            <a:noAutofit/>
          </a:bodyPr>
          <a:lstStyle/>
          <a:p>
            <a:pPr lvl="0" rtl="0">
              <a:spcBef>
                <a:spcPts val="0"/>
              </a:spcBef>
              <a:buNone/>
            </a:pPr>
            <a:endParaRPr/>
          </a:p>
        </p:txBody>
      </p:sp>
      <p:sp>
        <p:nvSpPr>
          <p:cNvPr id="453" name="Shape 453"/>
          <p:cNvSpPr txBox="1">
            <a:spLocks noGrp="1"/>
          </p:cNvSpPr>
          <p:nvPr>
            <p:ph type="sldNum" idx="12"/>
          </p:nvPr>
        </p:nvSpPr>
        <p:spPr>
          <a:xfrm>
            <a:off x="3841750" y="9421813"/>
            <a:ext cx="2938500" cy="495300"/>
          </a:xfrm>
          <a:prstGeom prst="rect">
            <a:avLst/>
          </a:prstGeom>
        </p:spPr>
        <p:txBody>
          <a:bodyPr lIns="91425" tIns="45700" rIns="91425" bIns="45700" anchor="b" anchorCtr="0">
            <a:noAutofit/>
          </a:bodyPr>
          <a:lstStyle/>
          <a:p>
            <a:pPr lvl="0" rtl="0">
              <a:spcBef>
                <a:spcPts val="0"/>
              </a:spcBef>
              <a:buClr>
                <a:schemeClr val="dk1"/>
              </a:buClr>
              <a:buSzPct val="25000"/>
              <a:buFont typeface="Arial"/>
              <a:buNone/>
            </a:pPr>
            <a:fld id="{00000000-1234-1234-1234-123412341234}" type="slidenum">
              <a:rPr lang="en-US"/>
              <a:t>48</a:t>
            </a:fld>
            <a:endParaRPr lang="en-US"/>
          </a:p>
        </p:txBody>
      </p:sp>
    </p:spTree>
    <p:extLst>
      <p:ext uri="{BB962C8B-B14F-4D97-AF65-F5344CB8AC3E}">
        <p14:creationId xmlns:p14="http://schemas.microsoft.com/office/powerpoint/2010/main" val="26428254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0" name="Shape 460"/>
          <p:cNvSpPr txBox="1">
            <a:spLocks noGrp="1"/>
          </p:cNvSpPr>
          <p:nvPr>
            <p:ph type="body" idx="1"/>
          </p:nvPr>
        </p:nvSpPr>
        <p:spPr>
          <a:xfrm>
            <a:off x="677862" y="4711700"/>
            <a:ext cx="5426100" cy="4462500"/>
          </a:xfrm>
          <a:prstGeom prst="rect">
            <a:avLst/>
          </a:prstGeom>
        </p:spPr>
        <p:txBody>
          <a:bodyPr lIns="91425" tIns="91425" rIns="91425" bIns="91425" anchor="t" anchorCtr="0">
            <a:noAutofit/>
          </a:bodyPr>
          <a:lstStyle/>
          <a:p>
            <a:pPr lvl="0">
              <a:spcBef>
                <a:spcPts val="0"/>
              </a:spcBef>
              <a:buNone/>
            </a:pPr>
            <a:endParaRPr/>
          </a:p>
        </p:txBody>
      </p:sp>
      <p:sp>
        <p:nvSpPr>
          <p:cNvPr id="461" name="Shape 461"/>
          <p:cNvSpPr txBox="1">
            <a:spLocks noGrp="1"/>
          </p:cNvSpPr>
          <p:nvPr>
            <p:ph type="sldNum" idx="12"/>
          </p:nvPr>
        </p:nvSpPr>
        <p:spPr>
          <a:xfrm>
            <a:off x="3841750" y="9421813"/>
            <a:ext cx="2938500" cy="495300"/>
          </a:xfrm>
          <a:prstGeom prst="rect">
            <a:avLst/>
          </a:prstGeom>
        </p:spPr>
        <p:txBody>
          <a:bodyPr lIns="91425" tIns="45700" rIns="91425" bIns="45700" anchor="b" anchorCtr="0">
            <a:noAutofit/>
          </a:bodyPr>
          <a:lstStyle/>
          <a:p>
            <a:pPr lvl="0">
              <a:spcBef>
                <a:spcPts val="0"/>
              </a:spcBef>
              <a:buClr>
                <a:schemeClr val="dk1"/>
              </a:buClr>
              <a:buSzPct val="25000"/>
              <a:buFont typeface="Arial"/>
              <a:buNone/>
            </a:pPr>
            <a:fld id="{00000000-1234-1234-1234-123412341234}" type="slidenum">
              <a:rPr lang="en-US"/>
              <a:t>49</a:t>
            </a:fld>
            <a:endParaRPr lang="en-US"/>
          </a:p>
        </p:txBody>
      </p:sp>
    </p:spTree>
    <p:extLst>
      <p:ext uri="{BB962C8B-B14F-4D97-AF65-F5344CB8AC3E}">
        <p14:creationId xmlns:p14="http://schemas.microsoft.com/office/powerpoint/2010/main" val="1925483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120" name="Shape 120"/>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86341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Shape 466"/>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7" name="Shape 467"/>
          <p:cNvSpPr txBox="1">
            <a:spLocks noGrp="1"/>
          </p:cNvSpPr>
          <p:nvPr>
            <p:ph type="body" idx="1"/>
          </p:nvPr>
        </p:nvSpPr>
        <p:spPr>
          <a:xfrm>
            <a:off x="677862" y="4711700"/>
            <a:ext cx="5426100" cy="4462500"/>
          </a:xfrm>
          <a:prstGeom prst="rect">
            <a:avLst/>
          </a:prstGeom>
        </p:spPr>
        <p:txBody>
          <a:bodyPr lIns="91425" tIns="91425" rIns="91425" bIns="91425" anchor="t" anchorCtr="0">
            <a:noAutofit/>
          </a:bodyPr>
          <a:lstStyle/>
          <a:p>
            <a:pPr lvl="0" rtl="0">
              <a:spcBef>
                <a:spcPts val="0"/>
              </a:spcBef>
              <a:buNone/>
            </a:pPr>
            <a:endParaRPr/>
          </a:p>
        </p:txBody>
      </p:sp>
      <p:sp>
        <p:nvSpPr>
          <p:cNvPr id="468" name="Shape 468"/>
          <p:cNvSpPr txBox="1">
            <a:spLocks noGrp="1"/>
          </p:cNvSpPr>
          <p:nvPr>
            <p:ph type="sldNum" idx="12"/>
          </p:nvPr>
        </p:nvSpPr>
        <p:spPr>
          <a:xfrm>
            <a:off x="3841750" y="9421813"/>
            <a:ext cx="2938500" cy="4953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50</a:t>
            </a:fld>
            <a:endParaRPr lang="en-US"/>
          </a:p>
        </p:txBody>
      </p:sp>
    </p:spTree>
    <p:extLst>
      <p:ext uri="{BB962C8B-B14F-4D97-AF65-F5344CB8AC3E}">
        <p14:creationId xmlns:p14="http://schemas.microsoft.com/office/powerpoint/2010/main" val="35640467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Shape 569"/>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0" name="Shape 570"/>
          <p:cNvSpPr txBox="1">
            <a:spLocks noGrp="1"/>
          </p:cNvSpPr>
          <p:nvPr>
            <p:ph type="body" idx="1"/>
          </p:nvPr>
        </p:nvSpPr>
        <p:spPr>
          <a:xfrm>
            <a:off x="677862" y="4711700"/>
            <a:ext cx="5426100" cy="4462500"/>
          </a:xfrm>
          <a:prstGeom prst="rect">
            <a:avLst/>
          </a:prstGeom>
        </p:spPr>
        <p:txBody>
          <a:bodyPr lIns="91425" tIns="91425" rIns="91425" bIns="91425" anchor="t" anchorCtr="0">
            <a:noAutofit/>
          </a:bodyPr>
          <a:lstStyle/>
          <a:p>
            <a:pPr lvl="0">
              <a:spcBef>
                <a:spcPts val="0"/>
              </a:spcBef>
              <a:buNone/>
            </a:pPr>
            <a:endParaRPr/>
          </a:p>
        </p:txBody>
      </p:sp>
      <p:sp>
        <p:nvSpPr>
          <p:cNvPr id="571" name="Shape 571"/>
          <p:cNvSpPr txBox="1">
            <a:spLocks noGrp="1"/>
          </p:cNvSpPr>
          <p:nvPr>
            <p:ph type="sldNum" idx="12"/>
          </p:nvPr>
        </p:nvSpPr>
        <p:spPr>
          <a:xfrm>
            <a:off x="3841750" y="9421813"/>
            <a:ext cx="2938500" cy="495300"/>
          </a:xfrm>
          <a:prstGeom prst="rect">
            <a:avLst/>
          </a:prstGeom>
        </p:spPr>
        <p:txBody>
          <a:bodyPr lIns="91425" tIns="45700" rIns="91425" bIns="45700" anchor="b" anchorCtr="0">
            <a:noAutofit/>
          </a:bodyPr>
          <a:lstStyle/>
          <a:p>
            <a:pPr lvl="0">
              <a:spcBef>
                <a:spcPts val="0"/>
              </a:spcBef>
              <a:buClr>
                <a:schemeClr val="dk1"/>
              </a:buClr>
              <a:buSzPct val="25000"/>
              <a:buFont typeface="Arial"/>
              <a:buNone/>
            </a:pPr>
            <a:fld id="{00000000-1234-1234-1234-123412341234}" type="slidenum">
              <a:rPr lang="en-US"/>
              <a:t>51</a:t>
            </a:fld>
            <a:endParaRPr lang="en-US"/>
          </a:p>
        </p:txBody>
      </p:sp>
    </p:spTree>
    <p:extLst>
      <p:ext uri="{BB962C8B-B14F-4D97-AF65-F5344CB8AC3E}">
        <p14:creationId xmlns:p14="http://schemas.microsoft.com/office/powerpoint/2010/main" val="1997678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Shape 969"/>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970" name="Shape 970"/>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00259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0"/>
        <p:cNvGrpSpPr/>
        <p:nvPr/>
      </p:nvGrpSpPr>
      <p:grpSpPr>
        <a:xfrm>
          <a:off x="0" y="0"/>
          <a:ext cx="0" cy="0"/>
          <a:chOff x="0" y="0"/>
          <a:chExt cx="0" cy="0"/>
        </a:xfrm>
      </p:grpSpPr>
      <p:sp>
        <p:nvSpPr>
          <p:cNvPr id="1091" name="Shape 1091"/>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1092" name="Shape 1092"/>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5223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0"/>
        <p:cNvGrpSpPr/>
        <p:nvPr/>
      </p:nvGrpSpPr>
      <p:grpSpPr>
        <a:xfrm>
          <a:off x="0" y="0"/>
          <a:ext cx="0" cy="0"/>
          <a:chOff x="0" y="0"/>
          <a:chExt cx="0" cy="0"/>
        </a:xfrm>
      </p:grpSpPr>
      <p:sp>
        <p:nvSpPr>
          <p:cNvPr id="1091" name="Shape 1091"/>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1092" name="Shape 1092"/>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5223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0"/>
        <p:cNvGrpSpPr/>
        <p:nvPr/>
      </p:nvGrpSpPr>
      <p:grpSpPr>
        <a:xfrm>
          <a:off x="0" y="0"/>
          <a:ext cx="0" cy="0"/>
          <a:chOff x="0" y="0"/>
          <a:chExt cx="0" cy="0"/>
        </a:xfrm>
      </p:grpSpPr>
      <p:sp>
        <p:nvSpPr>
          <p:cNvPr id="1091" name="Shape 1091"/>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1092" name="Shape 1092"/>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5223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8"/>
        <p:cNvGrpSpPr/>
        <p:nvPr/>
      </p:nvGrpSpPr>
      <p:grpSpPr>
        <a:xfrm>
          <a:off x="0" y="0"/>
          <a:ext cx="0" cy="0"/>
          <a:chOff x="0" y="0"/>
          <a:chExt cx="0" cy="0"/>
        </a:xfrm>
      </p:grpSpPr>
      <p:sp>
        <p:nvSpPr>
          <p:cNvPr id="1259" name="Shape 1259"/>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1260" name="Shape 1260"/>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6458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126" name="Shape 126"/>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1169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132" name="Shape 132"/>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5936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138" name="Shape 138"/>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6124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144" name="Shape 144"/>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7724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143000" y="1122362"/>
            <a:ext cx="6858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45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 name="Shape 17"/>
          <p:cNvSpPr txBox="1">
            <a:spLocks noGrp="1"/>
          </p:cNvSpPr>
          <p:nvPr>
            <p:ph type="subTitle" idx="1"/>
          </p:nvPr>
        </p:nvSpPr>
        <p:spPr>
          <a:xfrm>
            <a:off x="1143000" y="3602037"/>
            <a:ext cx="6858000" cy="1655761"/>
          </a:xfrm>
          <a:prstGeom prst="rect">
            <a:avLst/>
          </a:prstGeom>
          <a:noFill/>
          <a:ln>
            <a:noFill/>
          </a:ln>
        </p:spPr>
        <p:txBody>
          <a:bodyPr lIns="91425" tIns="91425" rIns="91425" bIns="91425" anchor="t" anchorCtr="0"/>
          <a:lstStyle>
            <a:lvl1pPr marL="0" marR="0" lvl="0" indent="0" algn="ctr" rtl="0">
              <a:lnSpc>
                <a:spcPct val="90000"/>
              </a:lnSpc>
              <a:spcBef>
                <a:spcPts val="750"/>
              </a:spcBef>
              <a:buClr>
                <a:schemeClr val="dk1"/>
              </a:buClr>
              <a:buFont typeface="Arial"/>
              <a:buNone/>
              <a:defRPr sz="1800" b="0" i="0" u="none" strike="noStrike" cap="none">
                <a:solidFill>
                  <a:schemeClr val="dk1"/>
                </a:solidFill>
                <a:latin typeface="Calibri"/>
                <a:ea typeface="Calibri"/>
                <a:cs typeface="Calibri"/>
                <a:sym typeface="Calibri"/>
              </a:defRPr>
            </a:lvl1pPr>
            <a:lvl2pPr marL="342900" marR="0" lvl="1" indent="0" algn="ctr" rtl="0">
              <a:lnSpc>
                <a:spcPct val="90000"/>
              </a:lnSpc>
              <a:spcBef>
                <a:spcPts val="375"/>
              </a:spcBef>
              <a:buClr>
                <a:schemeClr val="dk1"/>
              </a:buClr>
              <a:buFont typeface="Arial"/>
              <a:buNone/>
              <a:defRPr sz="1500" b="0" i="0" u="none" strike="noStrike" cap="none">
                <a:solidFill>
                  <a:schemeClr val="dk1"/>
                </a:solidFill>
                <a:latin typeface="Calibri"/>
                <a:ea typeface="Calibri"/>
                <a:cs typeface="Calibri"/>
                <a:sym typeface="Calibri"/>
              </a:defRPr>
            </a:lvl2pPr>
            <a:lvl3pPr marL="685800" marR="0" lvl="2" indent="0" algn="ctr" rtl="0">
              <a:lnSpc>
                <a:spcPct val="90000"/>
              </a:lnSpc>
              <a:spcBef>
                <a:spcPts val="375"/>
              </a:spcBef>
              <a:buClr>
                <a:schemeClr val="dk1"/>
              </a:buClr>
              <a:buFont typeface="Arial"/>
              <a:buNone/>
              <a:defRPr sz="1350" b="0" i="0" u="none" strike="noStrike" cap="none">
                <a:solidFill>
                  <a:schemeClr val="dk1"/>
                </a:solidFill>
                <a:latin typeface="Calibri"/>
                <a:ea typeface="Calibri"/>
                <a:cs typeface="Calibri"/>
                <a:sym typeface="Calibri"/>
              </a:defRPr>
            </a:lvl3pPr>
            <a:lvl4pPr marL="1028700" marR="0" lvl="3" indent="0" algn="ctr" rtl="0">
              <a:lnSpc>
                <a:spcPct val="90000"/>
              </a:lnSpc>
              <a:spcBef>
                <a:spcPts val="375"/>
              </a:spcBef>
              <a:buClr>
                <a:schemeClr val="dk1"/>
              </a:buClr>
              <a:buFont typeface="Arial"/>
              <a:buNone/>
              <a:defRPr sz="1200" b="0" i="0" u="none" strike="noStrike" cap="none">
                <a:solidFill>
                  <a:schemeClr val="dk1"/>
                </a:solidFill>
                <a:latin typeface="Calibri"/>
                <a:ea typeface="Calibri"/>
                <a:cs typeface="Calibri"/>
                <a:sym typeface="Calibri"/>
              </a:defRPr>
            </a:lvl4pPr>
            <a:lvl5pPr marL="1371600" marR="0" lvl="4" indent="0" algn="ctr" rtl="0">
              <a:lnSpc>
                <a:spcPct val="90000"/>
              </a:lnSpc>
              <a:spcBef>
                <a:spcPts val="375"/>
              </a:spcBef>
              <a:buClr>
                <a:schemeClr val="dk1"/>
              </a:buClr>
              <a:buFont typeface="Arial"/>
              <a:buNone/>
              <a:defRPr sz="1200" b="0" i="0" u="none" strike="noStrike" cap="none">
                <a:solidFill>
                  <a:schemeClr val="dk1"/>
                </a:solidFill>
                <a:latin typeface="Calibri"/>
                <a:ea typeface="Calibri"/>
                <a:cs typeface="Calibri"/>
                <a:sym typeface="Calibri"/>
              </a:defRPr>
            </a:lvl5pPr>
            <a:lvl6pPr marL="1714500" marR="0" lvl="5" indent="0" algn="ctr" rtl="0">
              <a:lnSpc>
                <a:spcPct val="90000"/>
              </a:lnSpc>
              <a:spcBef>
                <a:spcPts val="375"/>
              </a:spcBef>
              <a:buClr>
                <a:schemeClr val="dk1"/>
              </a:buClr>
              <a:buFont typeface="Arial"/>
              <a:buNone/>
              <a:defRPr sz="1200" b="0" i="0" u="none" strike="noStrike" cap="none">
                <a:solidFill>
                  <a:schemeClr val="dk1"/>
                </a:solidFill>
                <a:latin typeface="Calibri"/>
                <a:ea typeface="Calibri"/>
                <a:cs typeface="Calibri"/>
                <a:sym typeface="Calibri"/>
              </a:defRPr>
            </a:lvl6pPr>
            <a:lvl7pPr marL="2057400" marR="0" lvl="6" indent="0" algn="ctr" rtl="0">
              <a:lnSpc>
                <a:spcPct val="90000"/>
              </a:lnSpc>
              <a:spcBef>
                <a:spcPts val="375"/>
              </a:spcBef>
              <a:buClr>
                <a:schemeClr val="dk1"/>
              </a:buClr>
              <a:buFont typeface="Arial"/>
              <a:buNone/>
              <a:defRPr sz="1200" b="0" i="0" u="none" strike="noStrike" cap="none">
                <a:solidFill>
                  <a:schemeClr val="dk1"/>
                </a:solidFill>
                <a:latin typeface="Calibri"/>
                <a:ea typeface="Calibri"/>
                <a:cs typeface="Calibri"/>
                <a:sym typeface="Calibri"/>
              </a:defRPr>
            </a:lvl7pPr>
            <a:lvl8pPr marL="2400300" marR="0" lvl="7" indent="0" algn="ctr" rtl="0">
              <a:lnSpc>
                <a:spcPct val="90000"/>
              </a:lnSpc>
              <a:spcBef>
                <a:spcPts val="375"/>
              </a:spcBef>
              <a:buClr>
                <a:schemeClr val="dk1"/>
              </a:buClr>
              <a:buFont typeface="Arial"/>
              <a:buNone/>
              <a:defRPr sz="1200" b="0" i="0" u="none" strike="noStrike" cap="none">
                <a:solidFill>
                  <a:schemeClr val="dk1"/>
                </a:solidFill>
                <a:latin typeface="Calibri"/>
                <a:ea typeface="Calibri"/>
                <a:cs typeface="Calibri"/>
                <a:sym typeface="Calibri"/>
              </a:defRPr>
            </a:lvl8pPr>
            <a:lvl9pPr marL="2743200" marR="0" lvl="8" indent="0" algn="ctr" rtl="0">
              <a:lnSpc>
                <a:spcPct val="90000"/>
              </a:lnSpc>
              <a:spcBef>
                <a:spcPts val="375"/>
              </a:spcBef>
              <a:buClr>
                <a:schemeClr val="dk1"/>
              </a:buClr>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lvl="0" indent="42862" algn="l"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19" name="Shape 19"/>
          <p:cNvSpPr txBox="1">
            <a:spLocks noGrp="1"/>
          </p:cNvSpPr>
          <p:nvPr>
            <p:ph type="ftr" idx="11"/>
          </p:nvPr>
        </p:nvSpPr>
        <p:spPr>
          <a:xfrm>
            <a:off x="3028950" y="6356351"/>
            <a:ext cx="3086099" cy="365125"/>
          </a:xfrm>
          <a:prstGeom prst="rect">
            <a:avLst/>
          </a:prstGeom>
          <a:noFill/>
          <a:ln>
            <a:noFill/>
          </a:ln>
        </p:spPr>
        <p:txBody>
          <a:bodyPr lIns="91425" tIns="91425" rIns="91425" bIns="91425" anchor="ctr" anchorCtr="0"/>
          <a:lstStyle>
            <a:lvl1pPr marL="0" marR="0" lvl="0" indent="42862" algn="ctr"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20" name="Shape 20"/>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Clr>
                <a:schemeClr val="dk2"/>
              </a:buClr>
              <a:buSzPct val="75000"/>
              <a:buFont typeface="Arial"/>
              <a:buChar char="●"/>
            </a:pPr>
            <a:fld id="{00000000-1234-1234-1234-123412341234}" type="slidenum">
              <a:rPr lang="en-US" sz="900" b="1" i="0" u="none" strike="noStrike" cap="none">
                <a:solidFill>
                  <a:srgbClr val="888888"/>
                </a:solidFill>
                <a:latin typeface="Arial"/>
                <a:ea typeface="Arial"/>
                <a:cs typeface="Arial"/>
                <a:sym typeface="Arial"/>
              </a:rPr>
              <a:t>‹#›</a:t>
            </a:fld>
            <a:endParaRPr lang="en-US" sz="900" b="1" i="0" u="none" strike="noStrike" cap="none">
              <a:solidFill>
                <a:srgbClr val="888888"/>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629841" y="457200"/>
            <a:ext cx="2949178"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2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5" name="Shape 75"/>
          <p:cNvSpPr>
            <a:spLocks noGrp="1"/>
          </p:cNvSpPr>
          <p:nvPr>
            <p:ph type="pic" idx="2"/>
          </p:nvPr>
        </p:nvSpPr>
        <p:spPr>
          <a:xfrm>
            <a:off x="3887391" y="987425"/>
            <a:ext cx="4629150" cy="4873624"/>
          </a:xfrm>
          <a:prstGeom prst="rect">
            <a:avLst/>
          </a:prstGeom>
          <a:noFill/>
          <a:ln>
            <a:noFill/>
          </a:ln>
        </p:spPr>
        <p:txBody>
          <a:bodyPr lIns="91425" tIns="91425" rIns="91425" bIns="91425" anchor="t" anchorCtr="0"/>
          <a:lstStyle>
            <a:lvl1pPr marL="0" marR="0" lvl="0" indent="0" algn="l" rtl="0">
              <a:lnSpc>
                <a:spcPct val="90000"/>
              </a:lnSpc>
              <a:spcBef>
                <a:spcPts val="750"/>
              </a:spcBef>
              <a:buClr>
                <a:schemeClr val="dk1"/>
              </a:buClr>
              <a:buFont typeface="Arial"/>
              <a:buNone/>
              <a:defRPr sz="2400" b="0"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buClr>
                <a:schemeClr val="dk1"/>
              </a:buClr>
              <a:buFont typeface="Arial"/>
              <a:buNone/>
              <a:defRPr sz="2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375"/>
              </a:spcBef>
              <a:buClr>
                <a:schemeClr val="dk1"/>
              </a:buClr>
              <a:buFont typeface="Arial"/>
              <a:buNone/>
              <a:defRPr sz="18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buClr>
                <a:schemeClr val="dk1"/>
              </a:buClr>
              <a:buFont typeface="Arial"/>
              <a:buNone/>
              <a:defRPr sz="15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375"/>
              </a:spcBef>
              <a:buClr>
                <a:schemeClr val="dk1"/>
              </a:buClr>
              <a:buFont typeface="Arial"/>
              <a:buNone/>
              <a:defRPr sz="15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375"/>
              </a:spcBef>
              <a:buClr>
                <a:schemeClr val="dk1"/>
              </a:buClr>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375"/>
              </a:spcBef>
              <a:buClr>
                <a:schemeClr val="dk1"/>
              </a:buClr>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375"/>
              </a:spcBef>
              <a:buClr>
                <a:schemeClr val="dk1"/>
              </a:buClr>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375"/>
              </a:spcBef>
              <a:buClr>
                <a:schemeClr val="dk1"/>
              </a:buClr>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body" idx="1"/>
          </p:nvPr>
        </p:nvSpPr>
        <p:spPr>
          <a:xfrm>
            <a:off x="629841" y="2057400"/>
            <a:ext cx="2949178" cy="3811588"/>
          </a:xfrm>
          <a:prstGeom prst="rect">
            <a:avLst/>
          </a:prstGeom>
          <a:noFill/>
          <a:ln>
            <a:noFill/>
          </a:ln>
        </p:spPr>
        <p:txBody>
          <a:bodyPr lIns="91425" tIns="91425" rIns="91425" bIns="91425" anchor="t" anchorCtr="0"/>
          <a:lstStyle>
            <a:lvl1pPr marL="0" marR="0" lvl="0" indent="0" algn="l" rtl="0">
              <a:lnSpc>
                <a:spcPct val="90000"/>
              </a:lnSpc>
              <a:spcBef>
                <a:spcPts val="750"/>
              </a:spcBef>
              <a:buClr>
                <a:schemeClr val="dk1"/>
              </a:buClr>
              <a:buFont typeface="Arial"/>
              <a:buNone/>
              <a:defRPr sz="1200" b="0"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buClr>
                <a:schemeClr val="dk1"/>
              </a:buClr>
              <a:buFont typeface="Arial"/>
              <a:buNone/>
              <a:defRPr sz="1050" b="0" i="0" u="none" strike="noStrike" cap="none">
                <a:solidFill>
                  <a:schemeClr val="dk1"/>
                </a:solidFill>
                <a:latin typeface="Calibri"/>
                <a:ea typeface="Calibri"/>
                <a:cs typeface="Calibri"/>
                <a:sym typeface="Calibri"/>
              </a:defRPr>
            </a:lvl2pPr>
            <a:lvl3pPr marL="685800" marR="0" lvl="2" indent="0" algn="l" rtl="0">
              <a:lnSpc>
                <a:spcPct val="90000"/>
              </a:lnSpc>
              <a:spcBef>
                <a:spcPts val="375"/>
              </a:spcBef>
              <a:buClr>
                <a:schemeClr val="dk1"/>
              </a:buClr>
              <a:buFont typeface="Arial"/>
              <a:buNone/>
              <a:defRPr sz="9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4pPr>
            <a:lvl5pPr marL="1371600" marR="0" lvl="4" indent="0"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5pPr>
            <a:lvl6pPr marL="1714500" marR="0" lvl="5" indent="0"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6pPr>
            <a:lvl7pPr marL="2057400" marR="0" lvl="6" indent="0"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7pPr>
            <a:lvl8pPr marL="2400300" marR="0" lvl="7" indent="0"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8pPr>
            <a:lvl9pPr marL="2743200" marR="0" lvl="8" indent="0"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lvl="0" indent="42862" algn="l"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ftr" idx="11"/>
          </p:nvPr>
        </p:nvSpPr>
        <p:spPr>
          <a:xfrm>
            <a:off x="3028950" y="6356351"/>
            <a:ext cx="3086099" cy="365125"/>
          </a:xfrm>
          <a:prstGeom prst="rect">
            <a:avLst/>
          </a:prstGeom>
          <a:noFill/>
          <a:ln>
            <a:noFill/>
          </a:ln>
        </p:spPr>
        <p:txBody>
          <a:bodyPr lIns="91425" tIns="91425" rIns="91425" bIns="91425" anchor="ctr" anchorCtr="0"/>
          <a:lstStyle>
            <a:lvl1pPr marL="0" marR="0" lvl="0" indent="42862" algn="ctr"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79" name="Shape 79"/>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Clr>
                <a:schemeClr val="dk2"/>
              </a:buClr>
              <a:buSzPct val="75000"/>
              <a:buFont typeface="Arial"/>
              <a:buChar char="●"/>
            </a:pPr>
            <a:fld id="{00000000-1234-1234-1234-123412341234}" type="slidenum">
              <a:rPr lang="en-US" sz="900" b="1" i="0" u="none" strike="noStrike" cap="none">
                <a:solidFill>
                  <a:srgbClr val="888888"/>
                </a:solidFill>
                <a:latin typeface="Arial"/>
                <a:ea typeface="Arial"/>
                <a:cs typeface="Arial"/>
                <a:sym typeface="Arial"/>
              </a:rPr>
              <a:t>‹#›</a:t>
            </a:fld>
            <a:endParaRPr lang="en-US" sz="900" b="1" i="0" u="none" strike="noStrike" cap="none">
              <a:solidFill>
                <a:srgbClr val="888888"/>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628650" y="365126"/>
            <a:ext cx="7886700"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2" name="Shape 82"/>
          <p:cNvSpPr txBox="1">
            <a:spLocks noGrp="1"/>
          </p:cNvSpPr>
          <p:nvPr>
            <p:ph type="body" idx="1"/>
          </p:nvPr>
        </p:nvSpPr>
        <p:spPr>
          <a:xfrm rot="5400000">
            <a:off x="2396330" y="57943"/>
            <a:ext cx="4351338" cy="7886700"/>
          </a:xfrm>
          <a:prstGeom prst="rect">
            <a:avLst/>
          </a:prstGeom>
          <a:noFill/>
          <a:ln>
            <a:noFill/>
          </a:ln>
        </p:spPr>
        <p:txBody>
          <a:bodyPr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lvl="0" indent="42862" algn="l"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84" name="Shape 84"/>
          <p:cNvSpPr txBox="1">
            <a:spLocks noGrp="1"/>
          </p:cNvSpPr>
          <p:nvPr>
            <p:ph type="ftr" idx="11"/>
          </p:nvPr>
        </p:nvSpPr>
        <p:spPr>
          <a:xfrm>
            <a:off x="3028950" y="6356351"/>
            <a:ext cx="3086099" cy="365125"/>
          </a:xfrm>
          <a:prstGeom prst="rect">
            <a:avLst/>
          </a:prstGeom>
          <a:noFill/>
          <a:ln>
            <a:noFill/>
          </a:ln>
        </p:spPr>
        <p:txBody>
          <a:bodyPr lIns="91425" tIns="91425" rIns="91425" bIns="91425" anchor="ctr" anchorCtr="0"/>
          <a:lstStyle>
            <a:lvl1pPr marL="0" marR="0" lvl="0" indent="42862" algn="ctr"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85" name="Shape 85"/>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Clr>
                <a:schemeClr val="dk2"/>
              </a:buClr>
              <a:buSzPct val="75000"/>
              <a:buFont typeface="Arial"/>
              <a:buChar char="●"/>
            </a:pPr>
            <a:fld id="{00000000-1234-1234-1234-123412341234}" type="slidenum">
              <a:rPr lang="en-US" sz="900" b="1" i="0" u="none" strike="noStrike" cap="none">
                <a:solidFill>
                  <a:srgbClr val="888888"/>
                </a:solidFill>
                <a:latin typeface="Arial"/>
                <a:ea typeface="Arial"/>
                <a:cs typeface="Arial"/>
                <a:sym typeface="Arial"/>
              </a:rPr>
              <a:t>‹#›</a:t>
            </a:fld>
            <a:endParaRPr lang="en-US" sz="900" b="1" i="0" u="none" strike="noStrike" cap="none">
              <a:solidFill>
                <a:srgbClr val="888888"/>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6"/>
        <p:cNvGrpSpPr/>
        <p:nvPr/>
      </p:nvGrpSpPr>
      <p:grpSpPr>
        <a:xfrm>
          <a:off x="0" y="0"/>
          <a:ext cx="0" cy="0"/>
          <a:chOff x="0" y="0"/>
          <a:chExt cx="0" cy="0"/>
        </a:xfrm>
      </p:grpSpPr>
      <p:sp>
        <p:nvSpPr>
          <p:cNvPr id="87" name="Shape 87"/>
          <p:cNvSpPr txBox="1">
            <a:spLocks noGrp="1"/>
          </p:cNvSpPr>
          <p:nvPr>
            <p:ph type="title"/>
          </p:nvPr>
        </p:nvSpPr>
        <p:spPr>
          <a:xfrm rot="5400000">
            <a:off x="4623593" y="2285206"/>
            <a:ext cx="5811838" cy="1971675"/>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8" name="Shape 88"/>
          <p:cNvSpPr txBox="1">
            <a:spLocks noGrp="1"/>
          </p:cNvSpPr>
          <p:nvPr>
            <p:ph type="body" idx="1"/>
          </p:nvPr>
        </p:nvSpPr>
        <p:spPr>
          <a:xfrm rot="5400000">
            <a:off x="623093" y="370681"/>
            <a:ext cx="5811838" cy="5800725"/>
          </a:xfrm>
          <a:prstGeom prst="rect">
            <a:avLst/>
          </a:prstGeom>
          <a:noFill/>
          <a:ln>
            <a:noFill/>
          </a:ln>
        </p:spPr>
        <p:txBody>
          <a:bodyPr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9" name="Shape 89"/>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lvl="0" indent="42862" algn="l"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90" name="Shape 90"/>
          <p:cNvSpPr txBox="1">
            <a:spLocks noGrp="1"/>
          </p:cNvSpPr>
          <p:nvPr>
            <p:ph type="ftr" idx="11"/>
          </p:nvPr>
        </p:nvSpPr>
        <p:spPr>
          <a:xfrm>
            <a:off x="3028950" y="6356351"/>
            <a:ext cx="3086099" cy="365125"/>
          </a:xfrm>
          <a:prstGeom prst="rect">
            <a:avLst/>
          </a:prstGeom>
          <a:noFill/>
          <a:ln>
            <a:noFill/>
          </a:ln>
        </p:spPr>
        <p:txBody>
          <a:bodyPr lIns="91425" tIns="91425" rIns="91425" bIns="91425" anchor="ctr" anchorCtr="0"/>
          <a:lstStyle>
            <a:lvl1pPr marL="0" marR="0" lvl="0" indent="42862" algn="ctr"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91" name="Shape 91"/>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Clr>
                <a:schemeClr val="dk2"/>
              </a:buClr>
              <a:buSzPct val="75000"/>
              <a:buFont typeface="Arial"/>
              <a:buChar char="●"/>
            </a:pPr>
            <a:fld id="{00000000-1234-1234-1234-123412341234}" type="slidenum">
              <a:rPr lang="en-US" sz="900" b="1" i="0" u="none" strike="noStrike" cap="none">
                <a:solidFill>
                  <a:srgbClr val="888888"/>
                </a:solidFill>
                <a:latin typeface="Arial"/>
                <a:ea typeface="Arial"/>
                <a:cs typeface="Arial"/>
                <a:sym typeface="Arial"/>
              </a:rPr>
              <a:t>‹#›</a:t>
            </a:fld>
            <a:endParaRPr lang="en-US" sz="900" b="1" i="0" u="none" strike="noStrike" cap="none">
              <a:solidFill>
                <a:srgbClr val="888888"/>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28650" y="365126"/>
            <a:ext cx="7886700"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28650" y="1825625"/>
            <a:ext cx="7886700" cy="4351338"/>
          </a:xfrm>
          <a:prstGeom prst="rect">
            <a:avLst/>
          </a:prstGeom>
          <a:noFill/>
          <a:ln>
            <a:noFill/>
          </a:ln>
        </p:spPr>
        <p:txBody>
          <a:bodyPr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lvl="0" indent="42862" algn="l"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25" name="Shape 25"/>
          <p:cNvSpPr txBox="1">
            <a:spLocks noGrp="1"/>
          </p:cNvSpPr>
          <p:nvPr>
            <p:ph type="ftr" idx="11"/>
          </p:nvPr>
        </p:nvSpPr>
        <p:spPr>
          <a:xfrm>
            <a:off x="3028950" y="6356351"/>
            <a:ext cx="3086099" cy="365125"/>
          </a:xfrm>
          <a:prstGeom prst="rect">
            <a:avLst/>
          </a:prstGeom>
          <a:noFill/>
          <a:ln>
            <a:noFill/>
          </a:ln>
        </p:spPr>
        <p:txBody>
          <a:bodyPr lIns="91425" tIns="91425" rIns="91425" bIns="91425" anchor="ctr" anchorCtr="0"/>
          <a:lstStyle>
            <a:lvl1pPr marL="0" marR="0" lvl="0" indent="42862" algn="ctr"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26" name="Shape 26"/>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Clr>
                <a:schemeClr val="dk2"/>
              </a:buClr>
              <a:buSzPct val="75000"/>
              <a:buFont typeface="Arial"/>
              <a:buChar char="●"/>
            </a:pPr>
            <a:fld id="{00000000-1234-1234-1234-123412341234}" type="slidenum">
              <a:rPr lang="en-US" sz="900" b="1" i="0" u="none" strike="noStrike" cap="none">
                <a:solidFill>
                  <a:srgbClr val="888888"/>
                </a:solidFill>
                <a:latin typeface="Arial"/>
                <a:ea typeface="Arial"/>
                <a:cs typeface="Arial"/>
                <a:sym typeface="Arial"/>
              </a:rPr>
              <a:t>‹#›</a:t>
            </a:fld>
            <a:endParaRPr lang="en-US" sz="900" b="1" i="0" u="none" strike="noStrike" cap="none">
              <a:solidFill>
                <a:srgbClr val="888888"/>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628650" y="365126"/>
            <a:ext cx="7886700"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9" name="Shape 29"/>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lvl="0" indent="42862" algn="l"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ftr" idx="11"/>
          </p:nvPr>
        </p:nvSpPr>
        <p:spPr>
          <a:xfrm>
            <a:off x="3028950" y="6356351"/>
            <a:ext cx="3086099" cy="365125"/>
          </a:xfrm>
          <a:prstGeom prst="rect">
            <a:avLst/>
          </a:prstGeom>
          <a:noFill/>
          <a:ln>
            <a:noFill/>
          </a:ln>
        </p:spPr>
        <p:txBody>
          <a:bodyPr lIns="91425" tIns="91425" rIns="91425" bIns="91425" anchor="ctr" anchorCtr="0"/>
          <a:lstStyle>
            <a:lvl1pPr marL="0" marR="0" lvl="0" indent="42862" algn="ctr"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31" name="Shape 31"/>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Clr>
                <a:schemeClr val="dk2"/>
              </a:buClr>
              <a:buSzPct val="75000"/>
              <a:buFont typeface="Arial"/>
              <a:buChar char="●"/>
            </a:pPr>
            <a:fld id="{00000000-1234-1234-1234-123412341234}" type="slidenum">
              <a:rPr lang="en-US" sz="900" b="1" i="0" u="none" strike="noStrike" cap="none">
                <a:solidFill>
                  <a:srgbClr val="888888"/>
                </a:solidFill>
                <a:latin typeface="Arial"/>
                <a:ea typeface="Arial"/>
                <a:cs typeface="Arial"/>
                <a:sym typeface="Arial"/>
              </a:rPr>
              <a:t>‹#›</a:t>
            </a:fld>
            <a:endParaRPr lang="en-US" sz="900" b="1" i="0" u="none" strike="noStrike" cap="none">
              <a:solidFill>
                <a:srgbClr val="888888"/>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2"/>
        <p:cNvGrpSpPr/>
        <p:nvPr/>
      </p:nvGrpSpPr>
      <p:grpSpPr>
        <a:xfrm>
          <a:off x="0" y="0"/>
          <a:ext cx="0" cy="0"/>
          <a:chOff x="0" y="0"/>
          <a:chExt cx="0" cy="0"/>
        </a:xfrm>
      </p:grpSpPr>
      <p:sp>
        <p:nvSpPr>
          <p:cNvPr id="33" name="Shape 33"/>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lvl="0" indent="42862" algn="l"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ftr" idx="11"/>
          </p:nvPr>
        </p:nvSpPr>
        <p:spPr>
          <a:xfrm>
            <a:off x="3028950" y="6356351"/>
            <a:ext cx="3086099" cy="365125"/>
          </a:xfrm>
          <a:prstGeom prst="rect">
            <a:avLst/>
          </a:prstGeom>
          <a:noFill/>
          <a:ln>
            <a:noFill/>
          </a:ln>
        </p:spPr>
        <p:txBody>
          <a:bodyPr lIns="91425" tIns="91425" rIns="91425" bIns="91425" anchor="ctr" anchorCtr="0"/>
          <a:lstStyle>
            <a:lvl1pPr marL="0" marR="0" lvl="0" indent="42862" algn="ctr"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Clr>
                <a:schemeClr val="dk2"/>
              </a:buClr>
              <a:buSzPct val="75000"/>
              <a:buFont typeface="Arial"/>
              <a:buChar char="●"/>
            </a:pPr>
            <a:fld id="{00000000-1234-1234-1234-123412341234}" type="slidenum">
              <a:rPr lang="en-US" sz="900" b="1" i="0" u="none" strike="noStrike" cap="none">
                <a:solidFill>
                  <a:srgbClr val="888888"/>
                </a:solidFill>
                <a:latin typeface="Arial"/>
                <a:ea typeface="Arial"/>
                <a:cs typeface="Arial"/>
                <a:sym typeface="Arial"/>
              </a:rPr>
              <a:t>‹#›</a:t>
            </a:fld>
            <a:endParaRPr lang="en-US" sz="900" b="1" i="0" u="none" strike="noStrike" cap="none">
              <a:solidFill>
                <a:srgbClr val="888888"/>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609600" y="228600"/>
            <a:ext cx="7848599" cy="114300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8" name="Shape 38"/>
          <p:cNvSpPr txBox="1">
            <a:spLocks noGrp="1"/>
          </p:cNvSpPr>
          <p:nvPr>
            <p:ph type="body" idx="1"/>
          </p:nvPr>
        </p:nvSpPr>
        <p:spPr>
          <a:xfrm>
            <a:off x="609600" y="1676400"/>
            <a:ext cx="3848099" cy="4800600"/>
          </a:xfrm>
          <a:prstGeom prst="rect">
            <a:avLst/>
          </a:prstGeom>
          <a:noFill/>
          <a:ln>
            <a:noFill/>
          </a:ln>
        </p:spPr>
        <p:txBody>
          <a:bodyPr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4610100" y="1676400"/>
            <a:ext cx="3848099" cy="2324099"/>
          </a:xfrm>
          <a:prstGeom prst="rect">
            <a:avLst/>
          </a:prstGeom>
          <a:noFill/>
          <a:ln>
            <a:noFill/>
          </a:ln>
        </p:spPr>
        <p:txBody>
          <a:bodyPr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4610100" y="4152900"/>
            <a:ext cx="3848099" cy="2324099"/>
          </a:xfrm>
          <a:prstGeom prst="rect">
            <a:avLst/>
          </a:prstGeom>
          <a:noFill/>
          <a:ln>
            <a:noFill/>
          </a:ln>
        </p:spPr>
        <p:txBody>
          <a:bodyPr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ftr" idx="11"/>
          </p:nvPr>
        </p:nvSpPr>
        <p:spPr>
          <a:xfrm>
            <a:off x="3028950" y="6356351"/>
            <a:ext cx="3086099" cy="365125"/>
          </a:xfrm>
          <a:prstGeom prst="rect">
            <a:avLst/>
          </a:prstGeom>
          <a:noFill/>
          <a:ln>
            <a:noFill/>
          </a:ln>
        </p:spPr>
        <p:txBody>
          <a:bodyPr lIns="91425" tIns="91425" rIns="91425" bIns="91425" anchor="ctr" anchorCtr="0"/>
          <a:lstStyle>
            <a:lvl1pPr marL="0" marR="0" lvl="0" indent="42862" algn="ctr"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Clr>
                <a:schemeClr val="dk2"/>
              </a:buClr>
              <a:buSzPct val="75000"/>
              <a:buFont typeface="Arial"/>
              <a:buChar char="●"/>
            </a:pPr>
            <a:fld id="{00000000-1234-1234-1234-123412341234}" type="slidenum">
              <a:rPr lang="en-US" sz="900" b="1" i="0" u="none" strike="noStrike" cap="none">
                <a:solidFill>
                  <a:srgbClr val="888888"/>
                </a:solidFill>
                <a:latin typeface="Arial"/>
                <a:ea typeface="Arial"/>
                <a:cs typeface="Arial"/>
                <a:sym typeface="Arial"/>
              </a:rPr>
              <a:t>‹#›</a:t>
            </a:fld>
            <a:endParaRPr lang="en-US" sz="900" b="1" i="0" u="none" strike="noStrike" cap="none">
              <a:solidFill>
                <a:srgbClr val="888888"/>
              </a:solidFill>
              <a:latin typeface="Arial"/>
              <a:ea typeface="Arial"/>
              <a:cs typeface="Arial"/>
              <a:sym typeface="Arial"/>
            </a:endParaRPr>
          </a:p>
        </p:txBody>
      </p:sp>
      <p:sp>
        <p:nvSpPr>
          <p:cNvPr id="43" name="Shape 43"/>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lvl="0" indent="42862" algn="l"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623887" y="1709739"/>
            <a:ext cx="7886700"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45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6" name="Shape 46"/>
          <p:cNvSpPr txBox="1">
            <a:spLocks noGrp="1"/>
          </p:cNvSpPr>
          <p:nvPr>
            <p:ph type="body" idx="1"/>
          </p:nvPr>
        </p:nvSpPr>
        <p:spPr>
          <a:xfrm>
            <a:off x="623887" y="4589464"/>
            <a:ext cx="7886700" cy="1500187"/>
          </a:xfrm>
          <a:prstGeom prst="rect">
            <a:avLst/>
          </a:prstGeom>
          <a:noFill/>
          <a:ln>
            <a:noFill/>
          </a:ln>
        </p:spPr>
        <p:txBody>
          <a:bodyPr lIns="91425" tIns="91425" rIns="91425" bIns="91425" anchor="t" anchorCtr="0"/>
          <a:lstStyle>
            <a:lvl1pPr marL="0" marR="0" lvl="0" indent="0" algn="l" rtl="0">
              <a:lnSpc>
                <a:spcPct val="90000"/>
              </a:lnSpc>
              <a:spcBef>
                <a:spcPts val="750"/>
              </a:spcBef>
              <a:buClr>
                <a:srgbClr val="888888"/>
              </a:buClr>
              <a:buFont typeface="Arial"/>
              <a:buNone/>
              <a:defRPr sz="1800" b="0" i="0" u="none" strike="noStrike" cap="none">
                <a:solidFill>
                  <a:srgbClr val="888888"/>
                </a:solidFill>
                <a:latin typeface="Calibri"/>
                <a:ea typeface="Calibri"/>
                <a:cs typeface="Calibri"/>
                <a:sym typeface="Calibri"/>
              </a:defRPr>
            </a:lvl1pPr>
            <a:lvl2pPr marL="342900" marR="0" lvl="1" indent="0" algn="l" rtl="0">
              <a:lnSpc>
                <a:spcPct val="90000"/>
              </a:lnSpc>
              <a:spcBef>
                <a:spcPts val="375"/>
              </a:spcBef>
              <a:buClr>
                <a:srgbClr val="888888"/>
              </a:buClr>
              <a:buFont typeface="Arial"/>
              <a:buNone/>
              <a:defRPr sz="1500" b="0" i="0" u="none" strike="noStrike" cap="none">
                <a:solidFill>
                  <a:srgbClr val="888888"/>
                </a:solidFill>
                <a:latin typeface="Calibri"/>
                <a:ea typeface="Calibri"/>
                <a:cs typeface="Calibri"/>
                <a:sym typeface="Calibri"/>
              </a:defRPr>
            </a:lvl2pPr>
            <a:lvl3pPr marL="685800" marR="0" lvl="2" indent="0" algn="l" rtl="0">
              <a:lnSpc>
                <a:spcPct val="90000"/>
              </a:lnSpc>
              <a:spcBef>
                <a:spcPts val="375"/>
              </a:spcBef>
              <a:buClr>
                <a:srgbClr val="888888"/>
              </a:buClr>
              <a:buFont typeface="Arial"/>
              <a:buNone/>
              <a:defRPr sz="1350" b="0" i="0" u="none" strike="noStrike" cap="none">
                <a:solidFill>
                  <a:srgbClr val="888888"/>
                </a:solidFill>
                <a:latin typeface="Calibri"/>
                <a:ea typeface="Calibri"/>
                <a:cs typeface="Calibri"/>
                <a:sym typeface="Calibri"/>
              </a:defRPr>
            </a:lvl3pPr>
            <a:lvl4pPr marL="1028700" marR="0" lvl="3" indent="0" algn="l" rtl="0">
              <a:lnSpc>
                <a:spcPct val="90000"/>
              </a:lnSpc>
              <a:spcBef>
                <a:spcPts val="375"/>
              </a:spcBef>
              <a:buClr>
                <a:srgbClr val="888888"/>
              </a:buClr>
              <a:buFont typeface="Arial"/>
              <a:buNone/>
              <a:defRPr sz="1200" b="0" i="0" u="none" strike="noStrike" cap="none">
                <a:solidFill>
                  <a:srgbClr val="888888"/>
                </a:solidFill>
                <a:latin typeface="Calibri"/>
                <a:ea typeface="Calibri"/>
                <a:cs typeface="Calibri"/>
                <a:sym typeface="Calibri"/>
              </a:defRPr>
            </a:lvl4pPr>
            <a:lvl5pPr marL="1371600" marR="0" lvl="4" indent="0" algn="l" rtl="0">
              <a:lnSpc>
                <a:spcPct val="90000"/>
              </a:lnSpc>
              <a:spcBef>
                <a:spcPts val="375"/>
              </a:spcBef>
              <a:buClr>
                <a:srgbClr val="888888"/>
              </a:buClr>
              <a:buFont typeface="Arial"/>
              <a:buNone/>
              <a:defRPr sz="1200" b="0" i="0" u="none" strike="noStrike" cap="none">
                <a:solidFill>
                  <a:srgbClr val="888888"/>
                </a:solidFill>
                <a:latin typeface="Calibri"/>
                <a:ea typeface="Calibri"/>
                <a:cs typeface="Calibri"/>
                <a:sym typeface="Calibri"/>
              </a:defRPr>
            </a:lvl5pPr>
            <a:lvl6pPr marL="1714500" marR="0" lvl="5" indent="0" algn="l" rtl="0">
              <a:lnSpc>
                <a:spcPct val="90000"/>
              </a:lnSpc>
              <a:spcBef>
                <a:spcPts val="375"/>
              </a:spcBef>
              <a:buClr>
                <a:srgbClr val="888888"/>
              </a:buClr>
              <a:buFont typeface="Arial"/>
              <a:buNone/>
              <a:defRPr sz="1200" b="0" i="0" u="none" strike="noStrike" cap="none">
                <a:solidFill>
                  <a:srgbClr val="888888"/>
                </a:solidFill>
                <a:latin typeface="Calibri"/>
                <a:ea typeface="Calibri"/>
                <a:cs typeface="Calibri"/>
                <a:sym typeface="Calibri"/>
              </a:defRPr>
            </a:lvl6pPr>
            <a:lvl7pPr marL="2057400" marR="0" lvl="6" indent="0" algn="l" rtl="0">
              <a:lnSpc>
                <a:spcPct val="90000"/>
              </a:lnSpc>
              <a:spcBef>
                <a:spcPts val="375"/>
              </a:spcBef>
              <a:buClr>
                <a:srgbClr val="888888"/>
              </a:buClr>
              <a:buFont typeface="Arial"/>
              <a:buNone/>
              <a:defRPr sz="1200" b="0" i="0" u="none" strike="noStrike" cap="none">
                <a:solidFill>
                  <a:srgbClr val="888888"/>
                </a:solidFill>
                <a:latin typeface="Calibri"/>
                <a:ea typeface="Calibri"/>
                <a:cs typeface="Calibri"/>
                <a:sym typeface="Calibri"/>
              </a:defRPr>
            </a:lvl7pPr>
            <a:lvl8pPr marL="2400300" marR="0" lvl="7" indent="0" algn="l" rtl="0">
              <a:lnSpc>
                <a:spcPct val="90000"/>
              </a:lnSpc>
              <a:spcBef>
                <a:spcPts val="375"/>
              </a:spcBef>
              <a:buClr>
                <a:srgbClr val="888888"/>
              </a:buClr>
              <a:buFont typeface="Arial"/>
              <a:buNone/>
              <a:defRPr sz="1200" b="0" i="0" u="none" strike="noStrike" cap="none">
                <a:solidFill>
                  <a:srgbClr val="888888"/>
                </a:solidFill>
                <a:latin typeface="Calibri"/>
                <a:ea typeface="Calibri"/>
                <a:cs typeface="Calibri"/>
                <a:sym typeface="Calibri"/>
              </a:defRPr>
            </a:lvl8pPr>
            <a:lvl9pPr marL="2743200" marR="0" lvl="8" indent="0" algn="l" rtl="0">
              <a:lnSpc>
                <a:spcPct val="90000"/>
              </a:lnSpc>
              <a:spcBef>
                <a:spcPts val="375"/>
              </a:spcBef>
              <a:buClr>
                <a:srgbClr val="888888"/>
              </a:buClr>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47" name="Shape 47"/>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lvl="0" indent="42862" algn="l"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ftr" idx="11"/>
          </p:nvPr>
        </p:nvSpPr>
        <p:spPr>
          <a:xfrm>
            <a:off x="3028950" y="6356351"/>
            <a:ext cx="3086099" cy="365125"/>
          </a:xfrm>
          <a:prstGeom prst="rect">
            <a:avLst/>
          </a:prstGeom>
          <a:noFill/>
          <a:ln>
            <a:noFill/>
          </a:ln>
        </p:spPr>
        <p:txBody>
          <a:bodyPr lIns="91425" tIns="91425" rIns="91425" bIns="91425" anchor="ctr" anchorCtr="0"/>
          <a:lstStyle>
            <a:lvl1pPr marL="0" marR="0" lvl="0" indent="42862" algn="ctr"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Clr>
                <a:schemeClr val="dk2"/>
              </a:buClr>
              <a:buSzPct val="75000"/>
              <a:buFont typeface="Arial"/>
              <a:buChar char="●"/>
            </a:pPr>
            <a:fld id="{00000000-1234-1234-1234-123412341234}" type="slidenum">
              <a:rPr lang="en-US" sz="900" b="1" i="0" u="none" strike="noStrike" cap="none">
                <a:solidFill>
                  <a:srgbClr val="888888"/>
                </a:solidFill>
                <a:latin typeface="Arial"/>
                <a:ea typeface="Arial"/>
                <a:cs typeface="Arial"/>
                <a:sym typeface="Arial"/>
              </a:rPr>
              <a:t>‹#›</a:t>
            </a:fld>
            <a:endParaRPr lang="en-US" sz="900" b="1" i="0" u="none" strike="noStrike" cap="none">
              <a:solidFill>
                <a:srgbClr val="888888"/>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628650" y="365126"/>
            <a:ext cx="7886700"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2" name="Shape 52"/>
          <p:cNvSpPr txBox="1">
            <a:spLocks noGrp="1"/>
          </p:cNvSpPr>
          <p:nvPr>
            <p:ph type="body" idx="1"/>
          </p:nvPr>
        </p:nvSpPr>
        <p:spPr>
          <a:xfrm>
            <a:off x="628650" y="1825625"/>
            <a:ext cx="3886200" cy="4351338"/>
          </a:xfrm>
          <a:prstGeom prst="rect">
            <a:avLst/>
          </a:prstGeom>
          <a:noFill/>
          <a:ln>
            <a:noFill/>
          </a:ln>
        </p:spPr>
        <p:txBody>
          <a:bodyPr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body" idx="2"/>
          </p:nvPr>
        </p:nvSpPr>
        <p:spPr>
          <a:xfrm>
            <a:off x="4629150" y="1825625"/>
            <a:ext cx="3886200" cy="4351338"/>
          </a:xfrm>
          <a:prstGeom prst="rect">
            <a:avLst/>
          </a:prstGeom>
          <a:noFill/>
          <a:ln>
            <a:noFill/>
          </a:ln>
        </p:spPr>
        <p:txBody>
          <a:bodyPr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lvl="0" indent="42862" algn="l"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ftr" idx="11"/>
          </p:nvPr>
        </p:nvSpPr>
        <p:spPr>
          <a:xfrm>
            <a:off x="3028950" y="6356351"/>
            <a:ext cx="3086099" cy="365125"/>
          </a:xfrm>
          <a:prstGeom prst="rect">
            <a:avLst/>
          </a:prstGeom>
          <a:noFill/>
          <a:ln>
            <a:noFill/>
          </a:ln>
        </p:spPr>
        <p:txBody>
          <a:bodyPr lIns="91425" tIns="91425" rIns="91425" bIns="91425" anchor="ctr" anchorCtr="0"/>
          <a:lstStyle>
            <a:lvl1pPr marL="0" marR="0" lvl="0" indent="42862" algn="ctr"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Clr>
                <a:schemeClr val="dk2"/>
              </a:buClr>
              <a:buSzPct val="75000"/>
              <a:buFont typeface="Arial"/>
              <a:buChar char="●"/>
            </a:pPr>
            <a:fld id="{00000000-1234-1234-1234-123412341234}" type="slidenum">
              <a:rPr lang="en-US" sz="900" b="1" i="0" u="none" strike="noStrike" cap="none">
                <a:solidFill>
                  <a:srgbClr val="888888"/>
                </a:solidFill>
                <a:latin typeface="Arial"/>
                <a:ea typeface="Arial"/>
                <a:cs typeface="Arial"/>
                <a:sym typeface="Arial"/>
              </a:rPr>
              <a:t>‹#›</a:t>
            </a:fld>
            <a:endParaRPr lang="en-US" sz="900" b="1" i="0" u="none" strike="noStrike" cap="none">
              <a:solidFill>
                <a:srgbClr val="888888"/>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629841" y="365126"/>
            <a:ext cx="7886700"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9" name="Shape 59"/>
          <p:cNvSpPr txBox="1">
            <a:spLocks noGrp="1"/>
          </p:cNvSpPr>
          <p:nvPr>
            <p:ph type="body" idx="1"/>
          </p:nvPr>
        </p:nvSpPr>
        <p:spPr>
          <a:xfrm>
            <a:off x="629841" y="1681163"/>
            <a:ext cx="3868340" cy="823912"/>
          </a:xfrm>
          <a:prstGeom prst="rect">
            <a:avLst/>
          </a:prstGeom>
          <a:noFill/>
          <a:ln>
            <a:noFill/>
          </a:ln>
        </p:spPr>
        <p:txBody>
          <a:bodyPr lIns="91425" tIns="91425" rIns="91425" bIns="91425" anchor="b" anchorCtr="0"/>
          <a:lstStyle>
            <a:lvl1pPr marL="0" marR="0" lvl="0" indent="0" algn="l" rtl="0">
              <a:lnSpc>
                <a:spcPct val="90000"/>
              </a:lnSpc>
              <a:spcBef>
                <a:spcPts val="750"/>
              </a:spcBef>
              <a:buClr>
                <a:schemeClr val="dk1"/>
              </a:buClr>
              <a:buFont typeface="Arial"/>
              <a:buNone/>
              <a:defRPr sz="1800" b="1"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buClr>
                <a:schemeClr val="dk1"/>
              </a:buClr>
              <a:buFont typeface="Arial"/>
              <a:buNone/>
              <a:defRPr sz="1500" b="1" i="0" u="none" strike="noStrike" cap="none">
                <a:solidFill>
                  <a:schemeClr val="dk1"/>
                </a:solidFill>
                <a:latin typeface="Calibri"/>
                <a:ea typeface="Calibri"/>
                <a:cs typeface="Calibri"/>
                <a:sym typeface="Calibri"/>
              </a:defRPr>
            </a:lvl2pPr>
            <a:lvl3pPr marL="685800" marR="0" lvl="2" indent="0" algn="l" rtl="0">
              <a:lnSpc>
                <a:spcPct val="90000"/>
              </a:lnSpc>
              <a:spcBef>
                <a:spcPts val="375"/>
              </a:spcBef>
              <a:buClr>
                <a:schemeClr val="dk1"/>
              </a:buClr>
              <a:buFont typeface="Arial"/>
              <a:buNone/>
              <a:defRPr sz="1350" b="1"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buClr>
                <a:schemeClr val="dk1"/>
              </a:buClr>
              <a:buFont typeface="Arial"/>
              <a:buNone/>
              <a:defRPr sz="1200" b="1" i="0" u="none" strike="noStrike" cap="none">
                <a:solidFill>
                  <a:schemeClr val="dk1"/>
                </a:solidFill>
                <a:latin typeface="Calibri"/>
                <a:ea typeface="Calibri"/>
                <a:cs typeface="Calibri"/>
                <a:sym typeface="Calibri"/>
              </a:defRPr>
            </a:lvl4pPr>
            <a:lvl5pPr marL="1371600" marR="0" lvl="4" indent="0" algn="l" rtl="0">
              <a:lnSpc>
                <a:spcPct val="90000"/>
              </a:lnSpc>
              <a:spcBef>
                <a:spcPts val="375"/>
              </a:spcBef>
              <a:buClr>
                <a:schemeClr val="dk1"/>
              </a:buClr>
              <a:buFont typeface="Arial"/>
              <a:buNone/>
              <a:defRPr sz="1200" b="1" i="0" u="none" strike="noStrike" cap="none">
                <a:solidFill>
                  <a:schemeClr val="dk1"/>
                </a:solidFill>
                <a:latin typeface="Calibri"/>
                <a:ea typeface="Calibri"/>
                <a:cs typeface="Calibri"/>
                <a:sym typeface="Calibri"/>
              </a:defRPr>
            </a:lvl5pPr>
            <a:lvl6pPr marL="1714500" marR="0" lvl="5" indent="0" algn="l" rtl="0">
              <a:lnSpc>
                <a:spcPct val="90000"/>
              </a:lnSpc>
              <a:spcBef>
                <a:spcPts val="375"/>
              </a:spcBef>
              <a:buClr>
                <a:schemeClr val="dk1"/>
              </a:buClr>
              <a:buFont typeface="Arial"/>
              <a:buNone/>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375"/>
              </a:spcBef>
              <a:buClr>
                <a:schemeClr val="dk1"/>
              </a:buClr>
              <a:buFont typeface="Arial"/>
              <a:buNone/>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375"/>
              </a:spcBef>
              <a:buClr>
                <a:schemeClr val="dk1"/>
              </a:buClr>
              <a:buFont typeface="Arial"/>
              <a:buNone/>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375"/>
              </a:spcBef>
              <a:buClr>
                <a:schemeClr val="dk1"/>
              </a:buClr>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body" idx="2"/>
          </p:nvPr>
        </p:nvSpPr>
        <p:spPr>
          <a:xfrm>
            <a:off x="629841" y="2505075"/>
            <a:ext cx="3868340" cy="3684588"/>
          </a:xfrm>
          <a:prstGeom prst="rect">
            <a:avLst/>
          </a:prstGeom>
          <a:noFill/>
          <a:ln>
            <a:noFill/>
          </a:ln>
        </p:spPr>
        <p:txBody>
          <a:bodyPr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3"/>
          </p:nvPr>
        </p:nvSpPr>
        <p:spPr>
          <a:xfrm>
            <a:off x="4629150" y="1681163"/>
            <a:ext cx="3887390" cy="823912"/>
          </a:xfrm>
          <a:prstGeom prst="rect">
            <a:avLst/>
          </a:prstGeom>
          <a:noFill/>
          <a:ln>
            <a:noFill/>
          </a:ln>
        </p:spPr>
        <p:txBody>
          <a:bodyPr lIns="91425" tIns="91425" rIns="91425" bIns="91425" anchor="b" anchorCtr="0"/>
          <a:lstStyle>
            <a:lvl1pPr marL="0" marR="0" lvl="0" indent="0" algn="l" rtl="0">
              <a:lnSpc>
                <a:spcPct val="90000"/>
              </a:lnSpc>
              <a:spcBef>
                <a:spcPts val="750"/>
              </a:spcBef>
              <a:buClr>
                <a:schemeClr val="dk1"/>
              </a:buClr>
              <a:buFont typeface="Arial"/>
              <a:buNone/>
              <a:defRPr sz="1800" b="1"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buClr>
                <a:schemeClr val="dk1"/>
              </a:buClr>
              <a:buFont typeface="Arial"/>
              <a:buNone/>
              <a:defRPr sz="1500" b="1" i="0" u="none" strike="noStrike" cap="none">
                <a:solidFill>
                  <a:schemeClr val="dk1"/>
                </a:solidFill>
                <a:latin typeface="Calibri"/>
                <a:ea typeface="Calibri"/>
                <a:cs typeface="Calibri"/>
                <a:sym typeface="Calibri"/>
              </a:defRPr>
            </a:lvl2pPr>
            <a:lvl3pPr marL="685800" marR="0" lvl="2" indent="0" algn="l" rtl="0">
              <a:lnSpc>
                <a:spcPct val="90000"/>
              </a:lnSpc>
              <a:spcBef>
                <a:spcPts val="375"/>
              </a:spcBef>
              <a:buClr>
                <a:schemeClr val="dk1"/>
              </a:buClr>
              <a:buFont typeface="Arial"/>
              <a:buNone/>
              <a:defRPr sz="1350" b="1"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buClr>
                <a:schemeClr val="dk1"/>
              </a:buClr>
              <a:buFont typeface="Arial"/>
              <a:buNone/>
              <a:defRPr sz="1200" b="1" i="0" u="none" strike="noStrike" cap="none">
                <a:solidFill>
                  <a:schemeClr val="dk1"/>
                </a:solidFill>
                <a:latin typeface="Calibri"/>
                <a:ea typeface="Calibri"/>
                <a:cs typeface="Calibri"/>
                <a:sym typeface="Calibri"/>
              </a:defRPr>
            </a:lvl4pPr>
            <a:lvl5pPr marL="1371600" marR="0" lvl="4" indent="0" algn="l" rtl="0">
              <a:lnSpc>
                <a:spcPct val="90000"/>
              </a:lnSpc>
              <a:spcBef>
                <a:spcPts val="375"/>
              </a:spcBef>
              <a:buClr>
                <a:schemeClr val="dk1"/>
              </a:buClr>
              <a:buFont typeface="Arial"/>
              <a:buNone/>
              <a:defRPr sz="1200" b="1" i="0" u="none" strike="noStrike" cap="none">
                <a:solidFill>
                  <a:schemeClr val="dk1"/>
                </a:solidFill>
                <a:latin typeface="Calibri"/>
                <a:ea typeface="Calibri"/>
                <a:cs typeface="Calibri"/>
                <a:sym typeface="Calibri"/>
              </a:defRPr>
            </a:lvl5pPr>
            <a:lvl6pPr marL="1714500" marR="0" lvl="5" indent="0" algn="l" rtl="0">
              <a:lnSpc>
                <a:spcPct val="90000"/>
              </a:lnSpc>
              <a:spcBef>
                <a:spcPts val="375"/>
              </a:spcBef>
              <a:buClr>
                <a:schemeClr val="dk1"/>
              </a:buClr>
              <a:buFont typeface="Arial"/>
              <a:buNone/>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375"/>
              </a:spcBef>
              <a:buClr>
                <a:schemeClr val="dk1"/>
              </a:buClr>
              <a:buFont typeface="Arial"/>
              <a:buNone/>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375"/>
              </a:spcBef>
              <a:buClr>
                <a:schemeClr val="dk1"/>
              </a:buClr>
              <a:buFont typeface="Arial"/>
              <a:buNone/>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375"/>
              </a:spcBef>
              <a:buClr>
                <a:schemeClr val="dk1"/>
              </a:buClr>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body" idx="4"/>
          </p:nvPr>
        </p:nvSpPr>
        <p:spPr>
          <a:xfrm>
            <a:off x="4629150" y="2505075"/>
            <a:ext cx="3887390" cy="3684588"/>
          </a:xfrm>
          <a:prstGeom prst="rect">
            <a:avLst/>
          </a:prstGeom>
          <a:noFill/>
          <a:ln>
            <a:noFill/>
          </a:ln>
        </p:spPr>
        <p:txBody>
          <a:bodyPr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lvl="0" indent="42862" algn="l"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3028950" y="6356351"/>
            <a:ext cx="3086099" cy="365125"/>
          </a:xfrm>
          <a:prstGeom prst="rect">
            <a:avLst/>
          </a:prstGeom>
          <a:noFill/>
          <a:ln>
            <a:noFill/>
          </a:ln>
        </p:spPr>
        <p:txBody>
          <a:bodyPr lIns="91425" tIns="91425" rIns="91425" bIns="91425" anchor="ctr" anchorCtr="0"/>
          <a:lstStyle>
            <a:lvl1pPr marL="0" marR="0" lvl="0" indent="42862" algn="ctr"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Clr>
                <a:schemeClr val="dk2"/>
              </a:buClr>
              <a:buSzPct val="75000"/>
              <a:buFont typeface="Arial"/>
              <a:buChar char="●"/>
            </a:pPr>
            <a:fld id="{00000000-1234-1234-1234-123412341234}" type="slidenum">
              <a:rPr lang="en-US" sz="900" b="1" i="0" u="none" strike="noStrike" cap="none">
                <a:solidFill>
                  <a:srgbClr val="888888"/>
                </a:solidFill>
                <a:latin typeface="Arial"/>
                <a:ea typeface="Arial"/>
                <a:cs typeface="Arial"/>
                <a:sym typeface="Arial"/>
              </a:rPr>
              <a:t>‹#›</a:t>
            </a:fld>
            <a:endParaRPr lang="en-US" sz="900" b="1" i="0" u="none" strike="noStrike" cap="none">
              <a:solidFill>
                <a:srgbClr val="888888"/>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29841" y="457200"/>
            <a:ext cx="2949178"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2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8" name="Shape 68"/>
          <p:cNvSpPr txBox="1">
            <a:spLocks noGrp="1"/>
          </p:cNvSpPr>
          <p:nvPr>
            <p:ph type="body" idx="1"/>
          </p:nvPr>
        </p:nvSpPr>
        <p:spPr>
          <a:xfrm>
            <a:off x="3887391" y="987425"/>
            <a:ext cx="4629150" cy="4873624"/>
          </a:xfrm>
          <a:prstGeom prst="rect">
            <a:avLst/>
          </a:prstGeom>
          <a:noFill/>
          <a:ln>
            <a:noFill/>
          </a:ln>
        </p:spPr>
        <p:txBody>
          <a:bodyPr lIns="91425" tIns="91425" rIns="91425" bIns="91425" anchor="t" anchorCtr="0"/>
          <a:lstStyle>
            <a:lvl1pPr marL="171450" marR="0" lvl="0" indent="-19050" algn="l" rtl="0">
              <a:lnSpc>
                <a:spcPct val="90000"/>
              </a:lnSpc>
              <a:spcBef>
                <a:spcPts val="75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514350" marR="0" lvl="1" indent="-38100" algn="l" rtl="0">
              <a:lnSpc>
                <a:spcPct val="90000"/>
              </a:lnSpc>
              <a:spcBef>
                <a:spcPts val="375"/>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2pPr>
            <a:lvl3pPr marL="857250" marR="0" lvl="2"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00150" marR="0" lvl="3"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4pPr>
            <a:lvl5pPr marL="1543050" marR="0" lvl="4"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5pPr>
            <a:lvl6pPr marL="1885950" marR="0" lvl="5"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6pPr>
            <a:lvl7pPr marL="2228850" marR="0" lvl="6"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7pPr>
            <a:lvl8pPr marL="2571750" marR="0" lvl="7"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8pPr>
            <a:lvl9pPr marL="2914650" marR="0" lvl="8"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body" idx="2"/>
          </p:nvPr>
        </p:nvSpPr>
        <p:spPr>
          <a:xfrm>
            <a:off x="629841" y="2057400"/>
            <a:ext cx="2949178" cy="3811588"/>
          </a:xfrm>
          <a:prstGeom prst="rect">
            <a:avLst/>
          </a:prstGeom>
          <a:noFill/>
          <a:ln>
            <a:noFill/>
          </a:ln>
        </p:spPr>
        <p:txBody>
          <a:bodyPr lIns="91425" tIns="91425" rIns="91425" bIns="91425" anchor="t" anchorCtr="0"/>
          <a:lstStyle>
            <a:lvl1pPr marL="0" marR="0" lvl="0" indent="0" algn="l" rtl="0">
              <a:lnSpc>
                <a:spcPct val="90000"/>
              </a:lnSpc>
              <a:spcBef>
                <a:spcPts val="750"/>
              </a:spcBef>
              <a:buClr>
                <a:schemeClr val="dk1"/>
              </a:buClr>
              <a:buFont typeface="Arial"/>
              <a:buNone/>
              <a:defRPr sz="1200" b="0"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buClr>
                <a:schemeClr val="dk1"/>
              </a:buClr>
              <a:buFont typeface="Arial"/>
              <a:buNone/>
              <a:defRPr sz="1050" b="0" i="0" u="none" strike="noStrike" cap="none">
                <a:solidFill>
                  <a:schemeClr val="dk1"/>
                </a:solidFill>
                <a:latin typeface="Calibri"/>
                <a:ea typeface="Calibri"/>
                <a:cs typeface="Calibri"/>
                <a:sym typeface="Calibri"/>
              </a:defRPr>
            </a:lvl2pPr>
            <a:lvl3pPr marL="685800" marR="0" lvl="2" indent="0" algn="l" rtl="0">
              <a:lnSpc>
                <a:spcPct val="90000"/>
              </a:lnSpc>
              <a:spcBef>
                <a:spcPts val="375"/>
              </a:spcBef>
              <a:buClr>
                <a:schemeClr val="dk1"/>
              </a:buClr>
              <a:buFont typeface="Arial"/>
              <a:buNone/>
              <a:defRPr sz="9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4pPr>
            <a:lvl5pPr marL="1371600" marR="0" lvl="4" indent="0"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5pPr>
            <a:lvl6pPr marL="1714500" marR="0" lvl="5" indent="0"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6pPr>
            <a:lvl7pPr marL="2057400" marR="0" lvl="6" indent="0"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7pPr>
            <a:lvl8pPr marL="2400300" marR="0" lvl="7" indent="0"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8pPr>
            <a:lvl9pPr marL="2743200" marR="0" lvl="8" indent="0"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lvl="0" indent="42862" algn="l"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ftr" idx="11"/>
          </p:nvPr>
        </p:nvSpPr>
        <p:spPr>
          <a:xfrm>
            <a:off x="3028950" y="6356351"/>
            <a:ext cx="3086099" cy="365125"/>
          </a:xfrm>
          <a:prstGeom prst="rect">
            <a:avLst/>
          </a:prstGeom>
          <a:noFill/>
          <a:ln>
            <a:noFill/>
          </a:ln>
        </p:spPr>
        <p:txBody>
          <a:bodyPr lIns="91425" tIns="91425" rIns="91425" bIns="91425" anchor="ctr" anchorCtr="0"/>
          <a:lstStyle>
            <a:lvl1pPr marL="0" marR="0" lvl="0" indent="42862" algn="ctr"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Clr>
                <a:schemeClr val="dk2"/>
              </a:buClr>
              <a:buSzPct val="75000"/>
              <a:buFont typeface="Arial"/>
              <a:buChar char="●"/>
            </a:pPr>
            <a:fld id="{00000000-1234-1234-1234-123412341234}" type="slidenum">
              <a:rPr lang="en-US" sz="900" b="1" i="0" u="none" strike="noStrike" cap="none">
                <a:solidFill>
                  <a:srgbClr val="888888"/>
                </a:solidFill>
                <a:latin typeface="Arial"/>
                <a:ea typeface="Arial"/>
                <a:cs typeface="Arial"/>
                <a:sym typeface="Arial"/>
              </a:rPr>
              <a:t>‹#›</a:t>
            </a:fld>
            <a:endParaRPr lang="en-US" sz="900" b="1" i="0" u="none" strike="noStrike" cap="none">
              <a:solidFill>
                <a:srgbClr val="888888"/>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28650" y="365126"/>
            <a:ext cx="7886700"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628650" y="1825625"/>
            <a:ext cx="7886700" cy="4351338"/>
          </a:xfrm>
          <a:prstGeom prst="rect">
            <a:avLst/>
          </a:prstGeom>
          <a:noFill/>
          <a:ln>
            <a:noFill/>
          </a:ln>
        </p:spPr>
        <p:txBody>
          <a:bodyPr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lvl="0" indent="42862" algn="l"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3028950" y="6356351"/>
            <a:ext cx="3086099" cy="365125"/>
          </a:xfrm>
          <a:prstGeom prst="rect">
            <a:avLst/>
          </a:prstGeom>
          <a:noFill/>
          <a:ln>
            <a:noFill/>
          </a:ln>
        </p:spPr>
        <p:txBody>
          <a:bodyPr lIns="91425" tIns="91425" rIns="91425" bIns="91425" anchor="ctr" anchorCtr="0"/>
          <a:lstStyle>
            <a:lvl1pPr marL="0" marR="0" lvl="0" indent="42862" algn="ctr"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Clr>
                <a:schemeClr val="dk2"/>
              </a:buClr>
              <a:buSzPct val="75000"/>
              <a:buFont typeface="Arial"/>
              <a:buChar char="●"/>
            </a:pPr>
            <a:fld id="{00000000-1234-1234-1234-123412341234}" type="slidenum">
              <a:rPr lang="en-US" sz="900" b="1" i="0" u="none" strike="noStrike" cap="none">
                <a:solidFill>
                  <a:srgbClr val="888888"/>
                </a:solidFill>
                <a:latin typeface="Arial"/>
                <a:ea typeface="Arial"/>
                <a:cs typeface="Arial"/>
                <a:sym typeface="Arial"/>
              </a:rPr>
              <a:t>‹#›</a:t>
            </a:fld>
            <a:endParaRPr lang="en-US" sz="900" b="1" i="0" u="none" strike="noStrike" cap="none">
              <a:solidFill>
                <a:srgbClr val="888888"/>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l="-16997" r="-16998"/>
          </a:stretch>
        </a:blipFill>
        <a:effectLst/>
      </p:bgPr>
    </p:bg>
    <p:spTree>
      <p:nvGrpSpPr>
        <p:cNvPr id="1" name="Shape 95"/>
        <p:cNvGrpSpPr/>
        <p:nvPr/>
      </p:nvGrpSpPr>
      <p:grpSpPr>
        <a:xfrm>
          <a:off x="0" y="0"/>
          <a:ext cx="0" cy="0"/>
          <a:chOff x="0" y="0"/>
          <a:chExt cx="0" cy="0"/>
        </a:xfrm>
      </p:grpSpPr>
      <p:sp>
        <p:nvSpPr>
          <p:cNvPr id="96" name="Shape 96"/>
          <p:cNvSpPr txBox="1">
            <a:spLocks noGrp="1"/>
          </p:cNvSpPr>
          <p:nvPr>
            <p:ph type="subTitle" idx="1"/>
          </p:nvPr>
        </p:nvSpPr>
        <p:spPr>
          <a:xfrm>
            <a:off x="1981200" y="2743200"/>
            <a:ext cx="5791200" cy="1993200"/>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spcAft>
                <a:spcPts val="0"/>
              </a:spcAft>
              <a:buClr>
                <a:srgbClr val="00FF00"/>
              </a:buClr>
              <a:buSzPct val="25000"/>
              <a:buFont typeface="Arial"/>
              <a:buNone/>
            </a:pPr>
            <a:r>
              <a:rPr lang="en-US" sz="3600" b="1" dirty="0">
                <a:solidFill>
                  <a:schemeClr val="accent6">
                    <a:lumMod val="20000"/>
                    <a:lumOff val="80000"/>
                  </a:schemeClr>
                </a:solidFill>
                <a:highlight>
                  <a:srgbClr val="000000"/>
                </a:highlight>
                <a:latin typeface="Arial Narrow"/>
                <a:ea typeface="Arial Narrow"/>
                <a:cs typeface="Arial Narrow"/>
                <a:sym typeface="Arial Narrow"/>
              </a:rPr>
              <a:t>Trees</a:t>
            </a:r>
          </a:p>
          <a:p>
            <a:pPr marL="0" marR="0" lvl="0" indent="0" algn="ctr" rtl="0">
              <a:lnSpc>
                <a:spcPct val="90000"/>
              </a:lnSpc>
              <a:spcBef>
                <a:spcPts val="0"/>
              </a:spcBef>
              <a:spcAft>
                <a:spcPts val="0"/>
              </a:spcAft>
              <a:buClr>
                <a:srgbClr val="00FF00"/>
              </a:buClr>
              <a:buSzPct val="25000"/>
              <a:buFont typeface="Arial"/>
              <a:buNone/>
            </a:pPr>
            <a:r>
              <a:rPr lang="en-US" sz="3600" b="1" i="0" u="none" strike="noStrike" cap="none" dirty="0">
                <a:solidFill>
                  <a:schemeClr val="accent6">
                    <a:lumMod val="20000"/>
                    <a:lumOff val="80000"/>
                  </a:schemeClr>
                </a:solidFill>
                <a:highlight>
                  <a:srgbClr val="000000"/>
                </a:highlight>
                <a:latin typeface="Arial Narrow"/>
                <a:ea typeface="Arial Narrow"/>
                <a:cs typeface="Arial Narrow"/>
                <a:sym typeface="Arial Narrow"/>
              </a:rPr>
              <a:t>Binary Trees</a:t>
            </a:r>
            <a:br>
              <a:rPr lang="en-US" sz="3600" b="1" i="0" u="none" strike="noStrike" cap="none" dirty="0">
                <a:solidFill>
                  <a:schemeClr val="accent6">
                    <a:lumMod val="20000"/>
                    <a:lumOff val="80000"/>
                  </a:schemeClr>
                </a:solidFill>
                <a:highlight>
                  <a:srgbClr val="000000"/>
                </a:highlight>
                <a:latin typeface="Arial Narrow"/>
                <a:ea typeface="Arial Narrow"/>
                <a:cs typeface="Arial Narrow"/>
                <a:sym typeface="Arial Narrow"/>
              </a:rPr>
            </a:br>
            <a:r>
              <a:rPr lang="en-US" sz="3600" b="1" i="0" u="none" strike="noStrike" cap="none" dirty="0">
                <a:solidFill>
                  <a:schemeClr val="accent6">
                    <a:lumMod val="20000"/>
                    <a:lumOff val="80000"/>
                  </a:schemeClr>
                </a:solidFill>
                <a:highlight>
                  <a:srgbClr val="000000"/>
                </a:highlight>
                <a:latin typeface="Arial Narrow"/>
                <a:ea typeface="Arial Narrow"/>
                <a:cs typeface="Arial Narrow"/>
                <a:sym typeface="Arial Narrow"/>
              </a:rPr>
              <a:t>Binary Search Trees</a:t>
            </a:r>
          </a:p>
          <a:p>
            <a:pPr marL="0" marR="0" lvl="0" indent="0" algn="ctr" rtl="0">
              <a:lnSpc>
                <a:spcPct val="90000"/>
              </a:lnSpc>
              <a:spcBef>
                <a:spcPts val="0"/>
              </a:spcBef>
              <a:spcAft>
                <a:spcPts val="0"/>
              </a:spcAft>
              <a:buClr>
                <a:srgbClr val="00FF00"/>
              </a:buClr>
              <a:buSzPct val="25000"/>
              <a:buFont typeface="Arial"/>
              <a:buNone/>
            </a:pPr>
            <a:r>
              <a:rPr lang="en-US" sz="3600" b="1" dirty="0">
                <a:solidFill>
                  <a:schemeClr val="accent6">
                    <a:lumMod val="20000"/>
                    <a:lumOff val="80000"/>
                  </a:schemeClr>
                </a:solidFill>
                <a:highlight>
                  <a:srgbClr val="000000"/>
                </a:highlight>
                <a:latin typeface="Arial Narrow"/>
                <a:ea typeface="Arial Narrow"/>
                <a:cs typeface="Arial Narrow"/>
                <a:sym typeface="Arial Narrow"/>
              </a:rPr>
              <a:t>Balanced Binary Search Trees</a:t>
            </a:r>
          </a:p>
          <a:p>
            <a:pPr marL="0" marR="0" lvl="0" indent="0" algn="ctr" rtl="0">
              <a:lnSpc>
                <a:spcPct val="90000"/>
              </a:lnSpc>
              <a:spcBef>
                <a:spcPts val="750"/>
              </a:spcBef>
              <a:buClr>
                <a:schemeClr val="dk1"/>
              </a:buClr>
              <a:buSzPct val="25000"/>
              <a:buFont typeface="Arial"/>
              <a:buNone/>
            </a:pPr>
            <a:endParaRPr sz="1800" b="0" i="0" u="none" strike="noStrike" cap="none" dirty="0">
              <a:solidFill>
                <a:srgbClr val="FFFFFF"/>
              </a:solidFill>
              <a:highlight>
                <a:srgbClr val="000000"/>
              </a:highlight>
              <a:latin typeface="Calibri"/>
              <a:ea typeface="Calibri"/>
              <a:cs typeface="Calibri"/>
              <a:sym typeface="Calibri"/>
            </a:endParaRPr>
          </a:p>
        </p:txBody>
      </p:sp>
      <p:sp>
        <p:nvSpPr>
          <p:cNvPr id="97" name="Shape 97"/>
          <p:cNvSpPr txBox="1"/>
          <p:nvPr/>
        </p:nvSpPr>
        <p:spPr>
          <a:xfrm>
            <a:off x="8713788" y="176213"/>
            <a:ext cx="184149" cy="33813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dk2"/>
              </a:buClr>
              <a:buFont typeface="Arial"/>
              <a:buNone/>
            </a:pP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628650" y="365125"/>
            <a:ext cx="78867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3600" b="1" i="0" u="none" strike="noStrike" cap="none" dirty="0">
                <a:solidFill>
                  <a:srgbClr val="9900FF"/>
                </a:solidFill>
                <a:latin typeface="Calibri"/>
                <a:ea typeface="Calibri"/>
                <a:cs typeface="Calibri"/>
                <a:sym typeface="Calibri"/>
              </a:rPr>
              <a:t>Binary Trees</a:t>
            </a:r>
          </a:p>
        </p:txBody>
      </p:sp>
      <p:sp>
        <p:nvSpPr>
          <p:cNvPr id="154" name="Shape 154"/>
          <p:cNvSpPr txBox="1">
            <a:spLocks noGrp="1"/>
          </p:cNvSpPr>
          <p:nvPr>
            <p:ph type="body" idx="1"/>
          </p:nvPr>
        </p:nvSpPr>
        <p:spPr>
          <a:xfrm>
            <a:off x="876300" y="1496050"/>
            <a:ext cx="7848600" cy="5029200"/>
          </a:xfrm>
          <a:prstGeom prst="rect">
            <a:avLst/>
          </a:prstGeom>
          <a:noFill/>
          <a:ln>
            <a:noFill/>
          </a:ln>
        </p:spPr>
        <p:txBody>
          <a:bodyPr lIns="91425" tIns="45700" rIns="91425" bIns="45700" anchor="t" anchorCtr="0">
            <a:noAutofit/>
          </a:bodyPr>
          <a:lstStyle/>
          <a:p>
            <a:pPr marL="171450" marR="0" lvl="0" indent="-171450" algn="l" rtl="0">
              <a:lnSpc>
                <a:spcPct val="90000"/>
              </a:lnSpc>
              <a:spcBef>
                <a:spcPts val="750"/>
              </a:spcBef>
              <a:buClr>
                <a:schemeClr val="dk1"/>
              </a:buClr>
              <a:buSzPct val="100000"/>
              <a:buFont typeface="Arial"/>
              <a:buChar char="•"/>
            </a:pPr>
            <a:r>
              <a:rPr lang="en-US" sz="2000" b="0" i="0" u="none" strike="noStrike" cap="none" dirty="0">
                <a:solidFill>
                  <a:schemeClr val="dk1"/>
                </a:solidFill>
                <a:latin typeface="Calibri"/>
                <a:ea typeface="Calibri"/>
                <a:cs typeface="Calibri"/>
                <a:sym typeface="Calibri"/>
              </a:rPr>
              <a:t>The depth of an “average” binary tree is considerably smaller than N, even though in the worst case, the depth can be as large as N – 1.</a:t>
            </a:r>
          </a:p>
        </p:txBody>
      </p:sp>
      <p:pic>
        <p:nvPicPr>
          <p:cNvPr id="155" name="Shape 155"/>
          <p:cNvPicPr preferRelativeResize="0"/>
          <p:nvPr/>
        </p:nvPicPr>
        <p:blipFill>
          <a:blip r:embed="rId3">
            <a:alphaModFix/>
          </a:blip>
          <a:stretch>
            <a:fillRect/>
          </a:stretch>
        </p:blipFill>
        <p:spPr>
          <a:xfrm>
            <a:off x="381000" y="2449875"/>
            <a:ext cx="2482150" cy="1958250"/>
          </a:xfrm>
          <a:prstGeom prst="rect">
            <a:avLst/>
          </a:prstGeom>
          <a:noFill/>
          <a:ln>
            <a:noFill/>
          </a:ln>
        </p:spPr>
      </p:pic>
      <p:pic>
        <p:nvPicPr>
          <p:cNvPr id="156" name="Shape 156"/>
          <p:cNvPicPr preferRelativeResize="0"/>
          <p:nvPr/>
        </p:nvPicPr>
        <p:blipFill>
          <a:blip r:embed="rId4">
            <a:alphaModFix/>
          </a:blip>
          <a:stretch>
            <a:fillRect/>
          </a:stretch>
        </p:blipFill>
        <p:spPr>
          <a:xfrm>
            <a:off x="6096000" y="2369556"/>
            <a:ext cx="2178400" cy="3797850"/>
          </a:xfrm>
          <a:prstGeom prst="rect">
            <a:avLst/>
          </a:prstGeom>
          <a:noFill/>
          <a:ln>
            <a:noFill/>
          </a:ln>
        </p:spPr>
      </p:pic>
      <p:pic>
        <p:nvPicPr>
          <p:cNvPr id="157" name="Shape 157"/>
          <p:cNvPicPr preferRelativeResize="0"/>
          <p:nvPr/>
        </p:nvPicPr>
        <p:blipFill>
          <a:blip r:embed="rId5">
            <a:alphaModFix/>
          </a:blip>
          <a:stretch>
            <a:fillRect/>
          </a:stretch>
        </p:blipFill>
        <p:spPr>
          <a:xfrm>
            <a:off x="3438350" y="4048825"/>
            <a:ext cx="2178400" cy="2292699"/>
          </a:xfrm>
          <a:prstGeom prst="rect">
            <a:avLst/>
          </a:prstGeom>
          <a:noFill/>
          <a:ln>
            <a:noFill/>
          </a:ln>
        </p:spPr>
      </p:pic>
      <p:sp>
        <p:nvSpPr>
          <p:cNvPr id="2" name="Rectangle 1"/>
          <p:cNvSpPr/>
          <p:nvPr/>
        </p:nvSpPr>
        <p:spPr>
          <a:xfrm>
            <a:off x="7262562" y="3275112"/>
            <a:ext cx="1109599" cy="307777"/>
          </a:xfrm>
          <a:prstGeom prst="rect">
            <a:avLst/>
          </a:prstGeom>
        </p:spPr>
        <p:txBody>
          <a:bodyPr wrap="none">
            <a:spAutoFit/>
          </a:bodyPr>
          <a:lstStyle/>
          <a:p>
            <a:r>
              <a:rPr lang="en-US" b="1" dirty="0">
                <a:solidFill>
                  <a:srgbClr val="FF0000"/>
                </a:solidFill>
              </a:rPr>
              <a:t>worst case</a:t>
            </a:r>
          </a:p>
        </p:txBody>
      </p:sp>
      <p:sp>
        <p:nvSpPr>
          <p:cNvPr id="3" name="Rectangle 2"/>
          <p:cNvSpPr/>
          <p:nvPr/>
        </p:nvSpPr>
        <p:spPr>
          <a:xfrm>
            <a:off x="2209800" y="2667000"/>
            <a:ext cx="998991" cy="307777"/>
          </a:xfrm>
          <a:prstGeom prst="rect">
            <a:avLst/>
          </a:prstGeom>
        </p:spPr>
        <p:txBody>
          <a:bodyPr wrap="none">
            <a:spAutoFit/>
          </a:bodyPr>
          <a:lstStyle/>
          <a:p>
            <a:r>
              <a:rPr lang="en-US" b="1" dirty="0">
                <a:solidFill>
                  <a:srgbClr val="FF0000"/>
                </a:solidFill>
              </a:rPr>
              <a:t>b</a:t>
            </a:r>
            <a:r>
              <a:rPr lang="en-US" b="1" dirty="0" smtClean="0">
                <a:solidFill>
                  <a:srgbClr val="FF0000"/>
                </a:solidFill>
              </a:rPr>
              <a:t>est case</a:t>
            </a:r>
            <a:endParaRPr lang="en-US" b="1"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3600" b="1" i="0" u="none" strike="noStrike" cap="none" dirty="0">
                <a:solidFill>
                  <a:srgbClr val="548135"/>
                </a:solidFill>
                <a:latin typeface="Calibri"/>
                <a:ea typeface="Calibri"/>
                <a:cs typeface="Calibri"/>
                <a:sym typeface="Calibri"/>
              </a:rPr>
              <a:t>Tree </a:t>
            </a:r>
            <a:r>
              <a:rPr lang="en-US" sz="3600" b="1" i="0" u="none" strike="noStrike" cap="none" dirty="0" smtClean="0">
                <a:solidFill>
                  <a:srgbClr val="548135"/>
                </a:solidFill>
                <a:latin typeface="Calibri"/>
                <a:ea typeface="Calibri"/>
                <a:cs typeface="Calibri"/>
                <a:sym typeface="Calibri"/>
              </a:rPr>
              <a:t>traversal for binary trees</a:t>
            </a:r>
            <a:endParaRPr lang="en-US" sz="3600" b="1" i="0" u="none" strike="noStrike" cap="none" dirty="0">
              <a:solidFill>
                <a:srgbClr val="548135"/>
              </a:solidFill>
              <a:latin typeface="Calibri"/>
              <a:ea typeface="Calibri"/>
              <a:cs typeface="Calibri"/>
              <a:sym typeface="Calibri"/>
            </a:endParaRPr>
          </a:p>
        </p:txBody>
      </p:sp>
      <p:sp>
        <p:nvSpPr>
          <p:cNvPr id="163" name="Shape 163"/>
          <p:cNvSpPr txBox="1">
            <a:spLocks noGrp="1"/>
          </p:cNvSpPr>
          <p:nvPr>
            <p:ph type="body" idx="1"/>
          </p:nvPr>
        </p:nvSpPr>
        <p:spPr>
          <a:xfrm>
            <a:off x="628650" y="1444625"/>
            <a:ext cx="7886700" cy="4351200"/>
          </a:xfrm>
          <a:prstGeom prst="rect">
            <a:avLst/>
          </a:prstGeom>
          <a:noFill/>
          <a:ln>
            <a:noFill/>
          </a:ln>
        </p:spPr>
        <p:txBody>
          <a:bodyPr lIns="91425" tIns="45700" rIns="91425" bIns="45700" anchor="t" anchorCtr="0">
            <a:noAutofit/>
          </a:bodyPr>
          <a:lstStyle/>
          <a:p>
            <a:pPr marL="171450" marR="0" lvl="0" indent="-171450" algn="l" rtl="0">
              <a:lnSpc>
                <a:spcPct val="80000"/>
              </a:lnSpc>
              <a:spcBef>
                <a:spcPts val="0"/>
              </a:spcBef>
              <a:spcAft>
                <a:spcPts val="0"/>
              </a:spcAft>
              <a:buClr>
                <a:schemeClr val="dk1"/>
              </a:buClr>
              <a:buSzPct val="102210"/>
              <a:buFont typeface="Arial"/>
              <a:buChar char="•"/>
            </a:pPr>
            <a:r>
              <a:rPr lang="en-US" sz="1942" b="0" i="0" u="none" strike="noStrike" cap="none" dirty="0">
                <a:solidFill>
                  <a:schemeClr val="dk1"/>
                </a:solidFill>
                <a:latin typeface="Calibri"/>
                <a:ea typeface="Calibri"/>
                <a:cs typeface="Calibri"/>
                <a:sym typeface="Calibri"/>
              </a:rPr>
              <a:t>Used to print out the data in a </a:t>
            </a:r>
            <a:r>
              <a:rPr lang="en-US" sz="1942" b="0" i="0" u="none" strike="noStrike" cap="none" dirty="0" smtClean="0">
                <a:solidFill>
                  <a:schemeClr val="dk1"/>
                </a:solidFill>
                <a:latin typeface="Calibri"/>
                <a:ea typeface="Calibri"/>
                <a:cs typeface="Calibri"/>
                <a:sym typeface="Calibri"/>
              </a:rPr>
              <a:t>binary tree</a:t>
            </a:r>
            <a:endParaRPr lang="en-US" sz="1942" b="0" i="0" u="none" strike="noStrike" cap="none" dirty="0">
              <a:solidFill>
                <a:schemeClr val="dk1"/>
              </a:solidFill>
              <a:latin typeface="Calibri"/>
              <a:ea typeface="Calibri"/>
              <a:cs typeface="Calibri"/>
              <a:sym typeface="Calibri"/>
            </a:endParaRPr>
          </a:p>
          <a:p>
            <a:pPr marL="171450" marR="0" lvl="0" indent="-171450" algn="l" rtl="0">
              <a:lnSpc>
                <a:spcPct val="80000"/>
              </a:lnSpc>
              <a:spcBef>
                <a:spcPts val="750"/>
              </a:spcBef>
              <a:spcAft>
                <a:spcPts val="0"/>
              </a:spcAft>
              <a:buClr>
                <a:schemeClr val="dk1"/>
              </a:buClr>
              <a:buSzPct val="102210"/>
              <a:buFont typeface="Arial"/>
              <a:buChar char="•"/>
            </a:pPr>
            <a:r>
              <a:rPr lang="en-US" sz="1942" b="0" i="0" u="none" strike="noStrike" cap="none" dirty="0">
                <a:solidFill>
                  <a:schemeClr val="dk1"/>
                </a:solidFill>
                <a:latin typeface="Calibri"/>
                <a:ea typeface="Calibri"/>
                <a:cs typeface="Calibri"/>
                <a:sym typeface="Calibri"/>
              </a:rPr>
              <a:t>Pre-order traversal</a:t>
            </a:r>
          </a:p>
          <a:p>
            <a:pPr marL="514350" marR="0" lvl="1" indent="-171450" algn="l" rtl="0">
              <a:lnSpc>
                <a:spcPct val="80000"/>
              </a:lnSpc>
              <a:spcBef>
                <a:spcPts val="375"/>
              </a:spcBef>
              <a:spcAft>
                <a:spcPts val="0"/>
              </a:spcAft>
              <a:buClr>
                <a:schemeClr val="dk1"/>
              </a:buClr>
              <a:buSzPct val="97941"/>
              <a:buFont typeface="Arial"/>
              <a:buChar char="•"/>
            </a:pPr>
            <a:r>
              <a:rPr lang="en-US" sz="1665" b="0" i="0" u="none" strike="noStrike" cap="none" dirty="0">
                <a:solidFill>
                  <a:schemeClr val="dk1"/>
                </a:solidFill>
                <a:latin typeface="Calibri"/>
                <a:ea typeface="Calibri"/>
                <a:cs typeface="Calibri"/>
                <a:sym typeface="Calibri"/>
              </a:rPr>
              <a:t>Print the data at the root</a:t>
            </a:r>
          </a:p>
          <a:p>
            <a:pPr marL="514350" marR="0" lvl="1" indent="-171450" algn="l" rtl="0">
              <a:lnSpc>
                <a:spcPct val="80000"/>
              </a:lnSpc>
              <a:spcBef>
                <a:spcPts val="375"/>
              </a:spcBef>
              <a:spcAft>
                <a:spcPts val="0"/>
              </a:spcAft>
              <a:buClr>
                <a:schemeClr val="dk1"/>
              </a:buClr>
              <a:buSzPct val="97941"/>
              <a:buFont typeface="Arial"/>
              <a:buChar char="•"/>
            </a:pPr>
            <a:r>
              <a:rPr lang="en-US" sz="1665" b="0" i="0" u="none" strike="noStrike" cap="none" dirty="0">
                <a:solidFill>
                  <a:schemeClr val="dk1"/>
                </a:solidFill>
                <a:latin typeface="Calibri"/>
                <a:ea typeface="Calibri"/>
                <a:cs typeface="Calibri"/>
                <a:sym typeface="Calibri"/>
              </a:rPr>
              <a:t>Recursively print out all data in the left subtree</a:t>
            </a:r>
          </a:p>
          <a:p>
            <a:pPr marL="514350" marR="0" lvl="1" indent="-171450" algn="l" rtl="0">
              <a:lnSpc>
                <a:spcPct val="80000"/>
              </a:lnSpc>
              <a:spcBef>
                <a:spcPts val="375"/>
              </a:spcBef>
              <a:spcAft>
                <a:spcPts val="0"/>
              </a:spcAft>
              <a:buClr>
                <a:schemeClr val="dk1"/>
              </a:buClr>
              <a:buSzPct val="97941"/>
              <a:buFont typeface="Arial"/>
              <a:buChar char="•"/>
            </a:pPr>
            <a:r>
              <a:rPr lang="en-US" sz="1665" b="0" i="0" u="none" strike="noStrike" cap="none" dirty="0">
                <a:solidFill>
                  <a:schemeClr val="dk1"/>
                </a:solidFill>
                <a:latin typeface="Calibri"/>
                <a:ea typeface="Calibri"/>
                <a:cs typeface="Calibri"/>
                <a:sym typeface="Calibri"/>
              </a:rPr>
              <a:t>Recursively print out all data in the right subtree</a:t>
            </a:r>
          </a:p>
          <a:p>
            <a:pPr marL="514350" marR="0" lvl="1" indent="-171450" algn="l" rtl="0">
              <a:lnSpc>
                <a:spcPct val="80000"/>
              </a:lnSpc>
              <a:spcBef>
                <a:spcPts val="375"/>
              </a:spcBef>
              <a:spcAft>
                <a:spcPts val="0"/>
              </a:spcAft>
              <a:buClr>
                <a:schemeClr val="dk1"/>
              </a:buClr>
              <a:buSzPct val="97941"/>
              <a:buFont typeface="Arial"/>
              <a:buNone/>
            </a:pPr>
            <a:endParaRPr sz="1665" b="0" i="0" u="none" strike="noStrike" cap="none" dirty="0">
              <a:solidFill>
                <a:schemeClr val="dk1"/>
              </a:solidFill>
              <a:latin typeface="Calibri"/>
              <a:ea typeface="Calibri"/>
              <a:cs typeface="Calibri"/>
              <a:sym typeface="Calibri"/>
            </a:endParaRPr>
          </a:p>
          <a:p>
            <a:pPr marL="171450" marR="0" lvl="0" indent="-171450" algn="l" rtl="0">
              <a:lnSpc>
                <a:spcPct val="80000"/>
              </a:lnSpc>
              <a:spcBef>
                <a:spcPts val="750"/>
              </a:spcBef>
              <a:spcAft>
                <a:spcPts val="0"/>
              </a:spcAft>
              <a:buClr>
                <a:schemeClr val="dk1"/>
              </a:buClr>
              <a:buSzPct val="102210"/>
              <a:buFont typeface="Arial"/>
              <a:buChar char="•"/>
            </a:pPr>
            <a:r>
              <a:rPr lang="en-US" sz="1942" b="0" i="0" u="none" strike="noStrike" cap="none" dirty="0">
                <a:solidFill>
                  <a:schemeClr val="dk1"/>
                </a:solidFill>
                <a:latin typeface="Calibri"/>
                <a:ea typeface="Calibri"/>
                <a:cs typeface="Calibri"/>
                <a:sym typeface="Calibri"/>
              </a:rPr>
              <a:t>In-order traversal</a:t>
            </a:r>
          </a:p>
          <a:p>
            <a:pPr marL="514350" marR="0" lvl="1" indent="-171450" algn="l" rtl="0">
              <a:lnSpc>
                <a:spcPct val="80000"/>
              </a:lnSpc>
              <a:spcBef>
                <a:spcPts val="375"/>
              </a:spcBef>
              <a:spcAft>
                <a:spcPts val="0"/>
              </a:spcAft>
              <a:buClr>
                <a:schemeClr val="dk1"/>
              </a:buClr>
              <a:buSzPct val="97941"/>
              <a:buFont typeface="Arial"/>
              <a:buChar char="•"/>
            </a:pPr>
            <a:r>
              <a:rPr lang="en-US" sz="1665" b="0" i="0" u="none" strike="noStrike" cap="none" dirty="0">
                <a:solidFill>
                  <a:schemeClr val="dk1"/>
                </a:solidFill>
                <a:latin typeface="Calibri"/>
                <a:ea typeface="Calibri"/>
                <a:cs typeface="Calibri"/>
                <a:sym typeface="Calibri"/>
              </a:rPr>
              <a:t>Recursively print out all data in the left subtree</a:t>
            </a:r>
          </a:p>
          <a:p>
            <a:pPr marL="514350" marR="0" lvl="1" indent="-171450" algn="l" rtl="0">
              <a:lnSpc>
                <a:spcPct val="80000"/>
              </a:lnSpc>
              <a:spcBef>
                <a:spcPts val="375"/>
              </a:spcBef>
              <a:spcAft>
                <a:spcPts val="0"/>
              </a:spcAft>
              <a:buClr>
                <a:schemeClr val="dk1"/>
              </a:buClr>
              <a:buSzPct val="97941"/>
              <a:buFont typeface="Arial"/>
              <a:buChar char="•"/>
            </a:pPr>
            <a:r>
              <a:rPr lang="en-US" sz="1665" b="0" i="0" u="none" strike="noStrike" cap="none" dirty="0">
                <a:solidFill>
                  <a:schemeClr val="dk1"/>
                </a:solidFill>
                <a:latin typeface="Calibri"/>
                <a:ea typeface="Calibri"/>
                <a:cs typeface="Calibri"/>
                <a:sym typeface="Calibri"/>
              </a:rPr>
              <a:t>Print the data at the root</a:t>
            </a:r>
          </a:p>
          <a:p>
            <a:pPr marL="514350" marR="0" lvl="1" indent="-171450" algn="l" rtl="0">
              <a:lnSpc>
                <a:spcPct val="80000"/>
              </a:lnSpc>
              <a:spcBef>
                <a:spcPts val="375"/>
              </a:spcBef>
              <a:spcAft>
                <a:spcPts val="0"/>
              </a:spcAft>
              <a:buClr>
                <a:schemeClr val="dk1"/>
              </a:buClr>
              <a:buSzPct val="97941"/>
              <a:buFont typeface="Arial"/>
              <a:buChar char="•"/>
            </a:pPr>
            <a:r>
              <a:rPr lang="en-US" sz="1665" b="0" i="0" u="none" strike="noStrike" cap="none" dirty="0">
                <a:solidFill>
                  <a:schemeClr val="dk1"/>
                </a:solidFill>
                <a:latin typeface="Calibri"/>
                <a:ea typeface="Calibri"/>
                <a:cs typeface="Calibri"/>
                <a:sym typeface="Calibri"/>
              </a:rPr>
              <a:t>Recursively print out all data in the right subtree</a:t>
            </a:r>
          </a:p>
          <a:p>
            <a:pPr marL="342900" marR="0" lvl="1" indent="0" algn="l" rtl="0">
              <a:lnSpc>
                <a:spcPct val="80000"/>
              </a:lnSpc>
              <a:spcBef>
                <a:spcPts val="375"/>
              </a:spcBef>
              <a:spcAft>
                <a:spcPts val="0"/>
              </a:spcAft>
              <a:buClr>
                <a:schemeClr val="dk1"/>
              </a:buClr>
              <a:buSzPct val="25000"/>
              <a:buFont typeface="Arial"/>
              <a:buNone/>
            </a:pPr>
            <a:endParaRPr sz="1665" b="0" i="0" u="none" strike="noStrike" cap="none" dirty="0">
              <a:solidFill>
                <a:schemeClr val="dk1"/>
              </a:solidFill>
              <a:latin typeface="Calibri"/>
              <a:ea typeface="Calibri"/>
              <a:cs typeface="Calibri"/>
              <a:sym typeface="Calibri"/>
            </a:endParaRPr>
          </a:p>
          <a:p>
            <a:pPr marL="171450" marR="0" lvl="0" indent="-171450" algn="l" rtl="0">
              <a:lnSpc>
                <a:spcPct val="80000"/>
              </a:lnSpc>
              <a:spcBef>
                <a:spcPts val="750"/>
              </a:spcBef>
              <a:spcAft>
                <a:spcPts val="0"/>
              </a:spcAft>
              <a:buClr>
                <a:schemeClr val="dk1"/>
              </a:buClr>
              <a:buSzPct val="102210"/>
              <a:buFont typeface="Arial"/>
              <a:buChar char="•"/>
            </a:pPr>
            <a:r>
              <a:rPr lang="en-US" sz="1942" b="0" i="0" u="none" strike="noStrike" cap="none" dirty="0">
                <a:solidFill>
                  <a:schemeClr val="dk1"/>
                </a:solidFill>
                <a:latin typeface="Calibri"/>
                <a:ea typeface="Calibri"/>
                <a:cs typeface="Calibri"/>
                <a:sym typeface="Calibri"/>
              </a:rPr>
              <a:t>Post-order traversal</a:t>
            </a:r>
          </a:p>
          <a:p>
            <a:pPr marL="514350" marR="0" lvl="1" indent="-171450" algn="l" rtl="0">
              <a:lnSpc>
                <a:spcPct val="80000"/>
              </a:lnSpc>
              <a:spcBef>
                <a:spcPts val="375"/>
              </a:spcBef>
              <a:spcAft>
                <a:spcPts val="0"/>
              </a:spcAft>
              <a:buClr>
                <a:schemeClr val="dk1"/>
              </a:buClr>
              <a:buSzPct val="97941"/>
              <a:buFont typeface="Arial"/>
              <a:buChar char="•"/>
            </a:pPr>
            <a:r>
              <a:rPr lang="en-US" sz="1665" b="0" i="0" u="none" strike="noStrike" cap="none" dirty="0">
                <a:solidFill>
                  <a:schemeClr val="dk1"/>
                </a:solidFill>
                <a:latin typeface="Calibri"/>
                <a:ea typeface="Calibri"/>
                <a:cs typeface="Calibri"/>
                <a:sym typeface="Calibri"/>
              </a:rPr>
              <a:t>Recursively print out all data in the left subtree</a:t>
            </a:r>
          </a:p>
          <a:p>
            <a:pPr marL="514350" marR="0" lvl="1" indent="-171450" algn="l" rtl="0">
              <a:lnSpc>
                <a:spcPct val="80000"/>
              </a:lnSpc>
              <a:spcBef>
                <a:spcPts val="375"/>
              </a:spcBef>
              <a:spcAft>
                <a:spcPts val="0"/>
              </a:spcAft>
              <a:buClr>
                <a:schemeClr val="dk1"/>
              </a:buClr>
              <a:buSzPct val="97941"/>
              <a:buFont typeface="Arial"/>
              <a:buChar char="•"/>
            </a:pPr>
            <a:r>
              <a:rPr lang="en-US" sz="1665" b="0" i="0" u="none" strike="noStrike" cap="none" dirty="0">
                <a:solidFill>
                  <a:schemeClr val="dk1"/>
                </a:solidFill>
                <a:latin typeface="Calibri"/>
                <a:ea typeface="Calibri"/>
                <a:cs typeface="Calibri"/>
                <a:sym typeface="Calibri"/>
              </a:rPr>
              <a:t>Recursively print out all data in the right subtree</a:t>
            </a:r>
          </a:p>
          <a:p>
            <a:pPr marL="514350" marR="0" lvl="1" indent="-171450" algn="l" rtl="0">
              <a:lnSpc>
                <a:spcPct val="80000"/>
              </a:lnSpc>
              <a:spcBef>
                <a:spcPts val="375"/>
              </a:spcBef>
              <a:spcAft>
                <a:spcPts val="0"/>
              </a:spcAft>
              <a:buClr>
                <a:schemeClr val="dk1"/>
              </a:buClr>
              <a:buSzPct val="97941"/>
              <a:buFont typeface="Arial"/>
              <a:buChar char="•"/>
            </a:pPr>
            <a:r>
              <a:rPr lang="en-US" sz="1665" b="0" i="0" u="none" strike="noStrike" cap="none" dirty="0">
                <a:solidFill>
                  <a:schemeClr val="dk1"/>
                </a:solidFill>
                <a:latin typeface="Calibri"/>
                <a:ea typeface="Calibri"/>
                <a:cs typeface="Calibri"/>
                <a:sym typeface="Calibri"/>
              </a:rPr>
              <a:t>Print the data at the root</a:t>
            </a:r>
          </a:p>
          <a:p>
            <a:pPr marL="514350" marR="0" lvl="1" indent="-171450" algn="l" rtl="0">
              <a:lnSpc>
                <a:spcPct val="80000"/>
              </a:lnSpc>
              <a:spcBef>
                <a:spcPts val="375"/>
              </a:spcBef>
              <a:spcAft>
                <a:spcPts val="0"/>
              </a:spcAft>
              <a:buClr>
                <a:schemeClr val="dk1"/>
              </a:buClr>
              <a:buSzPct val="97941"/>
              <a:buFont typeface="Arial"/>
              <a:buNone/>
            </a:pPr>
            <a:endParaRPr sz="1665" b="0" i="0" u="none" strike="noStrike" cap="none" dirty="0">
              <a:solidFill>
                <a:schemeClr val="dk1"/>
              </a:solidFill>
              <a:latin typeface="Calibri"/>
              <a:ea typeface="Calibri"/>
              <a:cs typeface="Calibri"/>
              <a:sym typeface="Calibri"/>
            </a:endParaRPr>
          </a:p>
          <a:p>
            <a:pPr marL="514350" marR="0" lvl="1" indent="-171450" algn="l" rtl="0">
              <a:lnSpc>
                <a:spcPct val="80000"/>
              </a:lnSpc>
              <a:spcBef>
                <a:spcPts val="375"/>
              </a:spcBef>
              <a:buClr>
                <a:schemeClr val="dk1"/>
              </a:buClr>
              <a:buSzPct val="97941"/>
              <a:buFont typeface="Arial"/>
              <a:buNone/>
            </a:pPr>
            <a:endParaRPr sz="1665"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609600" y="228600"/>
            <a:ext cx="7848599"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3600" b="1" i="0" u="none" strike="noStrike" cap="none">
                <a:solidFill>
                  <a:srgbClr val="548135"/>
                </a:solidFill>
                <a:latin typeface="Calibri"/>
                <a:ea typeface="Calibri"/>
                <a:cs typeface="Calibri"/>
                <a:sym typeface="Calibri"/>
              </a:rPr>
              <a:t>Preorder, Postorder and Inorder</a:t>
            </a:r>
          </a:p>
        </p:txBody>
      </p:sp>
      <p:pic>
        <p:nvPicPr>
          <p:cNvPr id="169" name="Shape 169"/>
          <p:cNvPicPr preferRelativeResize="0"/>
          <p:nvPr/>
        </p:nvPicPr>
        <p:blipFill rotWithShape="1">
          <a:blip r:embed="rId3">
            <a:alphaModFix/>
          </a:blip>
          <a:srcRect/>
          <a:stretch/>
        </p:blipFill>
        <p:spPr>
          <a:xfrm>
            <a:off x="4548107" y="2837750"/>
            <a:ext cx="4523118" cy="2127599"/>
          </a:xfrm>
          <a:prstGeom prst="rect">
            <a:avLst/>
          </a:prstGeom>
          <a:noFill/>
          <a:ln w="9525" cap="flat" cmpd="sng">
            <a:solidFill>
              <a:srgbClr val="548135"/>
            </a:solidFill>
            <a:prstDash val="solid"/>
            <a:round/>
            <a:headEnd type="none" w="med" len="med"/>
            <a:tailEnd type="none" w="med" len="med"/>
          </a:ln>
        </p:spPr>
      </p:pic>
      <p:pic>
        <p:nvPicPr>
          <p:cNvPr id="170" name="Shape 170"/>
          <p:cNvPicPr preferRelativeResize="0"/>
          <p:nvPr/>
        </p:nvPicPr>
        <p:blipFill rotWithShape="1">
          <a:blip r:embed="rId4">
            <a:alphaModFix/>
          </a:blip>
          <a:srcRect/>
          <a:stretch/>
        </p:blipFill>
        <p:spPr>
          <a:xfrm>
            <a:off x="115093" y="1406470"/>
            <a:ext cx="4380707" cy="2133873"/>
          </a:xfrm>
          <a:prstGeom prst="rect">
            <a:avLst/>
          </a:prstGeom>
          <a:noFill/>
          <a:ln w="9525" cap="flat" cmpd="sng">
            <a:solidFill>
              <a:srgbClr val="548135"/>
            </a:solidFill>
            <a:prstDash val="solid"/>
            <a:round/>
            <a:headEnd type="none" w="med" len="med"/>
            <a:tailEnd type="none" w="med" len="med"/>
          </a:ln>
        </p:spPr>
      </p:pic>
      <p:pic>
        <p:nvPicPr>
          <p:cNvPr id="171" name="Shape 171"/>
          <p:cNvPicPr preferRelativeResize="0"/>
          <p:nvPr/>
        </p:nvPicPr>
        <p:blipFill rotWithShape="1">
          <a:blip r:embed="rId5">
            <a:alphaModFix/>
          </a:blip>
          <a:srcRect/>
          <a:stretch/>
        </p:blipFill>
        <p:spPr>
          <a:xfrm>
            <a:off x="228600" y="4210050"/>
            <a:ext cx="4267199" cy="2095499"/>
          </a:xfrm>
          <a:prstGeom prst="rect">
            <a:avLst/>
          </a:prstGeom>
          <a:noFill/>
          <a:ln w="9525" cap="flat" cmpd="sng">
            <a:solidFill>
              <a:srgbClr val="548135"/>
            </a:solidFill>
            <a:prstDash val="solid"/>
            <a:round/>
            <a:headEnd type="none" w="med" len="med"/>
            <a:tailEnd type="none" w="med" len="me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3600" b="1" i="0" u="none" strike="noStrike" cap="none">
                <a:solidFill>
                  <a:srgbClr val="548135"/>
                </a:solidFill>
                <a:latin typeface="Calibri"/>
                <a:ea typeface="Calibri"/>
                <a:cs typeface="Calibri"/>
                <a:sym typeface="Calibri"/>
              </a:rPr>
              <a:t>Example: Expression Trees</a:t>
            </a:r>
          </a:p>
        </p:txBody>
      </p:sp>
      <p:sp>
        <p:nvSpPr>
          <p:cNvPr id="177" name="Shape 177"/>
          <p:cNvSpPr txBox="1">
            <a:spLocks noGrp="1"/>
          </p:cNvSpPr>
          <p:nvPr>
            <p:ph type="body" idx="1"/>
          </p:nvPr>
        </p:nvSpPr>
        <p:spPr>
          <a:xfrm>
            <a:off x="609600" y="2133600"/>
            <a:ext cx="7886700" cy="4351338"/>
          </a:xfrm>
          <a:prstGeom prst="rect">
            <a:avLst/>
          </a:prstGeom>
          <a:noFill/>
          <a:ln>
            <a:noFill/>
          </a:ln>
        </p:spPr>
        <p:txBody>
          <a:bodyPr lIns="91425" tIns="45700" rIns="91425" bIns="45700" anchor="t" anchorCtr="0">
            <a:noAutofit/>
          </a:bodyPr>
          <a:lstStyle/>
          <a:p>
            <a:pPr marL="171450" marR="0" lvl="0" indent="-171450" algn="l" rtl="0">
              <a:lnSpc>
                <a:spcPct val="70000"/>
              </a:lnSpc>
              <a:spcBef>
                <a:spcPts val="0"/>
              </a:spcBef>
              <a:spcAft>
                <a:spcPts val="0"/>
              </a:spcAft>
              <a:buClr>
                <a:schemeClr val="dk1"/>
              </a:buClr>
              <a:buSzPct val="97368"/>
              <a:buFont typeface="Arial"/>
              <a:buNone/>
            </a:pPr>
            <a:endParaRPr sz="1850" b="0" i="0" u="none" strike="noStrike" cap="none" dirty="0">
              <a:solidFill>
                <a:schemeClr val="dk1"/>
              </a:solidFill>
              <a:latin typeface="Calibri"/>
              <a:ea typeface="Calibri"/>
              <a:cs typeface="Calibri"/>
              <a:sym typeface="Calibri"/>
            </a:endParaRPr>
          </a:p>
          <a:p>
            <a:pPr marL="171450" marR="0" lvl="0" indent="-171450" algn="l" rtl="0">
              <a:lnSpc>
                <a:spcPct val="70000"/>
              </a:lnSpc>
              <a:spcBef>
                <a:spcPts val="750"/>
              </a:spcBef>
              <a:spcAft>
                <a:spcPts val="0"/>
              </a:spcAft>
              <a:buClr>
                <a:schemeClr val="dk1"/>
              </a:buClr>
              <a:buSzPct val="97368"/>
              <a:buFont typeface="Arial"/>
              <a:buNone/>
            </a:pPr>
            <a:endParaRPr sz="1850" b="0" i="0" u="none" strike="noStrike" cap="none" dirty="0">
              <a:solidFill>
                <a:schemeClr val="dk1"/>
              </a:solidFill>
              <a:latin typeface="Calibri"/>
              <a:ea typeface="Calibri"/>
              <a:cs typeface="Calibri"/>
              <a:sym typeface="Calibri"/>
            </a:endParaRPr>
          </a:p>
          <a:p>
            <a:pPr marL="171450" marR="0" lvl="0" indent="-171450" algn="l" rtl="0">
              <a:lnSpc>
                <a:spcPct val="70000"/>
              </a:lnSpc>
              <a:spcBef>
                <a:spcPts val="750"/>
              </a:spcBef>
              <a:spcAft>
                <a:spcPts val="0"/>
              </a:spcAft>
              <a:buClr>
                <a:schemeClr val="dk1"/>
              </a:buClr>
              <a:buSzPct val="97368"/>
              <a:buFont typeface="Arial"/>
              <a:buNone/>
            </a:pPr>
            <a:endParaRPr sz="1850" b="0" i="0" u="none" strike="noStrike" cap="none" dirty="0">
              <a:solidFill>
                <a:schemeClr val="dk1"/>
              </a:solidFill>
              <a:latin typeface="Calibri"/>
              <a:ea typeface="Calibri"/>
              <a:cs typeface="Calibri"/>
              <a:sym typeface="Calibri"/>
            </a:endParaRPr>
          </a:p>
          <a:p>
            <a:pPr marL="171450" marR="0" lvl="0" indent="-171450" algn="l" rtl="0">
              <a:lnSpc>
                <a:spcPct val="70000"/>
              </a:lnSpc>
              <a:spcBef>
                <a:spcPts val="750"/>
              </a:spcBef>
              <a:spcAft>
                <a:spcPts val="0"/>
              </a:spcAft>
              <a:buClr>
                <a:schemeClr val="dk1"/>
              </a:buClr>
              <a:buSzPct val="97368"/>
              <a:buFont typeface="Arial"/>
              <a:buNone/>
            </a:pPr>
            <a:endParaRPr sz="1850" b="0" i="0" u="none" strike="noStrike" cap="none" dirty="0">
              <a:solidFill>
                <a:schemeClr val="dk1"/>
              </a:solidFill>
              <a:latin typeface="Calibri"/>
              <a:ea typeface="Calibri"/>
              <a:cs typeface="Calibri"/>
              <a:sym typeface="Calibri"/>
            </a:endParaRPr>
          </a:p>
          <a:p>
            <a:pPr marL="171450" marR="0" lvl="0" indent="-171450" algn="l" rtl="0">
              <a:lnSpc>
                <a:spcPct val="70000"/>
              </a:lnSpc>
              <a:spcBef>
                <a:spcPts val="750"/>
              </a:spcBef>
              <a:spcAft>
                <a:spcPts val="0"/>
              </a:spcAft>
              <a:buClr>
                <a:schemeClr val="dk1"/>
              </a:buClr>
              <a:buSzPct val="97368"/>
              <a:buFont typeface="Arial"/>
              <a:buNone/>
            </a:pPr>
            <a:endParaRPr sz="1850" b="0" i="0" u="none" strike="noStrike" cap="none" dirty="0">
              <a:solidFill>
                <a:schemeClr val="dk1"/>
              </a:solidFill>
              <a:latin typeface="Calibri"/>
              <a:ea typeface="Calibri"/>
              <a:cs typeface="Calibri"/>
              <a:sym typeface="Calibri"/>
            </a:endParaRPr>
          </a:p>
          <a:p>
            <a:pPr marL="171450" marR="0" lvl="0" indent="-171450" algn="l" rtl="0">
              <a:lnSpc>
                <a:spcPct val="70000"/>
              </a:lnSpc>
              <a:spcBef>
                <a:spcPts val="750"/>
              </a:spcBef>
              <a:spcAft>
                <a:spcPts val="0"/>
              </a:spcAft>
              <a:buClr>
                <a:schemeClr val="dk1"/>
              </a:buClr>
              <a:buSzPct val="97368"/>
              <a:buFont typeface="Arial"/>
              <a:buNone/>
            </a:pPr>
            <a:endParaRPr sz="1850" b="0" i="0" u="none" strike="noStrike" cap="none" dirty="0">
              <a:solidFill>
                <a:schemeClr val="dk1"/>
              </a:solidFill>
              <a:latin typeface="Calibri"/>
              <a:ea typeface="Calibri"/>
              <a:cs typeface="Calibri"/>
              <a:sym typeface="Calibri"/>
            </a:endParaRPr>
          </a:p>
          <a:p>
            <a:pPr marL="171450" marR="0" lvl="0" indent="-171450" algn="l" rtl="0">
              <a:lnSpc>
                <a:spcPct val="70000"/>
              </a:lnSpc>
              <a:spcBef>
                <a:spcPts val="750"/>
              </a:spcBef>
              <a:spcAft>
                <a:spcPts val="0"/>
              </a:spcAft>
              <a:buClr>
                <a:schemeClr val="dk1"/>
              </a:buClr>
              <a:buSzPct val="97368"/>
              <a:buFont typeface="Arial"/>
              <a:buNone/>
            </a:pPr>
            <a:endParaRPr sz="1850" b="0" i="0" u="none" strike="noStrike" cap="none" dirty="0">
              <a:solidFill>
                <a:schemeClr val="dk1"/>
              </a:solidFill>
              <a:latin typeface="Calibri"/>
              <a:ea typeface="Calibri"/>
              <a:cs typeface="Calibri"/>
              <a:sym typeface="Calibri"/>
            </a:endParaRPr>
          </a:p>
          <a:p>
            <a:pPr marL="171450" marR="0" lvl="0" indent="-171450" algn="l" rtl="0">
              <a:lnSpc>
                <a:spcPct val="70000"/>
              </a:lnSpc>
              <a:spcBef>
                <a:spcPts val="750"/>
              </a:spcBef>
              <a:spcAft>
                <a:spcPts val="0"/>
              </a:spcAft>
              <a:buClr>
                <a:schemeClr val="dk1"/>
              </a:buClr>
              <a:buSzPct val="97368"/>
              <a:buFont typeface="Arial"/>
              <a:buNone/>
            </a:pPr>
            <a:endParaRPr sz="1850" b="0" i="0" u="none" strike="noStrike" cap="none" dirty="0">
              <a:solidFill>
                <a:schemeClr val="dk1"/>
              </a:solidFill>
              <a:latin typeface="Calibri"/>
              <a:ea typeface="Calibri"/>
              <a:cs typeface="Calibri"/>
              <a:sym typeface="Calibri"/>
            </a:endParaRPr>
          </a:p>
          <a:p>
            <a:pPr marL="171450" marR="0" lvl="0" indent="-171450" algn="l" rtl="0">
              <a:lnSpc>
                <a:spcPct val="70000"/>
              </a:lnSpc>
              <a:spcBef>
                <a:spcPts val="750"/>
              </a:spcBef>
              <a:spcAft>
                <a:spcPts val="0"/>
              </a:spcAft>
              <a:buClr>
                <a:schemeClr val="dk1"/>
              </a:buClr>
              <a:buSzPct val="97368"/>
              <a:buFont typeface="Arial"/>
              <a:buNone/>
            </a:pPr>
            <a:endParaRPr sz="1850" b="0" i="0" u="none" strike="noStrike" cap="none" dirty="0">
              <a:solidFill>
                <a:schemeClr val="dk1"/>
              </a:solidFill>
              <a:latin typeface="Calibri"/>
              <a:ea typeface="Calibri"/>
              <a:cs typeface="Calibri"/>
              <a:sym typeface="Calibri"/>
            </a:endParaRPr>
          </a:p>
          <a:p>
            <a:pPr marL="171450" marR="0" lvl="0" indent="-171450" algn="l" rtl="0">
              <a:lnSpc>
                <a:spcPct val="70000"/>
              </a:lnSpc>
              <a:spcBef>
                <a:spcPts val="750"/>
              </a:spcBef>
              <a:spcAft>
                <a:spcPts val="0"/>
              </a:spcAft>
              <a:buClr>
                <a:schemeClr val="dk1"/>
              </a:buClr>
              <a:buSzPct val="100909"/>
              <a:buFont typeface="Arial"/>
              <a:buNone/>
            </a:pPr>
            <a:endParaRPr sz="2220" b="0" i="0" u="none" strike="noStrike" cap="none" dirty="0">
              <a:solidFill>
                <a:schemeClr val="dk1"/>
              </a:solidFill>
              <a:latin typeface="Calibri"/>
              <a:ea typeface="Calibri"/>
              <a:cs typeface="Calibri"/>
              <a:sym typeface="Calibri"/>
            </a:endParaRPr>
          </a:p>
          <a:p>
            <a:pPr marL="171450" marR="0" lvl="0" indent="-171450" algn="l" rtl="0">
              <a:lnSpc>
                <a:spcPct val="70000"/>
              </a:lnSpc>
              <a:spcBef>
                <a:spcPts val="750"/>
              </a:spcBef>
              <a:spcAft>
                <a:spcPts val="0"/>
              </a:spcAft>
              <a:buClr>
                <a:schemeClr val="dk1"/>
              </a:buClr>
              <a:buSzPct val="97368"/>
              <a:buFont typeface="Arial"/>
              <a:buChar char="•"/>
            </a:pPr>
            <a:r>
              <a:rPr lang="en-US" sz="1850" b="0" i="0" u="none" strike="noStrike" cap="none" dirty="0">
                <a:solidFill>
                  <a:schemeClr val="dk1"/>
                </a:solidFill>
                <a:latin typeface="Calibri"/>
                <a:ea typeface="Calibri"/>
                <a:cs typeface="Calibri"/>
                <a:sym typeface="Calibri"/>
              </a:rPr>
              <a:t>Leaves are operands (constants or variables)</a:t>
            </a:r>
          </a:p>
          <a:p>
            <a:pPr marL="171450" marR="0" lvl="0" indent="-171450" algn="l" rtl="0">
              <a:lnSpc>
                <a:spcPct val="70000"/>
              </a:lnSpc>
              <a:spcBef>
                <a:spcPts val="750"/>
              </a:spcBef>
              <a:spcAft>
                <a:spcPts val="0"/>
              </a:spcAft>
              <a:buClr>
                <a:schemeClr val="dk1"/>
              </a:buClr>
              <a:buSzPct val="97368"/>
              <a:buFont typeface="Arial"/>
              <a:buChar char="•"/>
            </a:pPr>
            <a:r>
              <a:rPr lang="en-US" sz="1850" b="0" i="0" u="none" strike="noStrike" cap="none" dirty="0">
                <a:solidFill>
                  <a:schemeClr val="dk1"/>
                </a:solidFill>
                <a:latin typeface="Calibri"/>
                <a:ea typeface="Calibri"/>
                <a:cs typeface="Calibri"/>
                <a:sym typeface="Calibri"/>
              </a:rPr>
              <a:t>The other nodes (internal nodes) contain operators</a:t>
            </a:r>
          </a:p>
          <a:p>
            <a:pPr marL="171450" marR="0" lvl="0" indent="-171450" algn="l" rtl="0">
              <a:lnSpc>
                <a:spcPct val="70000"/>
              </a:lnSpc>
              <a:spcBef>
                <a:spcPts val="750"/>
              </a:spcBef>
              <a:buClr>
                <a:schemeClr val="dk1"/>
              </a:buClr>
              <a:buSzPct val="97368"/>
              <a:buFont typeface="Arial"/>
              <a:buChar char="•"/>
            </a:pPr>
            <a:r>
              <a:rPr lang="en-US" sz="1850" b="0" i="0" u="none" strike="noStrike" cap="none" dirty="0">
                <a:solidFill>
                  <a:schemeClr val="dk1"/>
                </a:solidFill>
                <a:latin typeface="Calibri"/>
                <a:ea typeface="Calibri"/>
                <a:cs typeface="Calibri"/>
                <a:sym typeface="Calibri"/>
              </a:rPr>
              <a:t>Will not be a binary tree if some operators are not binary</a:t>
            </a:r>
          </a:p>
        </p:txBody>
      </p:sp>
      <p:pic>
        <p:nvPicPr>
          <p:cNvPr id="178" name="Shape 178" descr="fig4_14"/>
          <p:cNvPicPr preferRelativeResize="0"/>
          <p:nvPr/>
        </p:nvPicPr>
        <p:blipFill rotWithShape="1">
          <a:blip r:embed="rId3">
            <a:alphaModFix/>
          </a:blip>
          <a:srcRect/>
          <a:stretch/>
        </p:blipFill>
        <p:spPr>
          <a:xfrm>
            <a:off x="914400" y="1665288"/>
            <a:ext cx="7097712" cy="321151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4000" b="1" i="0" u="none" strike="noStrike" cap="none" dirty="0">
                <a:solidFill>
                  <a:srgbClr val="548135"/>
                </a:solidFill>
                <a:latin typeface="Calibri"/>
                <a:ea typeface="Calibri"/>
                <a:cs typeface="Calibri"/>
                <a:sym typeface="Calibri"/>
              </a:rPr>
              <a:t>Preorder, </a:t>
            </a:r>
            <a:r>
              <a:rPr lang="en-US" sz="4000" b="1" i="0" u="none" strike="noStrike" cap="none" dirty="0" err="1">
                <a:solidFill>
                  <a:srgbClr val="548135"/>
                </a:solidFill>
                <a:latin typeface="Calibri"/>
                <a:ea typeface="Calibri"/>
                <a:cs typeface="Calibri"/>
                <a:sym typeface="Calibri"/>
              </a:rPr>
              <a:t>Postorder</a:t>
            </a:r>
            <a:r>
              <a:rPr lang="en-US" sz="4000" b="1" i="0" u="none" strike="noStrike" cap="none" dirty="0">
                <a:solidFill>
                  <a:srgbClr val="548135"/>
                </a:solidFill>
                <a:latin typeface="Calibri"/>
                <a:ea typeface="Calibri"/>
                <a:cs typeface="Calibri"/>
                <a:sym typeface="Calibri"/>
              </a:rPr>
              <a:t> and </a:t>
            </a:r>
            <a:r>
              <a:rPr lang="en-US" sz="4000" b="1" i="0" u="none" strike="noStrike" cap="none" dirty="0" err="1">
                <a:solidFill>
                  <a:srgbClr val="548135"/>
                </a:solidFill>
                <a:latin typeface="Calibri"/>
                <a:ea typeface="Calibri"/>
                <a:cs typeface="Calibri"/>
                <a:sym typeface="Calibri"/>
              </a:rPr>
              <a:t>Inorder</a:t>
            </a:r>
            <a:endParaRPr lang="en-US" sz="4000" b="1" i="0" u="none" strike="noStrike" cap="none" dirty="0">
              <a:solidFill>
                <a:srgbClr val="548135"/>
              </a:solidFill>
              <a:latin typeface="Calibri"/>
              <a:ea typeface="Calibri"/>
              <a:cs typeface="Calibri"/>
              <a:sym typeface="Calibri"/>
            </a:endParaRPr>
          </a:p>
        </p:txBody>
      </p:sp>
      <p:pic>
        <p:nvPicPr>
          <p:cNvPr id="184" name="Shape 184" descr="fig4_14"/>
          <p:cNvPicPr preferRelativeResize="0">
            <a:picLocks noGrp="1"/>
          </p:cNvPicPr>
          <p:nvPr>
            <p:ph type="body" idx="1"/>
          </p:nvPr>
        </p:nvPicPr>
        <p:blipFill rotWithShape="1">
          <a:blip r:embed="rId3">
            <a:alphaModFix/>
          </a:blip>
          <a:srcRect/>
          <a:stretch/>
        </p:blipFill>
        <p:spPr>
          <a:xfrm>
            <a:off x="2895600" y="2590800"/>
            <a:ext cx="5915025" cy="2676525"/>
          </a:xfrm>
          <a:prstGeom prst="rect">
            <a:avLst/>
          </a:prstGeom>
          <a:noFill/>
          <a:ln>
            <a:noFill/>
          </a:ln>
        </p:spPr>
      </p:pic>
      <p:sp>
        <p:nvSpPr>
          <p:cNvPr id="5" name="Shape 192"/>
          <p:cNvSpPr txBox="1">
            <a:spLocks/>
          </p:cNvSpPr>
          <p:nvPr/>
        </p:nvSpPr>
        <p:spPr>
          <a:xfrm>
            <a:off x="457201" y="1720393"/>
            <a:ext cx="5486400" cy="4451807"/>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171450" marR="0" lvl="0" indent="-38100" algn="l" rtl="0">
              <a:lnSpc>
                <a:spcPct val="90000"/>
              </a:lnSpc>
              <a:spcBef>
                <a:spcPts val="750"/>
              </a:spcBef>
              <a:spcAft>
                <a:spcPts val="0"/>
              </a:spcAft>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pPr indent="-171450">
              <a:spcBef>
                <a:spcPts val="0"/>
              </a:spcBef>
            </a:pPr>
            <a:r>
              <a:rPr lang="en-US" dirty="0" smtClean="0"/>
              <a:t>Preorder traversal</a:t>
            </a:r>
          </a:p>
          <a:p>
            <a:pPr lvl="1" indent="-171450"/>
            <a:r>
              <a:rPr lang="en-US" dirty="0" smtClean="0"/>
              <a:t>node, </a:t>
            </a:r>
            <a:r>
              <a:rPr lang="en-US" dirty="0"/>
              <a:t>left</a:t>
            </a:r>
            <a:r>
              <a:rPr lang="en-US" dirty="0" smtClean="0"/>
              <a:t>, right.</a:t>
            </a:r>
          </a:p>
          <a:p>
            <a:pPr lvl="1" indent="-171450"/>
            <a:r>
              <a:rPr lang="en-US" dirty="0" smtClean="0"/>
              <a:t>prefix expression</a:t>
            </a:r>
          </a:p>
          <a:p>
            <a:pPr lvl="2" indent="-171450"/>
            <a:r>
              <a:rPr lang="en-US" dirty="0" smtClean="0"/>
              <a:t>++a*</a:t>
            </a:r>
            <a:r>
              <a:rPr lang="en-US" dirty="0" err="1" smtClean="0"/>
              <a:t>bc</a:t>
            </a:r>
            <a:r>
              <a:rPr lang="en-US" dirty="0" smtClean="0"/>
              <a:t>*+*</a:t>
            </a:r>
            <a:r>
              <a:rPr lang="en-US" dirty="0" err="1" smtClean="0"/>
              <a:t>defg</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4000" b="1" i="0" u="none" strike="noStrike" cap="none">
                <a:solidFill>
                  <a:srgbClr val="548135"/>
                </a:solidFill>
                <a:latin typeface="Calibri"/>
                <a:ea typeface="Calibri"/>
                <a:cs typeface="Calibri"/>
                <a:sym typeface="Calibri"/>
              </a:rPr>
              <a:t>Preorder, Postorder and Inorder</a:t>
            </a:r>
          </a:p>
        </p:txBody>
      </p:sp>
      <p:pic>
        <p:nvPicPr>
          <p:cNvPr id="191" name="Shape 191" descr="fig4_14"/>
          <p:cNvPicPr preferRelativeResize="0">
            <a:picLocks noGrp="1"/>
          </p:cNvPicPr>
          <p:nvPr>
            <p:ph type="body" idx="1"/>
          </p:nvPr>
        </p:nvPicPr>
        <p:blipFill rotWithShape="1">
          <a:blip r:embed="rId3">
            <a:alphaModFix/>
          </a:blip>
          <a:srcRect/>
          <a:stretch/>
        </p:blipFill>
        <p:spPr>
          <a:xfrm>
            <a:off x="2895600" y="2590800"/>
            <a:ext cx="5915025" cy="2676525"/>
          </a:xfrm>
          <a:prstGeom prst="rect">
            <a:avLst/>
          </a:prstGeom>
          <a:noFill/>
          <a:ln>
            <a:noFill/>
          </a:ln>
        </p:spPr>
      </p:pic>
      <p:sp>
        <p:nvSpPr>
          <p:cNvPr id="192" name="Shape 192"/>
          <p:cNvSpPr txBox="1">
            <a:spLocks noGrp="1"/>
          </p:cNvSpPr>
          <p:nvPr>
            <p:ph type="body" idx="1"/>
          </p:nvPr>
        </p:nvSpPr>
        <p:spPr>
          <a:xfrm>
            <a:off x="457200" y="1720393"/>
            <a:ext cx="7848599" cy="4800600"/>
          </a:xfrm>
          <a:prstGeom prst="rect">
            <a:avLst/>
          </a:prstGeom>
          <a:noFill/>
          <a:ln>
            <a:noFill/>
          </a:ln>
        </p:spPr>
        <p:txBody>
          <a:bodyPr lIns="91425" tIns="45700" rIns="91425" bIns="45700" anchor="t" anchorCtr="0">
            <a:noAutofit/>
          </a:bodyPr>
          <a:lstStyle/>
          <a:p>
            <a:pPr marL="171450" marR="0" lvl="0" indent="-171450" algn="l" rtl="0">
              <a:lnSpc>
                <a:spcPct val="90000"/>
              </a:lnSpc>
              <a:spcBef>
                <a:spcPts val="0"/>
              </a:spcBef>
              <a:spcAft>
                <a:spcPts val="0"/>
              </a:spcAft>
              <a:buClr>
                <a:schemeClr val="dk1"/>
              </a:buClr>
              <a:buSzPct val="100000"/>
              <a:buFont typeface="Arial"/>
              <a:buChar char="•"/>
            </a:pPr>
            <a:r>
              <a:rPr lang="en-US" sz="2100" b="0" i="0" u="none" strike="noStrike" cap="none" dirty="0" err="1">
                <a:solidFill>
                  <a:schemeClr val="dk1"/>
                </a:solidFill>
                <a:latin typeface="Calibri"/>
                <a:ea typeface="Calibri"/>
                <a:cs typeface="Calibri"/>
                <a:sym typeface="Calibri"/>
              </a:rPr>
              <a:t>Inorder</a:t>
            </a:r>
            <a:r>
              <a:rPr lang="en-US" sz="2100" b="0" i="0" u="none" strike="noStrike" cap="none" dirty="0">
                <a:solidFill>
                  <a:schemeClr val="dk1"/>
                </a:solidFill>
                <a:latin typeface="Calibri"/>
                <a:ea typeface="Calibri"/>
                <a:cs typeface="Calibri"/>
                <a:sym typeface="Calibri"/>
              </a:rPr>
              <a:t> traversal</a:t>
            </a:r>
          </a:p>
          <a:p>
            <a:pPr marL="514350" marR="0" lvl="1" indent="-171450" algn="l" rtl="0">
              <a:lnSpc>
                <a:spcPct val="90000"/>
              </a:lnSpc>
              <a:spcBef>
                <a:spcPts val="375"/>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left, node, right.</a:t>
            </a:r>
          </a:p>
          <a:p>
            <a:pPr marL="514350" marR="0" lvl="1" indent="-171450" algn="l" rtl="0">
              <a:lnSpc>
                <a:spcPct val="90000"/>
              </a:lnSpc>
              <a:spcBef>
                <a:spcPts val="375"/>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infix expression</a:t>
            </a:r>
          </a:p>
          <a:p>
            <a:pPr marL="857250" marR="0" lvl="2" indent="-171450" algn="l" rtl="0">
              <a:lnSpc>
                <a:spcPct val="90000"/>
              </a:lnSpc>
              <a:spcBef>
                <a:spcPts val="375"/>
              </a:spcBef>
              <a:buClr>
                <a:schemeClr val="dk1"/>
              </a:buClr>
              <a:buSzPct val="100000"/>
              <a:buFont typeface="Arial"/>
              <a:buChar char="•"/>
            </a:pPr>
            <a:r>
              <a:rPr lang="en-US" sz="1500" b="0" i="0" u="none" strike="noStrike" cap="none" dirty="0" err="1">
                <a:solidFill>
                  <a:schemeClr val="dk1"/>
                </a:solidFill>
                <a:latin typeface="Calibri"/>
                <a:ea typeface="Calibri"/>
                <a:cs typeface="Calibri"/>
                <a:sym typeface="Calibri"/>
              </a:rPr>
              <a:t>a+b</a:t>
            </a:r>
            <a:r>
              <a:rPr lang="en-US" sz="1500" b="0" i="0" u="none" strike="noStrike" cap="none" dirty="0">
                <a:solidFill>
                  <a:schemeClr val="dk1"/>
                </a:solidFill>
                <a:latin typeface="Calibri"/>
                <a:ea typeface="Calibri"/>
                <a:cs typeface="Calibri"/>
                <a:sym typeface="Calibri"/>
              </a:rPr>
              <a:t>*</a:t>
            </a:r>
            <a:r>
              <a:rPr lang="en-US" sz="1500" b="0" i="0" u="none" strike="noStrike" cap="none" dirty="0" err="1">
                <a:solidFill>
                  <a:schemeClr val="dk1"/>
                </a:solidFill>
                <a:latin typeface="Calibri"/>
                <a:ea typeface="Calibri"/>
                <a:cs typeface="Calibri"/>
                <a:sym typeface="Calibri"/>
              </a:rPr>
              <a:t>c+d</a:t>
            </a:r>
            <a:r>
              <a:rPr lang="en-US" sz="1500" b="0" i="0" u="none" strike="noStrike" cap="none" dirty="0">
                <a:solidFill>
                  <a:schemeClr val="dk1"/>
                </a:solidFill>
                <a:latin typeface="Calibri"/>
                <a:ea typeface="Calibri"/>
                <a:cs typeface="Calibri"/>
                <a:sym typeface="Calibri"/>
              </a:rPr>
              <a:t>*</a:t>
            </a:r>
            <a:r>
              <a:rPr lang="en-US" sz="1500" b="0" i="0" u="none" strike="noStrike" cap="none" dirty="0" err="1">
                <a:solidFill>
                  <a:schemeClr val="dk1"/>
                </a:solidFill>
                <a:latin typeface="Calibri"/>
                <a:ea typeface="Calibri"/>
                <a:cs typeface="Calibri"/>
                <a:sym typeface="Calibri"/>
              </a:rPr>
              <a:t>e+f</a:t>
            </a:r>
            <a:r>
              <a:rPr lang="en-US" sz="1500" b="0" i="0" u="none" strike="noStrike" cap="none" dirty="0">
                <a:solidFill>
                  <a:schemeClr val="dk1"/>
                </a:solidFill>
                <a:latin typeface="Calibri"/>
                <a:ea typeface="Calibri"/>
                <a:cs typeface="Calibri"/>
                <a:sym typeface="Calibri"/>
              </a:rPr>
              <a:t>*g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4000" b="1" i="0" u="none" strike="noStrike" cap="none">
                <a:solidFill>
                  <a:srgbClr val="548135"/>
                </a:solidFill>
                <a:latin typeface="Calibri"/>
                <a:ea typeface="Calibri"/>
                <a:cs typeface="Calibri"/>
                <a:sym typeface="Calibri"/>
              </a:rPr>
              <a:t>Preorder, Postorder and Inorder</a:t>
            </a:r>
          </a:p>
        </p:txBody>
      </p:sp>
      <p:pic>
        <p:nvPicPr>
          <p:cNvPr id="198" name="Shape 198" descr="fig4_14"/>
          <p:cNvPicPr preferRelativeResize="0">
            <a:picLocks noGrp="1"/>
          </p:cNvPicPr>
          <p:nvPr>
            <p:ph type="body" idx="1"/>
          </p:nvPr>
        </p:nvPicPr>
        <p:blipFill rotWithShape="1">
          <a:blip r:embed="rId3">
            <a:alphaModFix/>
          </a:blip>
          <a:srcRect/>
          <a:stretch/>
        </p:blipFill>
        <p:spPr>
          <a:xfrm>
            <a:off x="2895600" y="2590800"/>
            <a:ext cx="5915025" cy="2676525"/>
          </a:xfrm>
          <a:prstGeom prst="rect">
            <a:avLst/>
          </a:prstGeom>
          <a:noFill/>
          <a:ln>
            <a:noFill/>
          </a:ln>
        </p:spPr>
      </p:pic>
      <p:sp>
        <p:nvSpPr>
          <p:cNvPr id="199" name="Shape 199"/>
          <p:cNvSpPr txBox="1">
            <a:spLocks noGrp="1"/>
          </p:cNvSpPr>
          <p:nvPr>
            <p:ph type="body" idx="1"/>
          </p:nvPr>
        </p:nvSpPr>
        <p:spPr>
          <a:xfrm>
            <a:off x="457200" y="1720393"/>
            <a:ext cx="7848599" cy="4800600"/>
          </a:xfrm>
          <a:prstGeom prst="rect">
            <a:avLst/>
          </a:prstGeom>
          <a:noFill/>
          <a:ln>
            <a:noFill/>
          </a:ln>
        </p:spPr>
        <p:txBody>
          <a:bodyPr lIns="91425" tIns="45700" rIns="91425" bIns="45700" anchor="t" anchorCtr="0">
            <a:noAutofit/>
          </a:bodyPr>
          <a:lstStyle/>
          <a:p>
            <a:pPr marL="171450" marR="0" lvl="0" indent="-171450" algn="l" rtl="0">
              <a:lnSpc>
                <a:spcPct val="90000"/>
              </a:lnSpc>
              <a:spcBef>
                <a:spcPts val="0"/>
              </a:spcBef>
              <a:spcAft>
                <a:spcPts val="0"/>
              </a:spcAft>
              <a:buClr>
                <a:schemeClr val="dk1"/>
              </a:buClr>
              <a:buSzPct val="100000"/>
              <a:buFont typeface="Arial"/>
              <a:buChar char="•"/>
            </a:pPr>
            <a:r>
              <a:rPr lang="en-US" sz="2100" b="0" i="0" u="none" strike="noStrike" cap="none">
                <a:solidFill>
                  <a:schemeClr val="dk1"/>
                </a:solidFill>
                <a:latin typeface="Calibri"/>
                <a:ea typeface="Calibri"/>
                <a:cs typeface="Calibri"/>
                <a:sym typeface="Calibri"/>
              </a:rPr>
              <a:t>Postorder traversal</a:t>
            </a:r>
          </a:p>
          <a:p>
            <a:pPr marL="514350" marR="0" lvl="1" indent="-171450" algn="l" rtl="0">
              <a:lnSpc>
                <a:spcPct val="90000"/>
              </a:lnSpc>
              <a:spcBef>
                <a:spcPts val="375"/>
              </a:spcBef>
              <a:spcAft>
                <a:spcPts val="0"/>
              </a:spcAft>
              <a:buClr>
                <a:schemeClr val="dk1"/>
              </a:buClr>
              <a:buSzPct val="100000"/>
              <a:buFont typeface="Arial"/>
              <a:buChar char="•"/>
            </a:pPr>
            <a:r>
              <a:rPr lang="en-US" sz="1800" b="0" i="0" u="none" strike="noStrike" cap="none">
                <a:solidFill>
                  <a:schemeClr val="dk1"/>
                </a:solidFill>
                <a:latin typeface="Calibri"/>
                <a:ea typeface="Calibri"/>
                <a:cs typeface="Calibri"/>
                <a:sym typeface="Calibri"/>
              </a:rPr>
              <a:t>left, right, node</a:t>
            </a:r>
          </a:p>
          <a:p>
            <a:pPr marL="514350" marR="0" lvl="1" indent="-171450" algn="l" rtl="0">
              <a:lnSpc>
                <a:spcPct val="90000"/>
              </a:lnSpc>
              <a:spcBef>
                <a:spcPts val="375"/>
              </a:spcBef>
              <a:spcAft>
                <a:spcPts val="0"/>
              </a:spcAft>
              <a:buClr>
                <a:schemeClr val="dk1"/>
              </a:buClr>
              <a:buSzPct val="100000"/>
              <a:buFont typeface="Arial"/>
              <a:buChar char="•"/>
            </a:pPr>
            <a:r>
              <a:rPr lang="en-US" sz="1800" b="0" i="0" u="none" strike="noStrike" cap="none">
                <a:solidFill>
                  <a:schemeClr val="dk1"/>
                </a:solidFill>
                <a:latin typeface="Calibri"/>
                <a:ea typeface="Calibri"/>
                <a:cs typeface="Calibri"/>
                <a:sym typeface="Calibri"/>
              </a:rPr>
              <a:t>postfix expression</a:t>
            </a:r>
          </a:p>
          <a:p>
            <a:pPr marL="857250" marR="0" lvl="2" indent="-171450" algn="l" rtl="0">
              <a:lnSpc>
                <a:spcPct val="90000"/>
              </a:lnSpc>
              <a:spcBef>
                <a:spcPts val="375"/>
              </a:spcBef>
              <a:spcAft>
                <a:spcPts val="0"/>
              </a:spcAft>
              <a:buClr>
                <a:schemeClr val="dk1"/>
              </a:buClr>
              <a:buSzPct val="100000"/>
              <a:buFont typeface="Arial"/>
              <a:buChar char="•"/>
            </a:pPr>
            <a:r>
              <a:rPr lang="en-US" sz="1500" b="0" i="0" u="none" strike="noStrike" cap="none">
                <a:solidFill>
                  <a:schemeClr val="dk1"/>
                </a:solidFill>
                <a:latin typeface="Calibri"/>
                <a:ea typeface="Calibri"/>
                <a:cs typeface="Calibri"/>
                <a:sym typeface="Calibri"/>
              </a:rPr>
              <a:t>abc*+de*f+g*+</a:t>
            </a:r>
          </a:p>
          <a:p>
            <a:pPr marL="685800" marR="0" lvl="2" indent="0" algn="l" rtl="0">
              <a:lnSpc>
                <a:spcPct val="90000"/>
              </a:lnSpc>
              <a:spcBef>
                <a:spcPts val="375"/>
              </a:spcBef>
              <a:buClr>
                <a:schemeClr val="dk1"/>
              </a:buClr>
              <a:buSzPct val="25000"/>
              <a:buFont typeface="Arial"/>
              <a:buNone/>
            </a:pPr>
            <a:endParaRPr sz="1500" b="0" i="0" u="none" strike="noStrike" cap="non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4000" b="1">
                <a:solidFill>
                  <a:srgbClr val="548135"/>
                </a:solidFill>
              </a:rPr>
              <a:t>Implementation of </a:t>
            </a:r>
            <a:r>
              <a:rPr lang="en-US" sz="4000" b="1" i="0" u="none" strike="noStrike" cap="none">
                <a:solidFill>
                  <a:srgbClr val="548135"/>
                </a:solidFill>
                <a:latin typeface="Calibri"/>
                <a:ea typeface="Calibri"/>
                <a:cs typeface="Calibri"/>
                <a:sym typeface="Calibri"/>
              </a:rPr>
              <a:t>Binary Tree</a:t>
            </a:r>
          </a:p>
        </p:txBody>
      </p:sp>
      <p:sp>
        <p:nvSpPr>
          <p:cNvPr id="205" name="Shape 205"/>
          <p:cNvSpPr txBox="1">
            <a:spLocks noGrp="1"/>
          </p:cNvSpPr>
          <p:nvPr>
            <p:ph type="body" idx="1"/>
          </p:nvPr>
        </p:nvSpPr>
        <p:spPr>
          <a:xfrm>
            <a:off x="926971" y="1690689"/>
            <a:ext cx="7290055" cy="4481034"/>
          </a:xfrm>
          <a:prstGeom prst="rect">
            <a:avLst/>
          </a:prstGeom>
          <a:noFill/>
          <a:ln>
            <a:noFill/>
          </a:ln>
        </p:spPr>
        <p:txBody>
          <a:bodyPr lIns="91425" tIns="45700" rIns="91425" bIns="45700" anchor="t" anchorCtr="0">
            <a:noAutofit/>
          </a:bodyPr>
          <a:lstStyle/>
          <a:p>
            <a:pPr marL="171450" marR="0" lvl="0" indent="-1714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Possible operations on the Binary Tree ADT</a:t>
            </a:r>
          </a:p>
          <a:p>
            <a:pPr marL="514350" marR="0" lvl="1" indent="-171450" algn="l" rtl="0">
              <a:lnSpc>
                <a:spcPct val="90000"/>
              </a:lnSpc>
              <a:spcBef>
                <a:spcPts val="375"/>
              </a:spcBef>
              <a:spcAft>
                <a:spcPts val="0"/>
              </a:spcAft>
              <a:buClr>
                <a:schemeClr val="dk1"/>
              </a:buClr>
              <a:buSzPct val="100000"/>
              <a:buFont typeface="Arial"/>
              <a:buChar char="•"/>
            </a:pPr>
            <a:r>
              <a:rPr lang="en-US" sz="2000" b="0" i="0" u="none" strike="noStrike" cap="none">
                <a:solidFill>
                  <a:schemeClr val="dk1"/>
                </a:solidFill>
                <a:latin typeface="Calibri"/>
                <a:ea typeface="Calibri"/>
                <a:cs typeface="Calibri"/>
                <a:sym typeface="Calibri"/>
              </a:rPr>
              <a:t>parent</a:t>
            </a:r>
          </a:p>
          <a:p>
            <a:pPr marL="514350" marR="0" lvl="1" indent="-171450" algn="l" rtl="0">
              <a:lnSpc>
                <a:spcPct val="90000"/>
              </a:lnSpc>
              <a:spcBef>
                <a:spcPts val="375"/>
              </a:spcBef>
              <a:spcAft>
                <a:spcPts val="0"/>
              </a:spcAft>
              <a:buClr>
                <a:schemeClr val="dk1"/>
              </a:buClr>
              <a:buSzPct val="100000"/>
              <a:buFont typeface="Arial"/>
              <a:buChar char="•"/>
            </a:pPr>
            <a:r>
              <a:rPr lang="en-US" sz="2000" b="0" i="0" u="none" strike="noStrike" cap="none">
                <a:solidFill>
                  <a:schemeClr val="dk1"/>
                </a:solidFill>
                <a:latin typeface="Calibri"/>
                <a:ea typeface="Calibri"/>
                <a:cs typeface="Calibri"/>
                <a:sym typeface="Calibri"/>
              </a:rPr>
              <a:t>left_child, right_child</a:t>
            </a:r>
          </a:p>
          <a:p>
            <a:pPr marL="514350" marR="0" lvl="1" indent="-171450" algn="l" rtl="0">
              <a:lnSpc>
                <a:spcPct val="90000"/>
              </a:lnSpc>
              <a:spcBef>
                <a:spcPts val="375"/>
              </a:spcBef>
              <a:spcAft>
                <a:spcPts val="0"/>
              </a:spcAft>
              <a:buClr>
                <a:schemeClr val="dk1"/>
              </a:buClr>
              <a:buSzPct val="100000"/>
              <a:buFont typeface="Arial"/>
              <a:buChar char="•"/>
            </a:pPr>
            <a:r>
              <a:rPr lang="en-US" sz="2000" b="0" i="0" u="none" strike="noStrike" cap="none">
                <a:solidFill>
                  <a:schemeClr val="dk1"/>
                </a:solidFill>
                <a:latin typeface="Calibri"/>
                <a:ea typeface="Calibri"/>
                <a:cs typeface="Calibri"/>
                <a:sym typeface="Calibri"/>
              </a:rPr>
              <a:t>sibling</a:t>
            </a:r>
          </a:p>
          <a:p>
            <a:pPr marL="514350" marR="0" lvl="1" indent="-171450" algn="l" rtl="0">
              <a:lnSpc>
                <a:spcPct val="90000"/>
              </a:lnSpc>
              <a:spcBef>
                <a:spcPts val="375"/>
              </a:spcBef>
              <a:spcAft>
                <a:spcPts val="0"/>
              </a:spcAft>
              <a:buClr>
                <a:schemeClr val="dk1"/>
              </a:buClr>
              <a:buSzPct val="100000"/>
              <a:buFont typeface="Arial"/>
              <a:buChar char="•"/>
            </a:pPr>
            <a:r>
              <a:rPr lang="en-US" sz="2000" b="0" i="0" u="none" strike="noStrike" cap="none">
                <a:solidFill>
                  <a:schemeClr val="dk1"/>
                </a:solidFill>
                <a:latin typeface="Calibri"/>
                <a:ea typeface="Calibri"/>
                <a:cs typeface="Calibri"/>
                <a:sym typeface="Calibri"/>
              </a:rPr>
              <a:t>root, etc</a:t>
            </a:r>
          </a:p>
          <a:p>
            <a:pPr marL="171450" marR="0" lvl="0" indent="-171450" algn="l" rtl="0">
              <a:lnSpc>
                <a:spcPct val="90000"/>
              </a:lnSpc>
              <a:spcBef>
                <a:spcPts val="75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Implementation</a:t>
            </a:r>
          </a:p>
          <a:p>
            <a:pPr marL="514350" marR="0" lvl="1" indent="-171450" algn="l" rtl="0">
              <a:lnSpc>
                <a:spcPct val="90000"/>
              </a:lnSpc>
              <a:spcBef>
                <a:spcPts val="375"/>
              </a:spcBef>
              <a:buClr>
                <a:schemeClr val="dk1"/>
              </a:buClr>
              <a:buSzPct val="100000"/>
              <a:buFont typeface="Arial"/>
              <a:buChar char="•"/>
            </a:pPr>
            <a:r>
              <a:rPr lang="en-US" sz="2000" b="0" i="0" u="none" strike="noStrike" cap="none">
                <a:solidFill>
                  <a:schemeClr val="dk1"/>
                </a:solidFill>
                <a:latin typeface="Calibri"/>
                <a:ea typeface="Calibri"/>
                <a:cs typeface="Calibri"/>
                <a:sym typeface="Calibri"/>
              </a:rPr>
              <a:t>Because a binary tree has at most two children, we can keep direct pointers to them</a:t>
            </a:r>
          </a:p>
        </p:txBody>
      </p:sp>
      <p:pic>
        <p:nvPicPr>
          <p:cNvPr id="206" name="Shape 206" descr="fig4_13"/>
          <p:cNvPicPr preferRelativeResize="0"/>
          <p:nvPr/>
        </p:nvPicPr>
        <p:blipFill rotWithShape="1">
          <a:blip r:embed="rId3">
            <a:alphaModFix/>
          </a:blip>
          <a:srcRect b="29926"/>
          <a:stretch/>
        </p:blipFill>
        <p:spPr>
          <a:xfrm>
            <a:off x="990600" y="4800600"/>
            <a:ext cx="7367588" cy="1665287"/>
          </a:xfrm>
          <a:prstGeom prst="rect">
            <a:avLst/>
          </a:prstGeom>
          <a:noFill/>
          <a:ln w="9525" cap="flat" cmpd="sng">
            <a:solidFill>
              <a:srgbClr val="000000"/>
            </a:solidFill>
            <a:prstDash val="solid"/>
            <a:miter/>
            <a:headEnd type="none" w="med" len="med"/>
            <a:tailEnd type="none" w="med" len="me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3600" b="1" i="0" u="none" strike="noStrike" cap="none">
                <a:solidFill>
                  <a:srgbClr val="548135"/>
                </a:solidFill>
                <a:latin typeface="Calibri"/>
                <a:ea typeface="Calibri"/>
                <a:cs typeface="Calibri"/>
                <a:sym typeface="Calibri"/>
              </a:rPr>
              <a:t>Binary Search Trees</a:t>
            </a:r>
          </a:p>
        </p:txBody>
      </p:sp>
      <p:pic>
        <p:nvPicPr>
          <p:cNvPr id="212" name="Shape 212"/>
          <p:cNvPicPr preferRelativeResize="0"/>
          <p:nvPr/>
        </p:nvPicPr>
        <p:blipFill rotWithShape="1">
          <a:blip r:embed="rId3">
            <a:alphaModFix/>
          </a:blip>
          <a:srcRect/>
          <a:stretch/>
        </p:blipFill>
        <p:spPr>
          <a:xfrm>
            <a:off x="3567112" y="3886198"/>
            <a:ext cx="3595687" cy="2694175"/>
          </a:xfrm>
          <a:prstGeom prst="rect">
            <a:avLst/>
          </a:prstGeom>
          <a:noFill/>
          <a:ln w="9525" cap="flat" cmpd="sng">
            <a:solidFill>
              <a:srgbClr val="548135"/>
            </a:solidFill>
            <a:prstDash val="solid"/>
            <a:round/>
            <a:headEnd type="none" w="med" len="med"/>
            <a:tailEnd type="none" w="med" len="med"/>
          </a:ln>
        </p:spPr>
      </p:pic>
      <p:sp>
        <p:nvSpPr>
          <p:cNvPr id="213" name="Shape 213"/>
          <p:cNvSpPr txBox="1">
            <a:spLocks noGrp="1"/>
          </p:cNvSpPr>
          <p:nvPr>
            <p:ph type="body" idx="1"/>
          </p:nvPr>
        </p:nvSpPr>
        <p:spPr>
          <a:xfrm>
            <a:off x="990600" y="1549882"/>
            <a:ext cx="7848599" cy="5029199"/>
          </a:xfrm>
          <a:prstGeom prst="rect">
            <a:avLst/>
          </a:prstGeom>
          <a:noFill/>
          <a:ln>
            <a:noFill/>
          </a:ln>
        </p:spPr>
        <p:txBody>
          <a:bodyPr lIns="91425" tIns="45700" rIns="91425" bIns="45700" anchor="t" anchorCtr="0">
            <a:noAutofit/>
          </a:bodyPr>
          <a:lstStyle/>
          <a:p>
            <a:pPr marL="171450" marR="0" lvl="0" indent="-171450" algn="l" rtl="0">
              <a:lnSpc>
                <a:spcPct val="90000"/>
              </a:lnSpc>
              <a:spcBef>
                <a:spcPts val="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Stores keys in the nodes in a way so that searching, insertion and deletion can be done efficiently</a:t>
            </a:r>
            <a:r>
              <a:rPr lang="en-US" sz="2400" b="0" i="0" u="none" strike="noStrike" cap="none" dirty="0" smtClean="0">
                <a:solidFill>
                  <a:schemeClr val="dk1"/>
                </a:solidFill>
                <a:latin typeface="Calibri"/>
                <a:ea typeface="Calibri"/>
                <a:cs typeface="Calibri"/>
                <a:sym typeface="Calibri"/>
              </a:rPr>
              <a:t>.</a:t>
            </a:r>
          </a:p>
          <a:p>
            <a:pPr marL="171450" marR="0" lvl="0" indent="-171450" algn="l" rtl="0">
              <a:lnSpc>
                <a:spcPct val="90000"/>
              </a:lnSpc>
              <a:spcBef>
                <a:spcPts val="0"/>
              </a:spcBef>
              <a:spcAft>
                <a:spcPts val="0"/>
              </a:spcAft>
              <a:buClr>
                <a:schemeClr val="dk1"/>
              </a:buClr>
              <a:buSzPct val="100000"/>
              <a:buFont typeface="Arial"/>
              <a:buChar char="•"/>
            </a:pPr>
            <a:r>
              <a:rPr lang="en-US" sz="2400" dirty="0"/>
              <a:t>Binary</a:t>
            </a:r>
            <a:r>
              <a:rPr lang="en-US" sz="2100" b="0" i="0" u="none" strike="noStrike" cap="none" dirty="0" smtClean="0">
                <a:solidFill>
                  <a:srgbClr val="548135"/>
                </a:solidFill>
                <a:latin typeface="Calibri"/>
                <a:ea typeface="Calibri"/>
                <a:cs typeface="Calibri"/>
                <a:sym typeface="Calibri"/>
              </a:rPr>
              <a:t> </a:t>
            </a:r>
            <a:r>
              <a:rPr lang="en-US" sz="2400" b="0" i="0" u="none" strike="noStrike" cap="none" dirty="0">
                <a:solidFill>
                  <a:srgbClr val="548135"/>
                </a:solidFill>
                <a:latin typeface="Calibri"/>
                <a:ea typeface="Calibri"/>
                <a:cs typeface="Calibri"/>
                <a:sym typeface="Calibri"/>
              </a:rPr>
              <a:t>search </a:t>
            </a:r>
            <a:r>
              <a:rPr lang="en-US" sz="2400" dirty="0"/>
              <a:t>tree property</a:t>
            </a:r>
          </a:p>
          <a:p>
            <a:pPr marL="514350" marR="0" lvl="1" indent="-171450" algn="l" rtl="0">
              <a:lnSpc>
                <a:spcPct val="90000"/>
              </a:lnSpc>
              <a:spcBef>
                <a:spcPts val="375"/>
              </a:spcBef>
              <a:spcAft>
                <a:spcPts val="0"/>
              </a:spcAft>
              <a:buClr>
                <a:schemeClr val="dk1"/>
              </a:buClr>
              <a:buSzPct val="100000"/>
              <a:buFont typeface="Arial"/>
              <a:buChar char="•"/>
            </a:pPr>
            <a:r>
              <a:rPr lang="en-US" sz="2000" b="0" i="0" u="none" strike="noStrike" cap="none" dirty="0">
                <a:solidFill>
                  <a:schemeClr val="dk1"/>
                </a:solidFill>
                <a:latin typeface="Calibri"/>
                <a:ea typeface="Calibri"/>
                <a:cs typeface="Calibri"/>
                <a:sym typeface="Calibri"/>
              </a:rPr>
              <a:t>For every node X, all the keys in its left subtree are smaller than the key value in X, and all the keys in its right subtree are larger than the key value in X</a:t>
            </a:r>
          </a:p>
          <a:p>
            <a:pPr marL="171450" marR="0" lvl="0" indent="-171450" algn="l" rtl="0">
              <a:lnSpc>
                <a:spcPct val="90000"/>
              </a:lnSpc>
              <a:spcBef>
                <a:spcPts val="750"/>
              </a:spcBef>
              <a:buClr>
                <a:schemeClr val="dk1"/>
              </a:buClr>
              <a:buSzPct val="100000"/>
              <a:buFont typeface="Arial"/>
              <a:buNone/>
            </a:pPr>
            <a:endParaRPr sz="20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3600" b="1" i="0" u="none" strike="noStrike" cap="none">
                <a:solidFill>
                  <a:srgbClr val="548135"/>
                </a:solidFill>
                <a:latin typeface="Calibri"/>
                <a:ea typeface="Calibri"/>
                <a:cs typeface="Calibri"/>
                <a:sym typeface="Calibri"/>
              </a:rPr>
              <a:t>Binary Search Trees</a:t>
            </a:r>
          </a:p>
        </p:txBody>
      </p:sp>
      <p:sp>
        <p:nvSpPr>
          <p:cNvPr id="219" name="Shape 219"/>
          <p:cNvSpPr txBox="1">
            <a:spLocks noGrp="1"/>
          </p:cNvSpPr>
          <p:nvPr>
            <p:ph type="body" idx="1"/>
          </p:nvPr>
        </p:nvSpPr>
        <p:spPr>
          <a:xfrm>
            <a:off x="628650" y="1825625"/>
            <a:ext cx="7886700" cy="4351338"/>
          </a:xfrm>
          <a:prstGeom prst="rect">
            <a:avLst/>
          </a:prstGeom>
          <a:noFill/>
          <a:ln>
            <a:noFill/>
          </a:ln>
        </p:spPr>
        <p:txBody>
          <a:bodyPr lIns="91425" tIns="45700" rIns="91425" bIns="45700" anchor="t" anchorCtr="0">
            <a:noAutofit/>
          </a:bodyPr>
          <a:lstStyle/>
          <a:p>
            <a:pPr marL="171450" marR="0" lvl="0" indent="-171450" algn="l" rtl="0">
              <a:lnSpc>
                <a:spcPct val="90000"/>
              </a:lnSpc>
              <a:spcBef>
                <a:spcPts val="0"/>
              </a:spcBef>
              <a:spcAft>
                <a:spcPts val="0"/>
              </a:spcAft>
              <a:buClr>
                <a:schemeClr val="dk1"/>
              </a:buClr>
              <a:buSzPct val="25000"/>
              <a:buFont typeface="Arial"/>
              <a:buNone/>
            </a:pPr>
            <a:r>
              <a:rPr lang="en-US" sz="2100" b="0" i="0" u="none" strike="noStrike" cap="none">
                <a:solidFill>
                  <a:schemeClr val="dk1"/>
                </a:solidFill>
                <a:latin typeface="Calibri"/>
                <a:ea typeface="Calibri"/>
                <a:cs typeface="Calibri"/>
                <a:sym typeface="Calibri"/>
              </a:rPr>
              <a:t> </a:t>
            </a:r>
          </a:p>
          <a:p>
            <a:pPr marL="514350" marR="0" lvl="1" indent="-171450" algn="l" rtl="0">
              <a:lnSpc>
                <a:spcPct val="90000"/>
              </a:lnSpc>
              <a:spcBef>
                <a:spcPts val="375"/>
              </a:spcBef>
              <a:spcAft>
                <a:spcPts val="0"/>
              </a:spcAft>
              <a:buClr>
                <a:schemeClr val="dk1"/>
              </a:buClr>
              <a:buSzPct val="100000"/>
              <a:buFont typeface="Arial"/>
              <a:buNone/>
            </a:pPr>
            <a:endParaRPr sz="1800" b="0" i="0" u="none" strike="noStrike" cap="none">
              <a:solidFill>
                <a:schemeClr val="dk1"/>
              </a:solidFill>
              <a:latin typeface="Calibri"/>
              <a:ea typeface="Calibri"/>
              <a:cs typeface="Calibri"/>
              <a:sym typeface="Calibri"/>
            </a:endParaRPr>
          </a:p>
          <a:p>
            <a:pPr marL="514350" marR="0" lvl="1" indent="-171450" algn="l" rtl="0">
              <a:lnSpc>
                <a:spcPct val="90000"/>
              </a:lnSpc>
              <a:spcBef>
                <a:spcPts val="375"/>
              </a:spcBef>
              <a:spcAft>
                <a:spcPts val="0"/>
              </a:spcAft>
              <a:buClr>
                <a:schemeClr val="dk1"/>
              </a:buClr>
              <a:buSzPct val="100000"/>
              <a:buFont typeface="Arial"/>
              <a:buNone/>
            </a:pPr>
            <a:endParaRPr sz="1800" b="0" i="0" u="none" strike="noStrike" cap="none">
              <a:solidFill>
                <a:schemeClr val="dk1"/>
              </a:solidFill>
              <a:latin typeface="Calibri"/>
              <a:ea typeface="Calibri"/>
              <a:cs typeface="Calibri"/>
              <a:sym typeface="Calibri"/>
            </a:endParaRPr>
          </a:p>
          <a:p>
            <a:pPr marL="514350" marR="0" lvl="1" indent="-171450" algn="l" rtl="0">
              <a:lnSpc>
                <a:spcPct val="90000"/>
              </a:lnSpc>
              <a:spcBef>
                <a:spcPts val="375"/>
              </a:spcBef>
              <a:spcAft>
                <a:spcPts val="0"/>
              </a:spcAft>
              <a:buClr>
                <a:schemeClr val="dk1"/>
              </a:buClr>
              <a:buSzPct val="100000"/>
              <a:buFont typeface="Arial"/>
              <a:buNone/>
            </a:pPr>
            <a:endParaRPr sz="1800" b="0" i="0" u="none" strike="noStrike" cap="none">
              <a:solidFill>
                <a:schemeClr val="dk1"/>
              </a:solidFill>
              <a:latin typeface="Calibri"/>
              <a:ea typeface="Calibri"/>
              <a:cs typeface="Calibri"/>
              <a:sym typeface="Calibri"/>
            </a:endParaRPr>
          </a:p>
          <a:p>
            <a:pPr marL="514350" marR="0" lvl="1" indent="-171450" algn="l" rtl="0">
              <a:lnSpc>
                <a:spcPct val="90000"/>
              </a:lnSpc>
              <a:spcBef>
                <a:spcPts val="375"/>
              </a:spcBef>
              <a:spcAft>
                <a:spcPts val="0"/>
              </a:spcAft>
              <a:buClr>
                <a:schemeClr val="dk1"/>
              </a:buClr>
              <a:buSzPct val="100000"/>
              <a:buFont typeface="Arial"/>
              <a:buNone/>
            </a:pPr>
            <a:endParaRPr sz="1800" b="0" i="0" u="none" strike="noStrike" cap="none">
              <a:solidFill>
                <a:schemeClr val="dk1"/>
              </a:solidFill>
              <a:latin typeface="Calibri"/>
              <a:ea typeface="Calibri"/>
              <a:cs typeface="Calibri"/>
              <a:sym typeface="Calibri"/>
            </a:endParaRPr>
          </a:p>
          <a:p>
            <a:pPr marL="514350" marR="0" lvl="1" indent="-171450" algn="l" rtl="0">
              <a:lnSpc>
                <a:spcPct val="90000"/>
              </a:lnSpc>
              <a:spcBef>
                <a:spcPts val="375"/>
              </a:spcBef>
              <a:spcAft>
                <a:spcPts val="0"/>
              </a:spcAft>
              <a:buClr>
                <a:schemeClr val="dk1"/>
              </a:buClr>
              <a:buSzPct val="100000"/>
              <a:buFont typeface="Arial"/>
              <a:buNone/>
            </a:pPr>
            <a:endParaRPr sz="1800" b="0" i="0" u="none" strike="noStrike" cap="none">
              <a:solidFill>
                <a:schemeClr val="dk1"/>
              </a:solidFill>
              <a:latin typeface="Calibri"/>
              <a:ea typeface="Calibri"/>
              <a:cs typeface="Calibri"/>
              <a:sym typeface="Calibri"/>
            </a:endParaRPr>
          </a:p>
          <a:p>
            <a:pPr marL="171450" marR="0" lvl="0" indent="-171450" algn="l" rtl="0">
              <a:lnSpc>
                <a:spcPct val="90000"/>
              </a:lnSpc>
              <a:spcBef>
                <a:spcPts val="750"/>
              </a:spcBef>
              <a:spcAft>
                <a:spcPts val="0"/>
              </a:spcAft>
              <a:buClr>
                <a:schemeClr val="dk1"/>
              </a:buClr>
              <a:buSzPct val="100000"/>
              <a:buFont typeface="Arial"/>
              <a:buNone/>
            </a:pPr>
            <a:endParaRPr sz="2400" b="0" i="0" u="none" strike="noStrike" cap="none">
              <a:solidFill>
                <a:schemeClr val="dk1"/>
              </a:solidFill>
              <a:latin typeface="Calibri"/>
              <a:ea typeface="Calibri"/>
              <a:cs typeface="Calibri"/>
              <a:sym typeface="Calibri"/>
            </a:endParaRPr>
          </a:p>
          <a:p>
            <a:pPr marL="171450" marR="0" lvl="0" indent="-171450" algn="l" rtl="0">
              <a:lnSpc>
                <a:spcPct val="90000"/>
              </a:lnSpc>
              <a:spcBef>
                <a:spcPts val="750"/>
              </a:spcBef>
              <a:buClr>
                <a:schemeClr val="dk1"/>
              </a:buClr>
              <a:buSzPct val="100000"/>
              <a:buFont typeface="Arial"/>
              <a:buNone/>
            </a:pPr>
            <a:endParaRPr sz="2400" b="0" i="0" u="none" strike="noStrike" cap="none">
              <a:solidFill>
                <a:schemeClr val="dk1"/>
              </a:solidFill>
              <a:latin typeface="Calibri"/>
              <a:ea typeface="Calibri"/>
              <a:cs typeface="Calibri"/>
              <a:sym typeface="Calibri"/>
            </a:endParaRPr>
          </a:p>
        </p:txBody>
      </p:sp>
      <p:pic>
        <p:nvPicPr>
          <p:cNvPr id="220" name="Shape 220" descr="fig4_15"/>
          <p:cNvPicPr preferRelativeResize="0"/>
          <p:nvPr/>
        </p:nvPicPr>
        <p:blipFill rotWithShape="1">
          <a:blip r:embed="rId3">
            <a:alphaModFix/>
          </a:blip>
          <a:srcRect b="7988"/>
          <a:stretch/>
        </p:blipFill>
        <p:spPr>
          <a:xfrm>
            <a:off x="990600" y="1752600"/>
            <a:ext cx="7086600" cy="2743199"/>
          </a:xfrm>
          <a:prstGeom prst="rect">
            <a:avLst/>
          </a:prstGeom>
          <a:noFill/>
          <a:ln>
            <a:noFill/>
          </a:ln>
        </p:spPr>
      </p:pic>
      <p:sp>
        <p:nvSpPr>
          <p:cNvPr id="221" name="Shape 221"/>
          <p:cNvSpPr txBox="1"/>
          <p:nvPr/>
        </p:nvSpPr>
        <p:spPr>
          <a:xfrm>
            <a:off x="1143000" y="4648200"/>
            <a:ext cx="2624137" cy="3968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2"/>
              </a:buClr>
              <a:buSzPct val="25000"/>
              <a:buFont typeface="Arial"/>
              <a:buNone/>
            </a:pPr>
            <a:r>
              <a:rPr lang="en-US" sz="2000" b="1" i="0" u="none" strike="noStrike" cap="none">
                <a:solidFill>
                  <a:schemeClr val="dk1"/>
                </a:solidFill>
                <a:latin typeface="Arial"/>
                <a:ea typeface="Arial"/>
                <a:cs typeface="Arial"/>
                <a:sym typeface="Arial"/>
              </a:rPr>
              <a:t>A binary search tree</a:t>
            </a:r>
          </a:p>
        </p:txBody>
      </p:sp>
      <p:sp>
        <p:nvSpPr>
          <p:cNvPr id="222" name="Shape 222"/>
          <p:cNvSpPr txBox="1"/>
          <p:nvPr/>
        </p:nvSpPr>
        <p:spPr>
          <a:xfrm>
            <a:off x="5105400" y="4724400"/>
            <a:ext cx="3074988" cy="3968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2"/>
              </a:buClr>
              <a:buSzPct val="25000"/>
              <a:buFont typeface="Arial"/>
              <a:buNone/>
            </a:pPr>
            <a:r>
              <a:rPr lang="en-US" sz="2000" b="1" i="0" u="none" strike="noStrike" cap="none">
                <a:solidFill>
                  <a:schemeClr val="dk1"/>
                </a:solidFill>
                <a:latin typeface="Arial"/>
                <a:ea typeface="Arial"/>
                <a:cs typeface="Arial"/>
                <a:sym typeface="Arial"/>
              </a:rPr>
              <a:t>Not a binary search tree</a:t>
            </a:r>
          </a:p>
        </p:txBody>
      </p:sp>
      <p:sp>
        <p:nvSpPr>
          <p:cNvPr id="223" name="Shape 223"/>
          <p:cNvSpPr/>
          <p:nvPr/>
        </p:nvSpPr>
        <p:spPr>
          <a:xfrm>
            <a:off x="7010400" y="4038600"/>
            <a:ext cx="381000" cy="381000"/>
          </a:xfrm>
          <a:prstGeom prst="ellipse">
            <a:avLst/>
          </a:prstGeom>
          <a:noFill/>
          <a:ln w="3175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chemeClr val="dk2"/>
              </a:buClr>
              <a:buFont typeface="Arial"/>
              <a:buNone/>
            </a:pPr>
            <a:endParaRPr sz="2000" b="1"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4000" b="1" i="0" u="none" strike="noStrike" cap="none">
                <a:solidFill>
                  <a:srgbClr val="548135"/>
                </a:solidFill>
                <a:latin typeface="Calibri"/>
                <a:ea typeface="Calibri"/>
                <a:cs typeface="Calibri"/>
                <a:sym typeface="Calibri"/>
              </a:rPr>
              <a:t>Trees</a:t>
            </a:r>
          </a:p>
        </p:txBody>
      </p:sp>
      <p:sp>
        <p:nvSpPr>
          <p:cNvPr id="103" name="Shape 103"/>
          <p:cNvSpPr txBox="1">
            <a:spLocks noGrp="1"/>
          </p:cNvSpPr>
          <p:nvPr>
            <p:ph type="body" idx="1"/>
          </p:nvPr>
        </p:nvSpPr>
        <p:spPr>
          <a:xfrm>
            <a:off x="628650" y="1447800"/>
            <a:ext cx="7886700" cy="4351338"/>
          </a:xfrm>
          <a:prstGeom prst="rect">
            <a:avLst/>
          </a:prstGeom>
          <a:noFill/>
          <a:ln>
            <a:noFill/>
          </a:ln>
        </p:spPr>
        <p:txBody>
          <a:bodyPr lIns="91425" tIns="45700" rIns="91425" bIns="45700" anchor="t" anchorCtr="0">
            <a:noAutofit/>
          </a:bodyPr>
          <a:lstStyle/>
          <a:p>
            <a:pPr marL="171450" marR="0" lvl="0" indent="-171450" algn="l" rtl="0">
              <a:lnSpc>
                <a:spcPct val="90000"/>
              </a:lnSpc>
              <a:spcBef>
                <a:spcPts val="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A tree is a collection of nodes</a:t>
            </a:r>
          </a:p>
          <a:p>
            <a:pPr marL="514350" marR="0" lvl="1" indent="-171450" algn="l" rtl="0">
              <a:lnSpc>
                <a:spcPct val="90000"/>
              </a:lnSpc>
              <a:spcBef>
                <a:spcPts val="375"/>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The collection can be empty</a:t>
            </a:r>
          </a:p>
          <a:p>
            <a:pPr marL="514350" marR="0" lvl="1" indent="-171450" algn="l" rtl="0">
              <a:lnSpc>
                <a:spcPct val="90000"/>
              </a:lnSpc>
              <a:spcBef>
                <a:spcPts val="375"/>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(recursive definition) If not empty, a tree consists of a distinguished node r (the </a:t>
            </a:r>
            <a:r>
              <a:rPr lang="en-US" sz="2400" b="0" i="1" u="none" strike="noStrike" cap="none">
                <a:solidFill>
                  <a:schemeClr val="dk1"/>
                </a:solidFill>
                <a:latin typeface="Calibri"/>
                <a:ea typeface="Calibri"/>
                <a:cs typeface="Calibri"/>
                <a:sym typeface="Calibri"/>
              </a:rPr>
              <a:t>root</a:t>
            </a:r>
            <a:r>
              <a:rPr lang="en-US" sz="2400" b="0" i="0" u="none" strike="noStrike" cap="none">
                <a:solidFill>
                  <a:schemeClr val="dk1"/>
                </a:solidFill>
                <a:latin typeface="Calibri"/>
                <a:ea typeface="Calibri"/>
                <a:cs typeface="Calibri"/>
                <a:sym typeface="Calibri"/>
              </a:rPr>
              <a:t>), and zero or more nonempty </a:t>
            </a:r>
            <a:r>
              <a:rPr lang="en-US" sz="2400" b="0" i="1" u="none" strike="noStrike" cap="none">
                <a:solidFill>
                  <a:schemeClr val="dk1"/>
                </a:solidFill>
                <a:latin typeface="Calibri"/>
                <a:ea typeface="Calibri"/>
                <a:cs typeface="Calibri"/>
                <a:sym typeface="Calibri"/>
              </a:rPr>
              <a:t>subtrees</a:t>
            </a:r>
            <a:r>
              <a:rPr lang="en-US" sz="2400" b="0" i="0" u="none" strike="noStrike" cap="none">
                <a:solidFill>
                  <a:schemeClr val="dk1"/>
                </a:solidFill>
                <a:latin typeface="Calibri"/>
                <a:ea typeface="Calibri"/>
                <a:cs typeface="Calibri"/>
                <a:sym typeface="Calibri"/>
              </a:rPr>
              <a:t> T</a:t>
            </a:r>
            <a:r>
              <a:rPr lang="en-US" sz="2400" b="0" i="0" u="none" strike="noStrike" cap="none" baseline="-25000">
                <a:solidFill>
                  <a:schemeClr val="dk1"/>
                </a:solidFill>
                <a:latin typeface="Calibri"/>
                <a:ea typeface="Calibri"/>
                <a:cs typeface="Calibri"/>
                <a:sym typeface="Calibri"/>
              </a:rPr>
              <a:t>1</a:t>
            </a:r>
            <a:r>
              <a:rPr lang="en-US" sz="2400" b="0" i="0" u="none" strike="noStrike" cap="none">
                <a:solidFill>
                  <a:schemeClr val="dk1"/>
                </a:solidFill>
                <a:latin typeface="Calibri"/>
                <a:ea typeface="Calibri"/>
                <a:cs typeface="Calibri"/>
                <a:sym typeface="Calibri"/>
              </a:rPr>
              <a:t>, T</a:t>
            </a:r>
            <a:r>
              <a:rPr lang="en-US" sz="2400" b="0" i="0" u="none" strike="noStrike" cap="none" baseline="-25000">
                <a:solidFill>
                  <a:schemeClr val="dk1"/>
                </a:solidFill>
                <a:latin typeface="Calibri"/>
                <a:ea typeface="Calibri"/>
                <a:cs typeface="Calibri"/>
                <a:sym typeface="Calibri"/>
              </a:rPr>
              <a:t>2</a:t>
            </a:r>
            <a:r>
              <a:rPr lang="en-US" sz="2400" b="0" i="0" u="none" strike="noStrike" cap="none">
                <a:solidFill>
                  <a:schemeClr val="dk1"/>
                </a:solidFill>
                <a:latin typeface="Calibri"/>
                <a:ea typeface="Calibri"/>
                <a:cs typeface="Calibri"/>
                <a:sym typeface="Calibri"/>
              </a:rPr>
              <a:t>, ...., T</a:t>
            </a:r>
            <a:r>
              <a:rPr lang="en-US" sz="2400" b="0" i="0" u="none" strike="noStrike" cap="none" baseline="-25000">
                <a:solidFill>
                  <a:schemeClr val="dk1"/>
                </a:solidFill>
                <a:latin typeface="Calibri"/>
                <a:ea typeface="Calibri"/>
                <a:cs typeface="Calibri"/>
                <a:sym typeface="Calibri"/>
              </a:rPr>
              <a:t>k</a:t>
            </a:r>
            <a:r>
              <a:rPr lang="en-US" sz="2400" b="0" i="0" u="none" strike="noStrike" cap="none">
                <a:solidFill>
                  <a:schemeClr val="dk1"/>
                </a:solidFill>
                <a:latin typeface="Calibri"/>
                <a:ea typeface="Calibri"/>
                <a:cs typeface="Calibri"/>
                <a:sym typeface="Calibri"/>
              </a:rPr>
              <a:t>, each of whose roots are connected by a directed </a:t>
            </a:r>
            <a:r>
              <a:rPr lang="en-US" sz="2400" b="0" i="1" u="none" strike="noStrike" cap="none">
                <a:solidFill>
                  <a:schemeClr val="dk1"/>
                </a:solidFill>
                <a:latin typeface="Calibri"/>
                <a:ea typeface="Calibri"/>
                <a:cs typeface="Calibri"/>
                <a:sym typeface="Calibri"/>
              </a:rPr>
              <a:t>edge</a:t>
            </a:r>
            <a:r>
              <a:rPr lang="en-US" sz="2400" b="0" i="0" u="none" strike="noStrike" cap="none">
                <a:solidFill>
                  <a:schemeClr val="dk1"/>
                </a:solidFill>
                <a:latin typeface="Calibri"/>
                <a:ea typeface="Calibri"/>
                <a:cs typeface="Calibri"/>
                <a:sym typeface="Calibri"/>
              </a:rPr>
              <a:t> from r</a:t>
            </a:r>
          </a:p>
          <a:p>
            <a:pPr marL="514350" marR="0" lvl="1" indent="-171450" algn="l" rtl="0">
              <a:lnSpc>
                <a:spcPct val="90000"/>
              </a:lnSpc>
              <a:spcBef>
                <a:spcPts val="375"/>
              </a:spcBef>
              <a:buClr>
                <a:schemeClr val="dk1"/>
              </a:buClr>
              <a:buSzPct val="100000"/>
              <a:buFont typeface="Arial"/>
              <a:buNone/>
            </a:pPr>
            <a:endParaRPr sz="1800" b="0" i="0" u="none" strike="noStrike" cap="none">
              <a:solidFill>
                <a:schemeClr val="dk1"/>
              </a:solidFill>
              <a:latin typeface="Calibri"/>
              <a:ea typeface="Calibri"/>
              <a:cs typeface="Calibri"/>
              <a:sym typeface="Calibri"/>
            </a:endParaRPr>
          </a:p>
        </p:txBody>
      </p:sp>
      <p:pic>
        <p:nvPicPr>
          <p:cNvPr id="104" name="Shape 104" descr="fig4_1"/>
          <p:cNvPicPr preferRelativeResize="0"/>
          <p:nvPr/>
        </p:nvPicPr>
        <p:blipFill rotWithShape="1">
          <a:blip r:embed="rId3">
            <a:alphaModFix/>
          </a:blip>
          <a:srcRect/>
          <a:stretch/>
        </p:blipFill>
        <p:spPr>
          <a:xfrm>
            <a:off x="846137" y="3962400"/>
            <a:ext cx="7669213" cy="202088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628650" y="365125"/>
            <a:ext cx="7886700" cy="1325700"/>
          </a:xfrm>
          <a:prstGeom prst="rect">
            <a:avLst/>
          </a:prstGeom>
        </p:spPr>
        <p:txBody>
          <a:bodyPr lIns="91425" tIns="91425" rIns="91425" bIns="91425" anchor="ctr" anchorCtr="0">
            <a:noAutofit/>
          </a:bodyPr>
          <a:lstStyle/>
          <a:p>
            <a:pPr lvl="0">
              <a:spcBef>
                <a:spcPts val="0"/>
              </a:spcBef>
              <a:buNone/>
            </a:pPr>
            <a:r>
              <a:rPr lang="en-US" b="1" dirty="0">
                <a:solidFill>
                  <a:schemeClr val="accent6">
                    <a:lumMod val="75000"/>
                  </a:schemeClr>
                </a:solidFill>
              </a:rPr>
              <a:t>Which of these is not BST?</a:t>
            </a:r>
          </a:p>
        </p:txBody>
      </p:sp>
      <p:pic>
        <p:nvPicPr>
          <p:cNvPr id="230" name="Shape 230"/>
          <p:cNvPicPr preferRelativeResize="0"/>
          <p:nvPr/>
        </p:nvPicPr>
        <p:blipFill>
          <a:blip r:embed="rId3">
            <a:alphaModFix/>
          </a:blip>
          <a:stretch>
            <a:fillRect/>
          </a:stretch>
        </p:blipFill>
        <p:spPr>
          <a:xfrm>
            <a:off x="152400" y="1843225"/>
            <a:ext cx="8839200" cy="387712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3600" b="1" i="0" u="none" strike="noStrike" cap="none">
                <a:solidFill>
                  <a:srgbClr val="548135"/>
                </a:solidFill>
                <a:latin typeface="Calibri"/>
                <a:ea typeface="Calibri"/>
                <a:cs typeface="Calibri"/>
                <a:sym typeface="Calibri"/>
              </a:rPr>
              <a:t>Binary search trees</a:t>
            </a:r>
          </a:p>
        </p:txBody>
      </p:sp>
      <p:pic>
        <p:nvPicPr>
          <p:cNvPr id="236" name="Shape 236"/>
          <p:cNvPicPr preferRelativeResize="0"/>
          <p:nvPr/>
        </p:nvPicPr>
        <p:blipFill rotWithShape="1">
          <a:blip r:embed="rId3">
            <a:alphaModFix/>
          </a:blip>
          <a:srcRect/>
          <a:stretch/>
        </p:blipFill>
        <p:spPr>
          <a:xfrm>
            <a:off x="1447800" y="1600200"/>
            <a:ext cx="5714999" cy="3643313"/>
          </a:xfrm>
          <a:prstGeom prst="rect">
            <a:avLst/>
          </a:prstGeom>
          <a:noFill/>
          <a:ln>
            <a:noFill/>
          </a:ln>
        </p:spPr>
      </p:pic>
      <p:sp>
        <p:nvSpPr>
          <p:cNvPr id="237" name="Shape 237"/>
          <p:cNvSpPr txBox="1">
            <a:spLocks noGrp="1"/>
          </p:cNvSpPr>
          <p:nvPr>
            <p:ph type="body" idx="1"/>
          </p:nvPr>
        </p:nvSpPr>
        <p:spPr>
          <a:xfrm>
            <a:off x="381000" y="1888209"/>
            <a:ext cx="7848599" cy="4800600"/>
          </a:xfrm>
          <a:prstGeom prst="rect">
            <a:avLst/>
          </a:prstGeom>
          <a:noFill/>
          <a:ln>
            <a:noFill/>
          </a:ln>
        </p:spPr>
        <p:txBody>
          <a:bodyPr lIns="91425" tIns="45700" rIns="91425" bIns="45700" anchor="t" anchorCtr="0">
            <a:noAutofit/>
          </a:bodyPr>
          <a:lstStyle/>
          <a:p>
            <a:pPr marL="171450" marR="0" lvl="0" indent="-171450" algn="l" rtl="0">
              <a:lnSpc>
                <a:spcPct val="90000"/>
              </a:lnSpc>
              <a:spcBef>
                <a:spcPts val="0"/>
              </a:spcBef>
              <a:spcAft>
                <a:spcPts val="0"/>
              </a:spcAft>
              <a:buClr>
                <a:schemeClr val="dk1"/>
              </a:buClr>
              <a:buSzPct val="100000"/>
              <a:buFont typeface="Arial"/>
              <a:buNone/>
            </a:pPr>
            <a:endParaRPr sz="2100" b="0" i="0" u="none" strike="noStrike" cap="none" dirty="0">
              <a:solidFill>
                <a:schemeClr val="dk1"/>
              </a:solidFill>
              <a:latin typeface="Calibri"/>
              <a:ea typeface="Calibri"/>
              <a:cs typeface="Calibri"/>
              <a:sym typeface="Calibri"/>
            </a:endParaRPr>
          </a:p>
          <a:p>
            <a:pPr marL="171450" marR="0" lvl="0" indent="-171450" algn="l" rtl="0">
              <a:lnSpc>
                <a:spcPct val="90000"/>
              </a:lnSpc>
              <a:spcBef>
                <a:spcPts val="750"/>
              </a:spcBef>
              <a:spcAft>
                <a:spcPts val="0"/>
              </a:spcAft>
              <a:buClr>
                <a:schemeClr val="dk1"/>
              </a:buClr>
              <a:buSzPct val="100000"/>
              <a:buFont typeface="Arial"/>
              <a:buNone/>
            </a:pPr>
            <a:endParaRPr sz="2100" b="0" i="0" u="none" strike="noStrike" cap="none" dirty="0">
              <a:solidFill>
                <a:schemeClr val="dk1"/>
              </a:solidFill>
              <a:latin typeface="Calibri"/>
              <a:ea typeface="Calibri"/>
              <a:cs typeface="Calibri"/>
              <a:sym typeface="Calibri"/>
            </a:endParaRPr>
          </a:p>
          <a:p>
            <a:pPr marL="171450" marR="0" lvl="0" indent="-171450" algn="l" rtl="0">
              <a:lnSpc>
                <a:spcPct val="90000"/>
              </a:lnSpc>
              <a:spcBef>
                <a:spcPts val="750"/>
              </a:spcBef>
              <a:spcAft>
                <a:spcPts val="0"/>
              </a:spcAft>
              <a:buClr>
                <a:schemeClr val="dk1"/>
              </a:buClr>
              <a:buSzPct val="100000"/>
              <a:buFont typeface="Arial"/>
              <a:buNone/>
            </a:pPr>
            <a:endParaRPr sz="2100" b="0" i="0" u="none" strike="noStrike" cap="none" dirty="0">
              <a:solidFill>
                <a:schemeClr val="dk1"/>
              </a:solidFill>
              <a:latin typeface="Calibri"/>
              <a:ea typeface="Calibri"/>
              <a:cs typeface="Calibri"/>
              <a:sym typeface="Calibri"/>
            </a:endParaRPr>
          </a:p>
          <a:p>
            <a:pPr marL="171450" marR="0" lvl="0" indent="-171450" algn="l" rtl="0">
              <a:lnSpc>
                <a:spcPct val="90000"/>
              </a:lnSpc>
              <a:spcBef>
                <a:spcPts val="750"/>
              </a:spcBef>
              <a:spcAft>
                <a:spcPts val="0"/>
              </a:spcAft>
              <a:buClr>
                <a:schemeClr val="dk1"/>
              </a:buClr>
              <a:buSzPct val="100000"/>
              <a:buFont typeface="Arial"/>
              <a:buNone/>
            </a:pPr>
            <a:endParaRPr sz="2100" b="0" i="0" u="none" strike="noStrike" cap="none" dirty="0">
              <a:solidFill>
                <a:schemeClr val="dk1"/>
              </a:solidFill>
              <a:latin typeface="Calibri"/>
              <a:ea typeface="Calibri"/>
              <a:cs typeface="Calibri"/>
              <a:sym typeface="Calibri"/>
            </a:endParaRPr>
          </a:p>
          <a:p>
            <a:pPr marL="171450" marR="0" lvl="0" indent="-171450" algn="l" rtl="0">
              <a:lnSpc>
                <a:spcPct val="90000"/>
              </a:lnSpc>
              <a:spcBef>
                <a:spcPts val="750"/>
              </a:spcBef>
              <a:spcAft>
                <a:spcPts val="0"/>
              </a:spcAft>
              <a:buClr>
                <a:schemeClr val="dk1"/>
              </a:buClr>
              <a:buSzPct val="100000"/>
              <a:buFont typeface="Arial"/>
              <a:buNone/>
            </a:pPr>
            <a:endParaRPr sz="2100" b="0" i="0" u="none" strike="noStrike" cap="none" dirty="0">
              <a:solidFill>
                <a:schemeClr val="dk1"/>
              </a:solidFill>
              <a:latin typeface="Calibri"/>
              <a:ea typeface="Calibri"/>
              <a:cs typeface="Calibri"/>
              <a:sym typeface="Calibri"/>
            </a:endParaRPr>
          </a:p>
          <a:p>
            <a:pPr marL="171450" marR="0" lvl="0" indent="-171450" algn="l" rtl="0">
              <a:lnSpc>
                <a:spcPct val="90000"/>
              </a:lnSpc>
              <a:spcBef>
                <a:spcPts val="750"/>
              </a:spcBef>
              <a:spcAft>
                <a:spcPts val="0"/>
              </a:spcAft>
              <a:buClr>
                <a:schemeClr val="dk1"/>
              </a:buClr>
              <a:buSzPct val="100000"/>
              <a:buFont typeface="Arial"/>
              <a:buNone/>
            </a:pPr>
            <a:endParaRPr sz="2100" b="0" i="0" u="none" strike="noStrike" cap="none" dirty="0">
              <a:solidFill>
                <a:schemeClr val="dk1"/>
              </a:solidFill>
              <a:latin typeface="Calibri"/>
              <a:ea typeface="Calibri"/>
              <a:cs typeface="Calibri"/>
              <a:sym typeface="Calibri"/>
            </a:endParaRPr>
          </a:p>
          <a:p>
            <a:pPr marL="171450" marR="0" lvl="0" indent="-171450" algn="l" rtl="0">
              <a:lnSpc>
                <a:spcPct val="90000"/>
              </a:lnSpc>
              <a:spcBef>
                <a:spcPts val="750"/>
              </a:spcBef>
              <a:spcAft>
                <a:spcPts val="0"/>
              </a:spcAft>
              <a:buClr>
                <a:schemeClr val="dk1"/>
              </a:buClr>
              <a:buSzPct val="100000"/>
              <a:buFont typeface="Arial"/>
              <a:buNone/>
            </a:pPr>
            <a:endParaRPr sz="2100" b="0" i="0" u="none" strike="noStrike" cap="none" dirty="0">
              <a:solidFill>
                <a:schemeClr val="dk1"/>
              </a:solidFill>
              <a:latin typeface="Calibri"/>
              <a:ea typeface="Calibri"/>
              <a:cs typeface="Calibri"/>
              <a:sym typeface="Calibri"/>
            </a:endParaRPr>
          </a:p>
          <a:p>
            <a:pPr marL="171450" marR="0" lvl="0" indent="-171450" algn="l" rtl="0">
              <a:lnSpc>
                <a:spcPct val="90000"/>
              </a:lnSpc>
              <a:spcBef>
                <a:spcPts val="750"/>
              </a:spcBef>
              <a:spcAft>
                <a:spcPts val="0"/>
              </a:spcAft>
              <a:buClr>
                <a:schemeClr val="dk1"/>
              </a:buClr>
              <a:buSzPct val="100000"/>
              <a:buFont typeface="Arial"/>
              <a:buNone/>
            </a:pPr>
            <a:endParaRPr sz="2100" b="0" i="0" u="none" strike="noStrike" cap="none" dirty="0">
              <a:solidFill>
                <a:schemeClr val="dk1"/>
              </a:solidFill>
              <a:latin typeface="Calibri"/>
              <a:ea typeface="Calibri"/>
              <a:cs typeface="Calibri"/>
              <a:sym typeface="Calibri"/>
            </a:endParaRPr>
          </a:p>
          <a:p>
            <a:pPr marL="171450" marR="0" lvl="0" indent="-171450" algn="l" rtl="0">
              <a:lnSpc>
                <a:spcPct val="90000"/>
              </a:lnSpc>
              <a:spcBef>
                <a:spcPts val="750"/>
              </a:spcBef>
              <a:spcAft>
                <a:spcPts val="0"/>
              </a:spcAft>
              <a:buClr>
                <a:schemeClr val="dk1"/>
              </a:buClr>
              <a:buSzPct val="100000"/>
              <a:buFont typeface="Arial"/>
              <a:buChar char="•"/>
            </a:pPr>
            <a:r>
              <a:rPr lang="en-US" sz="2100" b="0" i="0" u="none" strike="noStrike" cap="none" dirty="0">
                <a:solidFill>
                  <a:schemeClr val="dk1"/>
                </a:solidFill>
                <a:latin typeface="Calibri"/>
                <a:ea typeface="Calibri"/>
                <a:cs typeface="Calibri"/>
                <a:sym typeface="Calibri"/>
              </a:rPr>
              <a:t>Average depth of a node is O(log N); </a:t>
            </a:r>
            <a:endParaRPr lang="en-US" sz="2100" b="0" i="0" u="none" strike="noStrike" cap="none" dirty="0" smtClean="0">
              <a:solidFill>
                <a:schemeClr val="dk1"/>
              </a:solidFill>
              <a:latin typeface="Calibri"/>
              <a:ea typeface="Calibri"/>
              <a:cs typeface="Calibri"/>
              <a:sym typeface="Calibri"/>
            </a:endParaRPr>
          </a:p>
          <a:p>
            <a:pPr marL="171450" marR="0" lvl="0" indent="-171450" algn="l" rtl="0">
              <a:lnSpc>
                <a:spcPct val="90000"/>
              </a:lnSpc>
              <a:spcBef>
                <a:spcPts val="750"/>
              </a:spcBef>
              <a:spcAft>
                <a:spcPts val="0"/>
              </a:spcAft>
              <a:buClr>
                <a:schemeClr val="dk1"/>
              </a:buClr>
              <a:buSzPct val="100000"/>
              <a:buFont typeface="Arial"/>
              <a:buChar char="•"/>
            </a:pPr>
            <a:r>
              <a:rPr lang="en-US" dirty="0" smtClean="0"/>
              <a:t>M</a:t>
            </a:r>
            <a:r>
              <a:rPr lang="en-US" sz="2100" b="0" i="0" u="none" strike="noStrike" cap="none" dirty="0" smtClean="0">
                <a:solidFill>
                  <a:schemeClr val="dk1"/>
                </a:solidFill>
                <a:latin typeface="Calibri"/>
                <a:ea typeface="Calibri"/>
                <a:cs typeface="Calibri"/>
                <a:sym typeface="Calibri"/>
              </a:rPr>
              <a:t>aximum </a:t>
            </a:r>
            <a:r>
              <a:rPr lang="en-US" sz="2100" b="0" i="0" u="none" strike="noStrike" cap="none" dirty="0">
                <a:solidFill>
                  <a:schemeClr val="dk1"/>
                </a:solidFill>
                <a:latin typeface="Calibri"/>
                <a:ea typeface="Calibri"/>
                <a:cs typeface="Calibri"/>
                <a:sym typeface="Calibri"/>
              </a:rPr>
              <a:t>depth of a node is O(N)</a:t>
            </a:r>
          </a:p>
          <a:p>
            <a:pPr marL="171450" marR="0" lvl="0" indent="-171450" algn="l" rtl="0">
              <a:lnSpc>
                <a:spcPct val="90000"/>
              </a:lnSpc>
              <a:spcBef>
                <a:spcPts val="750"/>
              </a:spcBef>
              <a:buClr>
                <a:schemeClr val="dk1"/>
              </a:buClr>
              <a:buSzPct val="100000"/>
              <a:buFont typeface="Arial"/>
              <a:buNone/>
            </a:pPr>
            <a:endParaRPr sz="2100" b="0" i="0" u="none" strike="noStrike" cap="none" dirty="0">
              <a:solidFill>
                <a:schemeClr val="dk1"/>
              </a:solidFill>
              <a:latin typeface="Calibri"/>
              <a:ea typeface="Calibri"/>
              <a:cs typeface="Calibri"/>
              <a:sym typeface="Calibri"/>
            </a:endParaRPr>
          </a:p>
        </p:txBody>
      </p:sp>
      <p:sp>
        <p:nvSpPr>
          <p:cNvPr id="238" name="Shape 238"/>
          <p:cNvSpPr txBox="1"/>
          <p:nvPr/>
        </p:nvSpPr>
        <p:spPr>
          <a:xfrm>
            <a:off x="774700" y="1676400"/>
            <a:ext cx="7054800" cy="7620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2"/>
              </a:buClr>
              <a:buSzPct val="25000"/>
              <a:buFont typeface="Arial"/>
              <a:buNone/>
            </a:pPr>
            <a:r>
              <a:rPr lang="en-US" sz="2000" b="1" i="0" u="none" strike="noStrike" cap="none">
                <a:latin typeface="Arial"/>
                <a:ea typeface="Arial"/>
                <a:cs typeface="Arial"/>
                <a:sym typeface="Arial"/>
              </a:rPr>
              <a:t>Two binary search trees representing</a:t>
            </a:r>
            <a:r>
              <a:rPr lang="en-US"/>
              <a:t> </a:t>
            </a:r>
            <a:r>
              <a:rPr lang="en-US" sz="2000" b="1" i="0" u="none" strike="noStrike" cap="none">
                <a:latin typeface="Arial"/>
                <a:ea typeface="Arial"/>
                <a:cs typeface="Arial"/>
                <a:sym typeface="Arial"/>
              </a:rPr>
              <a:t>the same set: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3300" b="1" i="0" u="none" strike="noStrike" cap="none">
                <a:solidFill>
                  <a:srgbClr val="548135"/>
                </a:solidFill>
                <a:latin typeface="Calibri"/>
                <a:ea typeface="Calibri"/>
                <a:cs typeface="Calibri"/>
                <a:sym typeface="Calibri"/>
              </a:rPr>
              <a:t>Implementation of Binary Search Tree</a:t>
            </a:r>
          </a:p>
        </p:txBody>
      </p:sp>
      <p:pic>
        <p:nvPicPr>
          <p:cNvPr id="244" name="Shape 244" descr="fig4_16"/>
          <p:cNvPicPr preferRelativeResize="0"/>
          <p:nvPr/>
        </p:nvPicPr>
        <p:blipFill rotWithShape="1">
          <a:blip r:embed="rId3">
            <a:alphaModFix/>
          </a:blip>
          <a:srcRect/>
          <a:stretch/>
        </p:blipFill>
        <p:spPr>
          <a:xfrm>
            <a:off x="762000" y="1676400"/>
            <a:ext cx="7772400" cy="4384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300" b="0" i="0" u="none" strike="noStrike" cap="none">
                <a:solidFill>
                  <a:srgbClr val="000000"/>
                </a:solidFill>
                <a:latin typeface="Calibri"/>
                <a:ea typeface="Calibri"/>
                <a:cs typeface="Calibri"/>
                <a:sym typeface="Calibri"/>
              </a:rPr>
              <a:t>Implementation of a BST using an array</a:t>
            </a:r>
          </a:p>
        </p:txBody>
      </p:sp>
      <p:sp>
        <p:nvSpPr>
          <p:cNvPr id="250" name="Shape 250"/>
          <p:cNvSpPr txBox="1">
            <a:spLocks noGrp="1"/>
          </p:cNvSpPr>
          <p:nvPr>
            <p:ph type="body" idx="1"/>
          </p:nvPr>
        </p:nvSpPr>
        <p:spPr>
          <a:xfrm>
            <a:off x="347742" y="2183840"/>
            <a:ext cx="7886700" cy="4351200"/>
          </a:xfrm>
          <a:prstGeom prst="rect">
            <a:avLst/>
          </a:prstGeom>
          <a:noFill/>
          <a:ln>
            <a:noFill/>
          </a:ln>
        </p:spPr>
        <p:txBody>
          <a:bodyPr lIns="91425" tIns="45700" rIns="91425" bIns="45700" anchor="t" anchorCtr="0">
            <a:noAutofit/>
          </a:bodyPr>
          <a:lstStyle/>
          <a:p>
            <a:pPr marL="171450" marR="0" lvl="0" indent="-171450" algn="l" rtl="0">
              <a:lnSpc>
                <a:spcPct val="90000"/>
              </a:lnSpc>
              <a:spcBef>
                <a:spcPts val="0"/>
              </a:spcBef>
              <a:spcAft>
                <a:spcPts val="0"/>
              </a:spcAft>
              <a:buClr>
                <a:srgbClr val="000000"/>
              </a:buClr>
              <a:buSzPct val="100000"/>
              <a:buFont typeface="Arial"/>
              <a:buChar char="•"/>
            </a:pPr>
            <a:r>
              <a:rPr lang="en-US" sz="2100" b="0" i="0" u="none" strike="noStrike" cap="none">
                <a:solidFill>
                  <a:srgbClr val="000000"/>
                </a:solidFill>
                <a:latin typeface="Calibri"/>
                <a:ea typeface="Calibri"/>
                <a:cs typeface="Calibri"/>
                <a:sym typeface="Calibri"/>
              </a:rPr>
              <a:t>Node 1 is the root</a:t>
            </a:r>
          </a:p>
          <a:p>
            <a:pPr marL="171450" marR="0" lvl="0" indent="-171450" algn="l" rtl="0">
              <a:lnSpc>
                <a:spcPct val="90000"/>
              </a:lnSpc>
              <a:spcBef>
                <a:spcPts val="750"/>
              </a:spcBef>
              <a:spcAft>
                <a:spcPts val="0"/>
              </a:spcAft>
              <a:buClr>
                <a:srgbClr val="000000"/>
              </a:buClr>
              <a:buSzPct val="100000"/>
              <a:buFont typeface="Arial"/>
              <a:buChar char="•"/>
            </a:pPr>
            <a:r>
              <a:rPr lang="en-US" sz="2100" b="0" i="0" u="none" strike="noStrike" cap="none">
                <a:solidFill>
                  <a:srgbClr val="000000"/>
                </a:solidFill>
                <a:latin typeface="Calibri"/>
                <a:ea typeface="Calibri"/>
                <a:cs typeface="Calibri"/>
                <a:sym typeface="Calibri"/>
              </a:rPr>
              <a:t>Left child of node i is 2i</a:t>
            </a:r>
          </a:p>
          <a:p>
            <a:pPr marL="171450" marR="0" lvl="0" indent="-171450" algn="l" rtl="0">
              <a:lnSpc>
                <a:spcPct val="90000"/>
              </a:lnSpc>
              <a:spcBef>
                <a:spcPts val="750"/>
              </a:spcBef>
              <a:spcAft>
                <a:spcPts val="0"/>
              </a:spcAft>
              <a:buClr>
                <a:srgbClr val="000000"/>
              </a:buClr>
              <a:buSzPct val="100000"/>
              <a:buFont typeface="Arial"/>
              <a:buChar char="•"/>
            </a:pPr>
            <a:r>
              <a:rPr lang="en-US" sz="2100" b="0" i="0" u="none" strike="noStrike" cap="none">
                <a:solidFill>
                  <a:srgbClr val="000000"/>
                </a:solidFill>
                <a:latin typeface="Calibri"/>
                <a:ea typeface="Calibri"/>
                <a:cs typeface="Calibri"/>
                <a:sym typeface="Calibri"/>
              </a:rPr>
              <a:t>Right child of node i is 2i+1 </a:t>
            </a:r>
          </a:p>
          <a:p>
            <a:pPr marL="171450" marR="0" lvl="0" indent="-171450" algn="l" rtl="0">
              <a:lnSpc>
                <a:spcPct val="90000"/>
              </a:lnSpc>
              <a:spcBef>
                <a:spcPts val="750"/>
              </a:spcBef>
              <a:buClr>
                <a:srgbClr val="000000"/>
              </a:buClr>
              <a:buSzPct val="100000"/>
              <a:buFont typeface="Arial"/>
              <a:buChar char="•"/>
            </a:pPr>
            <a:r>
              <a:rPr lang="en-US" sz="2100" b="0" i="0" u="none" strike="noStrike" cap="none">
                <a:solidFill>
                  <a:srgbClr val="000000"/>
                </a:solidFill>
                <a:latin typeface="Calibri"/>
                <a:ea typeface="Calibri"/>
                <a:cs typeface="Calibri"/>
                <a:sym typeface="Calibri"/>
              </a:rPr>
              <a:t>Parent of node i is i/2</a:t>
            </a:r>
          </a:p>
        </p:txBody>
      </p:sp>
      <p:graphicFrame>
        <p:nvGraphicFramePr>
          <p:cNvPr id="251" name="Shape 251"/>
          <p:cNvGraphicFramePr/>
          <p:nvPr/>
        </p:nvGraphicFramePr>
        <p:xfrm>
          <a:off x="1479280" y="5486400"/>
          <a:ext cx="6095950" cy="751850"/>
        </p:xfrm>
        <a:graphic>
          <a:graphicData uri="http://schemas.openxmlformats.org/drawingml/2006/table">
            <a:tbl>
              <a:tblPr firstRow="1" bandRow="1">
                <a:noFill/>
                <a:tableStyleId>{6555238A-1AE9-4C5B-9233-4945E004C48C}</a:tableStyleId>
              </a:tblPr>
              <a:tblGrid>
                <a:gridCol w="870850"/>
                <a:gridCol w="870850"/>
                <a:gridCol w="870850"/>
                <a:gridCol w="870850"/>
                <a:gridCol w="870850"/>
                <a:gridCol w="870850"/>
                <a:gridCol w="870850"/>
              </a:tblGrid>
              <a:tr h="751850">
                <a:tc>
                  <a:txBody>
                    <a:bodyPr/>
                    <a:lstStyle/>
                    <a:p>
                      <a:pPr marL="0" marR="0" lvl="0" indent="0" algn="ctr" rtl="0">
                        <a:spcBef>
                          <a:spcPts val="0"/>
                        </a:spcBef>
                        <a:buSzPct val="25000"/>
                        <a:buNone/>
                      </a:pPr>
                      <a:r>
                        <a:rPr lang="en-US" sz="3200" u="none" strike="noStrike" cap="none"/>
                        <a:t>x</a:t>
                      </a:r>
                    </a:p>
                  </a:txBody>
                  <a:tcPr marL="91450" marR="91450" marT="45725" marB="45725"/>
                </a:tc>
                <a:tc>
                  <a:txBody>
                    <a:bodyPr/>
                    <a:lstStyle/>
                    <a:p>
                      <a:pPr marL="0" marR="0" lvl="0" indent="0" algn="ctr" rtl="0">
                        <a:spcBef>
                          <a:spcPts val="0"/>
                        </a:spcBef>
                        <a:buSzPct val="25000"/>
                        <a:buNone/>
                      </a:pPr>
                      <a:r>
                        <a:rPr lang="en-US" sz="3200" u="none" strike="noStrike" cap="none"/>
                        <a:t>c</a:t>
                      </a:r>
                    </a:p>
                  </a:txBody>
                  <a:tcPr marL="91450" marR="91450" marT="45725" marB="45725"/>
                </a:tc>
                <a:tc>
                  <a:txBody>
                    <a:bodyPr/>
                    <a:lstStyle/>
                    <a:p>
                      <a:pPr marL="0" marR="0" lvl="0" indent="0" algn="ctr" rtl="0">
                        <a:spcBef>
                          <a:spcPts val="0"/>
                        </a:spcBef>
                        <a:buSzPct val="25000"/>
                        <a:buNone/>
                      </a:pPr>
                      <a:r>
                        <a:rPr lang="en-US" sz="3200" u="none" strike="noStrike" cap="none"/>
                        <a:t>f</a:t>
                      </a:r>
                    </a:p>
                  </a:txBody>
                  <a:tcPr marL="91450" marR="91450" marT="45725" marB="45725"/>
                </a:tc>
                <a:tc>
                  <a:txBody>
                    <a:bodyPr/>
                    <a:lstStyle/>
                    <a:p>
                      <a:pPr marL="0" marR="0" lvl="0" indent="0" algn="ctr" rtl="0">
                        <a:spcBef>
                          <a:spcPts val="0"/>
                        </a:spcBef>
                        <a:buSzPct val="25000"/>
                        <a:buNone/>
                      </a:pPr>
                      <a:r>
                        <a:rPr lang="en-US" sz="3200" u="none" strike="noStrike" cap="none"/>
                        <a:t>k</a:t>
                      </a:r>
                    </a:p>
                  </a:txBody>
                  <a:tcPr marL="91450" marR="91450" marT="45725" marB="45725"/>
                </a:tc>
                <a:tc>
                  <a:txBody>
                    <a:bodyPr/>
                    <a:lstStyle/>
                    <a:p>
                      <a:pPr marL="0" marR="0" lvl="0" indent="0" algn="ctr" rtl="0">
                        <a:spcBef>
                          <a:spcPts val="0"/>
                        </a:spcBef>
                        <a:buSzPct val="25000"/>
                        <a:buNone/>
                      </a:pPr>
                      <a:r>
                        <a:rPr lang="en-US" sz="3200" u="none" strike="noStrike" cap="none"/>
                        <a:t>z</a:t>
                      </a:r>
                    </a:p>
                  </a:txBody>
                  <a:tcPr marL="91450" marR="91450" marT="45725" marB="45725"/>
                </a:tc>
                <a:tc>
                  <a:txBody>
                    <a:bodyPr/>
                    <a:lstStyle/>
                    <a:p>
                      <a:pPr marL="0" marR="0" lvl="0" indent="0" algn="ctr" rtl="0">
                        <a:spcBef>
                          <a:spcPts val="0"/>
                        </a:spcBef>
                        <a:buSzPct val="25000"/>
                        <a:buNone/>
                      </a:pPr>
                      <a:r>
                        <a:rPr lang="en-US" sz="3200" u="none" strike="noStrike" cap="none"/>
                        <a:t>b</a:t>
                      </a:r>
                    </a:p>
                  </a:txBody>
                  <a:tcPr marL="91450" marR="91450" marT="45725" marB="45725"/>
                </a:tc>
                <a:tc>
                  <a:txBody>
                    <a:bodyPr/>
                    <a:lstStyle/>
                    <a:p>
                      <a:pPr marL="0" marR="0" lvl="0" indent="0" algn="ctr" rtl="0">
                        <a:spcBef>
                          <a:spcPts val="0"/>
                        </a:spcBef>
                        <a:buSzPct val="25000"/>
                        <a:buNone/>
                      </a:pPr>
                      <a:r>
                        <a:rPr lang="en-US" sz="3200" u="none" strike="noStrike" cap="none"/>
                        <a:t>y</a:t>
                      </a:r>
                    </a:p>
                  </a:txBody>
                  <a:tcPr marL="91450" marR="91450" marT="45725" marB="45725"/>
                </a:tc>
              </a:tr>
            </a:tbl>
          </a:graphicData>
        </a:graphic>
      </p:graphicFrame>
      <p:sp>
        <p:nvSpPr>
          <p:cNvPr id="252" name="Shape 252"/>
          <p:cNvSpPr/>
          <p:nvPr/>
        </p:nvSpPr>
        <p:spPr>
          <a:xfrm>
            <a:off x="5671976" y="2388791"/>
            <a:ext cx="533399" cy="457200"/>
          </a:xfrm>
          <a:prstGeom prst="ellipse">
            <a:avLst/>
          </a:prstGeom>
          <a:solidFill>
            <a:schemeClr val="accent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chemeClr val="dk2"/>
              </a:buClr>
              <a:buSzPct val="25000"/>
              <a:buFont typeface="Arial"/>
              <a:buNone/>
            </a:pPr>
            <a:r>
              <a:rPr lang="en-US" sz="2000" b="1" i="0" u="none" strike="noStrike" cap="none">
                <a:solidFill>
                  <a:schemeClr val="lt1"/>
                </a:solidFill>
                <a:latin typeface="Arial"/>
                <a:ea typeface="Arial"/>
                <a:cs typeface="Arial"/>
                <a:sym typeface="Arial"/>
              </a:rPr>
              <a:t>x</a:t>
            </a:r>
          </a:p>
        </p:txBody>
      </p:sp>
      <p:sp>
        <p:nvSpPr>
          <p:cNvPr id="253" name="Shape 253"/>
          <p:cNvSpPr/>
          <p:nvPr/>
        </p:nvSpPr>
        <p:spPr>
          <a:xfrm>
            <a:off x="4876800" y="3544094"/>
            <a:ext cx="533400" cy="457200"/>
          </a:xfrm>
          <a:prstGeom prst="ellipse">
            <a:avLst/>
          </a:prstGeom>
          <a:solidFill>
            <a:schemeClr val="accent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chemeClr val="dk2"/>
              </a:buClr>
              <a:buSzPct val="25000"/>
              <a:buFont typeface="Arial"/>
              <a:buNone/>
            </a:pPr>
            <a:r>
              <a:rPr lang="en-US" sz="2000" b="1" i="0" u="none" strike="noStrike" cap="none">
                <a:solidFill>
                  <a:schemeClr val="lt1"/>
                </a:solidFill>
                <a:latin typeface="Arial"/>
                <a:ea typeface="Arial"/>
                <a:cs typeface="Arial"/>
                <a:sym typeface="Arial"/>
              </a:rPr>
              <a:t>c</a:t>
            </a:r>
          </a:p>
        </p:txBody>
      </p:sp>
      <p:sp>
        <p:nvSpPr>
          <p:cNvPr id="254" name="Shape 254"/>
          <p:cNvSpPr/>
          <p:nvPr/>
        </p:nvSpPr>
        <p:spPr>
          <a:xfrm>
            <a:off x="6429375" y="3544094"/>
            <a:ext cx="533399" cy="457200"/>
          </a:xfrm>
          <a:prstGeom prst="ellipse">
            <a:avLst/>
          </a:prstGeom>
          <a:solidFill>
            <a:schemeClr val="accent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chemeClr val="dk2"/>
              </a:buClr>
              <a:buSzPct val="25000"/>
              <a:buFont typeface="Arial"/>
              <a:buNone/>
            </a:pPr>
            <a:r>
              <a:rPr lang="en-US" sz="2000" b="1" i="0" u="none" strike="noStrike" cap="none">
                <a:solidFill>
                  <a:schemeClr val="lt1"/>
                </a:solidFill>
                <a:latin typeface="Arial"/>
                <a:ea typeface="Arial"/>
                <a:cs typeface="Arial"/>
                <a:sym typeface="Arial"/>
              </a:rPr>
              <a:t>f</a:t>
            </a:r>
          </a:p>
        </p:txBody>
      </p:sp>
      <p:sp>
        <p:nvSpPr>
          <p:cNvPr id="255" name="Shape 255"/>
          <p:cNvSpPr/>
          <p:nvPr/>
        </p:nvSpPr>
        <p:spPr>
          <a:xfrm>
            <a:off x="4024392" y="4724400"/>
            <a:ext cx="533399" cy="457200"/>
          </a:xfrm>
          <a:prstGeom prst="ellipse">
            <a:avLst/>
          </a:prstGeom>
          <a:solidFill>
            <a:schemeClr val="accent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chemeClr val="dk2"/>
              </a:buClr>
              <a:buSzPct val="25000"/>
              <a:buFont typeface="Arial"/>
              <a:buNone/>
            </a:pPr>
            <a:r>
              <a:rPr lang="en-US" sz="2000" b="1" i="0" u="none" strike="noStrike" cap="none">
                <a:solidFill>
                  <a:schemeClr val="lt1"/>
                </a:solidFill>
                <a:latin typeface="Arial"/>
                <a:ea typeface="Arial"/>
                <a:cs typeface="Arial"/>
                <a:sym typeface="Arial"/>
              </a:rPr>
              <a:t>k</a:t>
            </a:r>
          </a:p>
        </p:txBody>
      </p:sp>
      <p:sp>
        <p:nvSpPr>
          <p:cNvPr id="256" name="Shape 256"/>
          <p:cNvSpPr/>
          <p:nvPr/>
        </p:nvSpPr>
        <p:spPr>
          <a:xfrm>
            <a:off x="5295416" y="4724400"/>
            <a:ext cx="533399" cy="457200"/>
          </a:xfrm>
          <a:prstGeom prst="ellipse">
            <a:avLst/>
          </a:prstGeom>
          <a:solidFill>
            <a:schemeClr val="accent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chemeClr val="dk2"/>
              </a:buClr>
              <a:buSzPct val="25000"/>
              <a:buFont typeface="Arial"/>
              <a:buNone/>
            </a:pPr>
            <a:r>
              <a:rPr lang="en-US" sz="2000" b="1" i="0" u="none" strike="noStrike" cap="none">
                <a:solidFill>
                  <a:schemeClr val="lt1"/>
                </a:solidFill>
                <a:latin typeface="Arial"/>
                <a:ea typeface="Arial"/>
                <a:cs typeface="Arial"/>
                <a:sym typeface="Arial"/>
              </a:rPr>
              <a:t>z</a:t>
            </a:r>
          </a:p>
        </p:txBody>
      </p:sp>
      <p:sp>
        <p:nvSpPr>
          <p:cNvPr id="257" name="Shape 257"/>
          <p:cNvSpPr/>
          <p:nvPr/>
        </p:nvSpPr>
        <p:spPr>
          <a:xfrm>
            <a:off x="6205376" y="4717723"/>
            <a:ext cx="533399" cy="457200"/>
          </a:xfrm>
          <a:prstGeom prst="ellipse">
            <a:avLst/>
          </a:prstGeom>
          <a:solidFill>
            <a:schemeClr val="accent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chemeClr val="dk2"/>
              </a:buClr>
              <a:buSzPct val="25000"/>
              <a:buFont typeface="Arial"/>
              <a:buNone/>
            </a:pPr>
            <a:r>
              <a:rPr lang="en-US" sz="2000" b="1" i="0" u="none" strike="noStrike" cap="none">
                <a:solidFill>
                  <a:schemeClr val="lt1"/>
                </a:solidFill>
                <a:latin typeface="Arial"/>
                <a:ea typeface="Arial"/>
                <a:cs typeface="Arial"/>
                <a:sym typeface="Arial"/>
              </a:rPr>
              <a:t>b</a:t>
            </a:r>
          </a:p>
        </p:txBody>
      </p:sp>
      <p:sp>
        <p:nvSpPr>
          <p:cNvPr id="258" name="Shape 258"/>
          <p:cNvSpPr/>
          <p:nvPr/>
        </p:nvSpPr>
        <p:spPr>
          <a:xfrm>
            <a:off x="7115335" y="4724400"/>
            <a:ext cx="533399" cy="457200"/>
          </a:xfrm>
          <a:prstGeom prst="ellipse">
            <a:avLst/>
          </a:prstGeom>
          <a:solidFill>
            <a:schemeClr val="accent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chemeClr val="dk2"/>
              </a:buClr>
              <a:buSzPct val="25000"/>
              <a:buFont typeface="Arial"/>
              <a:buNone/>
            </a:pPr>
            <a:r>
              <a:rPr lang="en-US" sz="2000" b="1" i="0" u="none" strike="noStrike" cap="none">
                <a:solidFill>
                  <a:schemeClr val="lt1"/>
                </a:solidFill>
                <a:latin typeface="Arial"/>
                <a:ea typeface="Arial"/>
                <a:cs typeface="Arial"/>
                <a:sym typeface="Arial"/>
              </a:rPr>
              <a:t>y</a:t>
            </a:r>
          </a:p>
        </p:txBody>
      </p:sp>
      <p:cxnSp>
        <p:nvCxnSpPr>
          <p:cNvPr id="259" name="Shape 259"/>
          <p:cNvCxnSpPr>
            <a:stCxn id="252" idx="4"/>
            <a:endCxn id="253" idx="7"/>
          </p:cNvCxnSpPr>
          <p:nvPr/>
        </p:nvCxnSpPr>
        <p:spPr>
          <a:xfrm flipH="1">
            <a:off x="5332076" y="2845991"/>
            <a:ext cx="606600" cy="765000"/>
          </a:xfrm>
          <a:prstGeom prst="straightConnector1">
            <a:avLst/>
          </a:prstGeom>
          <a:noFill/>
          <a:ln w="9525" cap="flat" cmpd="sng">
            <a:solidFill>
              <a:schemeClr val="accent1"/>
            </a:solidFill>
            <a:prstDash val="solid"/>
            <a:miter/>
            <a:headEnd type="none" w="med" len="med"/>
            <a:tailEnd type="none" w="med" len="med"/>
          </a:ln>
        </p:spPr>
      </p:cxnSp>
      <p:cxnSp>
        <p:nvCxnSpPr>
          <p:cNvPr id="260" name="Shape 260"/>
          <p:cNvCxnSpPr>
            <a:stCxn id="252" idx="4"/>
            <a:endCxn id="254" idx="1"/>
          </p:cNvCxnSpPr>
          <p:nvPr/>
        </p:nvCxnSpPr>
        <p:spPr>
          <a:xfrm>
            <a:off x="5938676" y="2845991"/>
            <a:ext cx="568800" cy="765000"/>
          </a:xfrm>
          <a:prstGeom prst="straightConnector1">
            <a:avLst/>
          </a:prstGeom>
          <a:noFill/>
          <a:ln w="9525" cap="flat" cmpd="sng">
            <a:solidFill>
              <a:schemeClr val="accent1"/>
            </a:solidFill>
            <a:prstDash val="solid"/>
            <a:miter/>
            <a:headEnd type="none" w="med" len="med"/>
            <a:tailEnd type="none" w="med" len="med"/>
          </a:ln>
        </p:spPr>
      </p:cxnSp>
      <p:cxnSp>
        <p:nvCxnSpPr>
          <p:cNvPr id="261" name="Shape 261"/>
          <p:cNvCxnSpPr/>
          <p:nvPr/>
        </p:nvCxnSpPr>
        <p:spPr>
          <a:xfrm>
            <a:off x="6782952" y="3976980"/>
            <a:ext cx="568814" cy="765058"/>
          </a:xfrm>
          <a:prstGeom prst="straightConnector1">
            <a:avLst/>
          </a:prstGeom>
          <a:noFill/>
          <a:ln w="9525" cap="flat" cmpd="sng">
            <a:solidFill>
              <a:schemeClr val="accent1"/>
            </a:solidFill>
            <a:prstDash val="solid"/>
            <a:miter/>
            <a:headEnd type="none" w="med" len="med"/>
            <a:tailEnd type="none" w="med" len="med"/>
          </a:ln>
        </p:spPr>
      </p:cxnSp>
      <p:cxnSp>
        <p:nvCxnSpPr>
          <p:cNvPr id="262" name="Shape 262"/>
          <p:cNvCxnSpPr>
            <a:endCxn id="256" idx="0"/>
          </p:cNvCxnSpPr>
          <p:nvPr/>
        </p:nvCxnSpPr>
        <p:spPr>
          <a:xfrm>
            <a:off x="5148116" y="3952800"/>
            <a:ext cx="414000" cy="771600"/>
          </a:xfrm>
          <a:prstGeom prst="straightConnector1">
            <a:avLst/>
          </a:prstGeom>
          <a:noFill/>
          <a:ln w="9525" cap="flat" cmpd="sng">
            <a:solidFill>
              <a:schemeClr val="accent1"/>
            </a:solidFill>
            <a:prstDash val="solid"/>
            <a:miter/>
            <a:headEnd type="none" w="med" len="med"/>
            <a:tailEnd type="none" w="med" len="med"/>
          </a:ln>
        </p:spPr>
      </p:cxnSp>
      <p:cxnSp>
        <p:nvCxnSpPr>
          <p:cNvPr id="263" name="Shape 263"/>
          <p:cNvCxnSpPr>
            <a:stCxn id="254" idx="4"/>
            <a:endCxn id="257" idx="0"/>
          </p:cNvCxnSpPr>
          <p:nvPr/>
        </p:nvCxnSpPr>
        <p:spPr>
          <a:xfrm flipH="1">
            <a:off x="6471975" y="4001294"/>
            <a:ext cx="224100" cy="716400"/>
          </a:xfrm>
          <a:prstGeom prst="straightConnector1">
            <a:avLst/>
          </a:prstGeom>
          <a:noFill/>
          <a:ln w="9525" cap="flat" cmpd="sng">
            <a:solidFill>
              <a:schemeClr val="accent1"/>
            </a:solidFill>
            <a:prstDash val="solid"/>
            <a:miter/>
            <a:headEnd type="none" w="med" len="med"/>
            <a:tailEnd type="none" w="med" len="med"/>
          </a:ln>
        </p:spPr>
      </p:cxnSp>
      <p:cxnSp>
        <p:nvCxnSpPr>
          <p:cNvPr id="264" name="Shape 264"/>
          <p:cNvCxnSpPr>
            <a:stCxn id="253" idx="3"/>
            <a:endCxn id="255" idx="0"/>
          </p:cNvCxnSpPr>
          <p:nvPr/>
        </p:nvCxnSpPr>
        <p:spPr>
          <a:xfrm flipH="1">
            <a:off x="4291014" y="3934338"/>
            <a:ext cx="663900" cy="790200"/>
          </a:xfrm>
          <a:prstGeom prst="straightConnector1">
            <a:avLst/>
          </a:prstGeom>
          <a:noFill/>
          <a:ln w="9525" cap="flat" cmpd="sng">
            <a:solidFill>
              <a:schemeClr val="accent1"/>
            </a:solidFill>
            <a:prstDash val="solid"/>
            <a:miter/>
            <a:headEnd type="none" w="med" len="med"/>
            <a:tailEnd type="non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628650" y="365125"/>
            <a:ext cx="7886700" cy="1325700"/>
          </a:xfrm>
          <a:prstGeom prst="rect">
            <a:avLst/>
          </a:prstGeom>
        </p:spPr>
        <p:txBody>
          <a:bodyPr lIns="91425" tIns="91425" rIns="91425" bIns="91425" anchor="ctr" anchorCtr="0">
            <a:noAutofit/>
          </a:bodyPr>
          <a:lstStyle/>
          <a:p>
            <a:pPr lvl="0">
              <a:spcBef>
                <a:spcPts val="0"/>
              </a:spcBef>
              <a:buNone/>
            </a:pPr>
            <a:r>
              <a:rPr lang="en-US" b="1" dirty="0">
                <a:solidFill>
                  <a:schemeClr val="accent6">
                    <a:lumMod val="75000"/>
                  </a:schemeClr>
                </a:solidFill>
              </a:rPr>
              <a:t>Implementation of BST using array for Incomplete Binary Tree</a:t>
            </a:r>
          </a:p>
        </p:txBody>
      </p:sp>
      <p:graphicFrame>
        <p:nvGraphicFramePr>
          <p:cNvPr id="271" name="Shape 271"/>
          <p:cNvGraphicFramePr/>
          <p:nvPr/>
        </p:nvGraphicFramePr>
        <p:xfrm>
          <a:off x="1479280" y="5486400"/>
          <a:ext cx="6095950" cy="751850"/>
        </p:xfrm>
        <a:graphic>
          <a:graphicData uri="http://schemas.openxmlformats.org/drawingml/2006/table">
            <a:tbl>
              <a:tblPr firstRow="1" bandRow="1">
                <a:noFill/>
                <a:tableStyleId>{6555238A-1AE9-4C5B-9233-4945E004C48C}</a:tableStyleId>
              </a:tblPr>
              <a:tblGrid>
                <a:gridCol w="870850"/>
                <a:gridCol w="870850"/>
                <a:gridCol w="870850"/>
                <a:gridCol w="870850"/>
                <a:gridCol w="870850"/>
                <a:gridCol w="870850"/>
                <a:gridCol w="870850"/>
              </a:tblGrid>
              <a:tr h="751850">
                <a:tc>
                  <a:txBody>
                    <a:bodyPr/>
                    <a:lstStyle/>
                    <a:p>
                      <a:pPr marL="0" marR="0" lvl="0" indent="0" algn="ctr" rtl="0">
                        <a:spcBef>
                          <a:spcPts val="0"/>
                        </a:spcBef>
                        <a:buSzPct val="25000"/>
                        <a:buNone/>
                      </a:pPr>
                      <a:r>
                        <a:rPr lang="en-US" sz="3200" u="none" strike="noStrike" cap="none"/>
                        <a:t>x</a:t>
                      </a:r>
                    </a:p>
                  </a:txBody>
                  <a:tcPr marL="91450" marR="91450" marT="45725" marB="45725"/>
                </a:tc>
                <a:tc>
                  <a:txBody>
                    <a:bodyPr/>
                    <a:lstStyle/>
                    <a:p>
                      <a:pPr marL="0" marR="0" lvl="0" indent="0" algn="ctr" rtl="0">
                        <a:spcBef>
                          <a:spcPts val="0"/>
                        </a:spcBef>
                        <a:buSzPct val="25000"/>
                        <a:buNone/>
                      </a:pPr>
                      <a:r>
                        <a:rPr lang="en-US" sz="3200" u="none" strike="noStrike" cap="none"/>
                        <a:t>c</a:t>
                      </a:r>
                    </a:p>
                  </a:txBody>
                  <a:tcPr marL="91450" marR="91450" marT="45725" marB="45725"/>
                </a:tc>
                <a:tc>
                  <a:txBody>
                    <a:bodyPr/>
                    <a:lstStyle/>
                    <a:p>
                      <a:pPr marL="0" marR="0" lvl="0" indent="0" algn="ctr" rtl="0">
                        <a:spcBef>
                          <a:spcPts val="0"/>
                        </a:spcBef>
                        <a:buSzPct val="25000"/>
                        <a:buNone/>
                      </a:pPr>
                      <a:r>
                        <a:rPr lang="en-US" sz="3200" u="none" strike="noStrike" cap="none"/>
                        <a:t>f</a:t>
                      </a:r>
                    </a:p>
                  </a:txBody>
                  <a:tcPr marL="91450" marR="91450" marT="45725" marB="45725"/>
                </a:tc>
                <a:tc>
                  <a:txBody>
                    <a:bodyPr/>
                    <a:lstStyle/>
                    <a:p>
                      <a:pPr marL="0" marR="0" lvl="0" indent="0" algn="ctr" rtl="0">
                        <a:spcBef>
                          <a:spcPts val="0"/>
                        </a:spcBef>
                        <a:buSzPct val="25000"/>
                        <a:buNone/>
                      </a:pPr>
                      <a:r>
                        <a:rPr lang="en-US" sz="3200"/>
                        <a:t>-</a:t>
                      </a:r>
                    </a:p>
                  </a:txBody>
                  <a:tcPr marL="91450" marR="91450" marT="45725" marB="45725"/>
                </a:tc>
                <a:tc>
                  <a:txBody>
                    <a:bodyPr/>
                    <a:lstStyle/>
                    <a:p>
                      <a:pPr marL="0" marR="0" lvl="0" indent="0" algn="ctr" rtl="0">
                        <a:spcBef>
                          <a:spcPts val="0"/>
                        </a:spcBef>
                        <a:buSzPct val="25000"/>
                        <a:buNone/>
                      </a:pPr>
                      <a:r>
                        <a:rPr lang="en-US" sz="3200" u="none" strike="noStrike" cap="none"/>
                        <a:t>z</a:t>
                      </a:r>
                    </a:p>
                  </a:txBody>
                  <a:tcPr marL="91450" marR="91450" marT="45725" marB="45725"/>
                </a:tc>
                <a:tc>
                  <a:txBody>
                    <a:bodyPr/>
                    <a:lstStyle/>
                    <a:p>
                      <a:pPr marL="0" marR="0" lvl="0" indent="0" algn="ctr" rtl="0">
                        <a:spcBef>
                          <a:spcPts val="0"/>
                        </a:spcBef>
                        <a:buSzPct val="25000"/>
                        <a:buNone/>
                      </a:pPr>
                      <a:r>
                        <a:rPr lang="en-US" sz="3200"/>
                        <a:t>-</a:t>
                      </a:r>
                    </a:p>
                  </a:txBody>
                  <a:tcPr marL="91450" marR="91450" marT="45725" marB="45725"/>
                </a:tc>
                <a:tc>
                  <a:txBody>
                    <a:bodyPr/>
                    <a:lstStyle/>
                    <a:p>
                      <a:pPr marL="0" marR="0" lvl="0" indent="0" algn="ctr" rtl="0">
                        <a:spcBef>
                          <a:spcPts val="0"/>
                        </a:spcBef>
                        <a:buSzPct val="25000"/>
                        <a:buNone/>
                      </a:pPr>
                      <a:r>
                        <a:rPr lang="en-US" sz="3200" u="none" strike="noStrike" cap="none"/>
                        <a:t>y</a:t>
                      </a:r>
                    </a:p>
                  </a:txBody>
                  <a:tcPr marL="91450" marR="91450" marT="45725" marB="45725"/>
                </a:tc>
              </a:tr>
            </a:tbl>
          </a:graphicData>
        </a:graphic>
      </p:graphicFrame>
      <p:sp>
        <p:nvSpPr>
          <p:cNvPr id="272" name="Shape 272"/>
          <p:cNvSpPr/>
          <p:nvPr/>
        </p:nvSpPr>
        <p:spPr>
          <a:xfrm>
            <a:off x="5671976" y="2388791"/>
            <a:ext cx="533400" cy="457200"/>
          </a:xfrm>
          <a:prstGeom prst="ellipse">
            <a:avLst/>
          </a:prstGeom>
          <a:solidFill>
            <a:schemeClr val="accent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chemeClr val="dk2"/>
              </a:buClr>
              <a:buSzPct val="25000"/>
              <a:buFont typeface="Arial"/>
              <a:buNone/>
            </a:pPr>
            <a:r>
              <a:rPr lang="en-US" sz="2000" b="1" i="0" u="none" strike="noStrike" cap="none">
                <a:solidFill>
                  <a:schemeClr val="lt1"/>
                </a:solidFill>
                <a:latin typeface="Arial"/>
                <a:ea typeface="Arial"/>
                <a:cs typeface="Arial"/>
                <a:sym typeface="Arial"/>
              </a:rPr>
              <a:t>x</a:t>
            </a:r>
          </a:p>
        </p:txBody>
      </p:sp>
      <p:sp>
        <p:nvSpPr>
          <p:cNvPr id="273" name="Shape 273"/>
          <p:cNvSpPr/>
          <p:nvPr/>
        </p:nvSpPr>
        <p:spPr>
          <a:xfrm>
            <a:off x="4876800" y="3544094"/>
            <a:ext cx="533400" cy="457200"/>
          </a:xfrm>
          <a:prstGeom prst="ellipse">
            <a:avLst/>
          </a:prstGeom>
          <a:solidFill>
            <a:schemeClr val="accent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chemeClr val="dk2"/>
              </a:buClr>
              <a:buSzPct val="25000"/>
              <a:buFont typeface="Arial"/>
              <a:buNone/>
            </a:pPr>
            <a:r>
              <a:rPr lang="en-US" sz="2000" b="1" i="0" u="none" strike="noStrike" cap="none">
                <a:solidFill>
                  <a:schemeClr val="lt1"/>
                </a:solidFill>
                <a:latin typeface="Arial"/>
                <a:ea typeface="Arial"/>
                <a:cs typeface="Arial"/>
                <a:sym typeface="Arial"/>
              </a:rPr>
              <a:t>c</a:t>
            </a:r>
          </a:p>
        </p:txBody>
      </p:sp>
      <p:sp>
        <p:nvSpPr>
          <p:cNvPr id="274" name="Shape 274"/>
          <p:cNvSpPr/>
          <p:nvPr/>
        </p:nvSpPr>
        <p:spPr>
          <a:xfrm>
            <a:off x="6429375" y="3544094"/>
            <a:ext cx="533400" cy="457200"/>
          </a:xfrm>
          <a:prstGeom prst="ellipse">
            <a:avLst/>
          </a:prstGeom>
          <a:solidFill>
            <a:schemeClr val="accent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chemeClr val="dk2"/>
              </a:buClr>
              <a:buSzPct val="25000"/>
              <a:buFont typeface="Arial"/>
              <a:buNone/>
            </a:pPr>
            <a:r>
              <a:rPr lang="en-US" sz="2000" b="1" i="0" u="none" strike="noStrike" cap="none">
                <a:solidFill>
                  <a:schemeClr val="lt1"/>
                </a:solidFill>
                <a:latin typeface="Arial"/>
                <a:ea typeface="Arial"/>
                <a:cs typeface="Arial"/>
                <a:sym typeface="Arial"/>
              </a:rPr>
              <a:t>f</a:t>
            </a:r>
          </a:p>
        </p:txBody>
      </p:sp>
      <p:sp>
        <p:nvSpPr>
          <p:cNvPr id="275" name="Shape 275"/>
          <p:cNvSpPr/>
          <p:nvPr/>
        </p:nvSpPr>
        <p:spPr>
          <a:xfrm>
            <a:off x="4024392" y="4724400"/>
            <a:ext cx="533400" cy="457200"/>
          </a:xfrm>
          <a:prstGeom prst="ellipse">
            <a:avLst/>
          </a:prstGeom>
          <a:solidFill>
            <a:srgbClr val="FFFFFF"/>
          </a:solidFill>
          <a:ln w="12700" cap="flat" cmpd="sng">
            <a:solidFill>
              <a:srgbClr val="42719B"/>
            </a:solidFill>
            <a:prstDash val="dash"/>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chemeClr val="dk2"/>
              </a:buClr>
              <a:buSzPct val="25000"/>
              <a:buFont typeface="Arial"/>
              <a:buNone/>
            </a:pPr>
            <a:r>
              <a:rPr lang="en-US" sz="2000" b="1" i="0" u="none" strike="noStrike" cap="none">
                <a:solidFill>
                  <a:schemeClr val="lt1"/>
                </a:solidFill>
                <a:latin typeface="Arial"/>
                <a:ea typeface="Arial"/>
                <a:cs typeface="Arial"/>
                <a:sym typeface="Arial"/>
              </a:rPr>
              <a:t>k</a:t>
            </a:r>
          </a:p>
        </p:txBody>
      </p:sp>
      <p:sp>
        <p:nvSpPr>
          <p:cNvPr id="276" name="Shape 276"/>
          <p:cNvSpPr/>
          <p:nvPr/>
        </p:nvSpPr>
        <p:spPr>
          <a:xfrm>
            <a:off x="5295416" y="4724400"/>
            <a:ext cx="533400" cy="457200"/>
          </a:xfrm>
          <a:prstGeom prst="ellipse">
            <a:avLst/>
          </a:prstGeom>
          <a:solidFill>
            <a:schemeClr val="accent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chemeClr val="dk2"/>
              </a:buClr>
              <a:buSzPct val="25000"/>
              <a:buFont typeface="Arial"/>
              <a:buNone/>
            </a:pPr>
            <a:r>
              <a:rPr lang="en-US" sz="2000" b="1" i="0" u="none" strike="noStrike" cap="none">
                <a:solidFill>
                  <a:schemeClr val="lt1"/>
                </a:solidFill>
                <a:latin typeface="Arial"/>
                <a:ea typeface="Arial"/>
                <a:cs typeface="Arial"/>
                <a:sym typeface="Arial"/>
              </a:rPr>
              <a:t>z</a:t>
            </a:r>
          </a:p>
        </p:txBody>
      </p:sp>
      <p:sp>
        <p:nvSpPr>
          <p:cNvPr id="277" name="Shape 277"/>
          <p:cNvSpPr/>
          <p:nvPr/>
        </p:nvSpPr>
        <p:spPr>
          <a:xfrm>
            <a:off x="6205376" y="4717723"/>
            <a:ext cx="533399" cy="457200"/>
          </a:xfrm>
          <a:prstGeom prst="ellipse">
            <a:avLst/>
          </a:prstGeom>
          <a:solidFill>
            <a:srgbClr val="FFFFFF"/>
          </a:solidFill>
          <a:ln w="12700" cap="flat" cmpd="sng">
            <a:solidFill>
              <a:srgbClr val="42719B"/>
            </a:solidFill>
            <a:prstDash val="dash"/>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chemeClr val="dk2"/>
              </a:buClr>
              <a:buSzPct val="25000"/>
              <a:buFont typeface="Arial"/>
              <a:buNone/>
            </a:pPr>
            <a:r>
              <a:rPr lang="en-US" sz="2000" b="1" i="0" u="none" strike="noStrike" cap="none">
                <a:solidFill>
                  <a:schemeClr val="lt1"/>
                </a:solidFill>
                <a:latin typeface="Arial"/>
                <a:ea typeface="Arial"/>
                <a:cs typeface="Arial"/>
                <a:sym typeface="Arial"/>
              </a:rPr>
              <a:t>b</a:t>
            </a:r>
          </a:p>
        </p:txBody>
      </p:sp>
      <p:sp>
        <p:nvSpPr>
          <p:cNvPr id="278" name="Shape 278"/>
          <p:cNvSpPr/>
          <p:nvPr/>
        </p:nvSpPr>
        <p:spPr>
          <a:xfrm>
            <a:off x="7115335" y="4724400"/>
            <a:ext cx="533400" cy="457200"/>
          </a:xfrm>
          <a:prstGeom prst="ellipse">
            <a:avLst/>
          </a:prstGeom>
          <a:solidFill>
            <a:schemeClr val="accent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chemeClr val="dk2"/>
              </a:buClr>
              <a:buSzPct val="25000"/>
              <a:buFont typeface="Arial"/>
              <a:buNone/>
            </a:pPr>
            <a:r>
              <a:rPr lang="en-US" sz="2000" b="1" i="0" u="none" strike="noStrike" cap="none">
                <a:solidFill>
                  <a:schemeClr val="lt1"/>
                </a:solidFill>
                <a:latin typeface="Arial"/>
                <a:ea typeface="Arial"/>
                <a:cs typeface="Arial"/>
                <a:sym typeface="Arial"/>
              </a:rPr>
              <a:t>y</a:t>
            </a:r>
          </a:p>
        </p:txBody>
      </p:sp>
      <p:cxnSp>
        <p:nvCxnSpPr>
          <p:cNvPr id="279" name="Shape 279"/>
          <p:cNvCxnSpPr>
            <a:stCxn id="272" idx="4"/>
            <a:endCxn id="273" idx="7"/>
          </p:cNvCxnSpPr>
          <p:nvPr/>
        </p:nvCxnSpPr>
        <p:spPr>
          <a:xfrm flipH="1">
            <a:off x="5332076" y="2845991"/>
            <a:ext cx="606600" cy="764999"/>
          </a:xfrm>
          <a:prstGeom prst="straightConnector1">
            <a:avLst/>
          </a:prstGeom>
          <a:noFill/>
          <a:ln w="9525" cap="flat" cmpd="sng">
            <a:solidFill>
              <a:schemeClr val="accent1"/>
            </a:solidFill>
            <a:prstDash val="solid"/>
            <a:miter/>
            <a:headEnd type="none" w="med" len="med"/>
            <a:tailEnd type="none" w="med" len="med"/>
          </a:ln>
        </p:spPr>
      </p:cxnSp>
      <p:cxnSp>
        <p:nvCxnSpPr>
          <p:cNvPr id="280" name="Shape 280"/>
          <p:cNvCxnSpPr>
            <a:stCxn id="272" idx="4"/>
            <a:endCxn id="274" idx="1"/>
          </p:cNvCxnSpPr>
          <p:nvPr/>
        </p:nvCxnSpPr>
        <p:spPr>
          <a:xfrm>
            <a:off x="5938676" y="2845991"/>
            <a:ext cx="568800" cy="764999"/>
          </a:xfrm>
          <a:prstGeom prst="straightConnector1">
            <a:avLst/>
          </a:prstGeom>
          <a:noFill/>
          <a:ln w="9525" cap="flat" cmpd="sng">
            <a:solidFill>
              <a:schemeClr val="accent1"/>
            </a:solidFill>
            <a:prstDash val="solid"/>
            <a:miter/>
            <a:headEnd type="none" w="med" len="med"/>
            <a:tailEnd type="none" w="med" len="med"/>
          </a:ln>
        </p:spPr>
      </p:cxnSp>
      <p:cxnSp>
        <p:nvCxnSpPr>
          <p:cNvPr id="281" name="Shape 281"/>
          <p:cNvCxnSpPr/>
          <p:nvPr/>
        </p:nvCxnSpPr>
        <p:spPr>
          <a:xfrm>
            <a:off x="6782952" y="3976980"/>
            <a:ext cx="568800" cy="765000"/>
          </a:xfrm>
          <a:prstGeom prst="straightConnector1">
            <a:avLst/>
          </a:prstGeom>
          <a:noFill/>
          <a:ln w="9525" cap="flat" cmpd="sng">
            <a:solidFill>
              <a:schemeClr val="accent1"/>
            </a:solidFill>
            <a:prstDash val="solid"/>
            <a:miter/>
            <a:headEnd type="none" w="med" len="med"/>
            <a:tailEnd type="none" w="med" len="med"/>
          </a:ln>
        </p:spPr>
      </p:cxnSp>
      <p:cxnSp>
        <p:nvCxnSpPr>
          <p:cNvPr id="282" name="Shape 282"/>
          <p:cNvCxnSpPr>
            <a:endCxn id="276" idx="0"/>
          </p:cNvCxnSpPr>
          <p:nvPr/>
        </p:nvCxnSpPr>
        <p:spPr>
          <a:xfrm>
            <a:off x="5148116" y="3952800"/>
            <a:ext cx="414000" cy="771600"/>
          </a:xfrm>
          <a:prstGeom prst="straightConnector1">
            <a:avLst/>
          </a:prstGeom>
          <a:noFill/>
          <a:ln w="9525" cap="flat" cmpd="sng">
            <a:solidFill>
              <a:schemeClr val="accent1"/>
            </a:solidFill>
            <a:prstDash val="solid"/>
            <a:miter/>
            <a:headEnd type="none" w="med" len="med"/>
            <a:tailEnd type="none" w="med" len="med"/>
          </a:ln>
        </p:spPr>
      </p:cxnSp>
      <p:cxnSp>
        <p:nvCxnSpPr>
          <p:cNvPr id="283" name="Shape 283"/>
          <p:cNvCxnSpPr>
            <a:stCxn id="274" idx="4"/>
            <a:endCxn id="277" idx="0"/>
          </p:cNvCxnSpPr>
          <p:nvPr/>
        </p:nvCxnSpPr>
        <p:spPr>
          <a:xfrm flipH="1">
            <a:off x="6471975" y="4001294"/>
            <a:ext cx="224100" cy="716400"/>
          </a:xfrm>
          <a:prstGeom prst="straightConnector1">
            <a:avLst/>
          </a:prstGeom>
          <a:noFill/>
          <a:ln w="9525" cap="flat" cmpd="sng">
            <a:solidFill>
              <a:schemeClr val="accent1"/>
            </a:solidFill>
            <a:prstDash val="dash"/>
            <a:miter/>
            <a:headEnd type="none" w="med" len="med"/>
            <a:tailEnd type="none" w="med" len="med"/>
          </a:ln>
        </p:spPr>
      </p:cxnSp>
      <p:cxnSp>
        <p:nvCxnSpPr>
          <p:cNvPr id="284" name="Shape 284"/>
          <p:cNvCxnSpPr>
            <a:stCxn id="273" idx="3"/>
            <a:endCxn id="275" idx="0"/>
          </p:cNvCxnSpPr>
          <p:nvPr/>
        </p:nvCxnSpPr>
        <p:spPr>
          <a:xfrm flipH="1">
            <a:off x="4291014" y="3934338"/>
            <a:ext cx="663900" cy="790200"/>
          </a:xfrm>
          <a:prstGeom prst="straightConnector1">
            <a:avLst/>
          </a:prstGeom>
          <a:noFill/>
          <a:ln w="9525" cap="flat" cmpd="sng">
            <a:solidFill>
              <a:schemeClr val="accent1"/>
            </a:solidFill>
            <a:prstDash val="dash"/>
            <a:miter/>
            <a:headEnd type="none" w="med" len="med"/>
            <a:tailEnd type="non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4000" b="1" i="0" u="none" strike="noStrike" cap="none">
                <a:solidFill>
                  <a:srgbClr val="548135"/>
                </a:solidFill>
                <a:latin typeface="Calibri"/>
                <a:ea typeface="Calibri"/>
                <a:cs typeface="Calibri"/>
                <a:sym typeface="Calibri"/>
              </a:rPr>
              <a:t>Searching BST</a:t>
            </a:r>
          </a:p>
        </p:txBody>
      </p:sp>
      <p:pic>
        <p:nvPicPr>
          <p:cNvPr id="290" name="Shape 290"/>
          <p:cNvPicPr preferRelativeResize="0"/>
          <p:nvPr/>
        </p:nvPicPr>
        <p:blipFill rotWithShape="1">
          <a:blip r:embed="rId3">
            <a:alphaModFix/>
          </a:blip>
          <a:srcRect/>
          <a:stretch/>
        </p:blipFill>
        <p:spPr>
          <a:xfrm>
            <a:off x="3657600" y="4015433"/>
            <a:ext cx="2749495" cy="2424112"/>
          </a:xfrm>
          <a:prstGeom prst="rect">
            <a:avLst/>
          </a:prstGeom>
          <a:noFill/>
          <a:ln>
            <a:noFill/>
          </a:ln>
        </p:spPr>
      </p:pic>
      <p:sp>
        <p:nvSpPr>
          <p:cNvPr id="291" name="Shape 291"/>
          <p:cNvSpPr txBox="1">
            <a:spLocks noGrp="1"/>
          </p:cNvSpPr>
          <p:nvPr>
            <p:ph type="body" idx="1"/>
          </p:nvPr>
        </p:nvSpPr>
        <p:spPr>
          <a:xfrm>
            <a:off x="600235" y="2056108"/>
            <a:ext cx="7848599" cy="4800600"/>
          </a:xfrm>
          <a:prstGeom prst="rect">
            <a:avLst/>
          </a:prstGeom>
          <a:noFill/>
          <a:ln>
            <a:noFill/>
          </a:ln>
        </p:spPr>
        <p:txBody>
          <a:bodyPr lIns="91425" tIns="45700" rIns="91425" bIns="45700" anchor="t" anchorCtr="0">
            <a:noAutofit/>
          </a:bodyPr>
          <a:lstStyle/>
          <a:p>
            <a:pPr marL="171450" marR="0" lvl="0" indent="-171450" algn="l" rtl="0">
              <a:lnSpc>
                <a:spcPct val="90000"/>
              </a:lnSpc>
              <a:spcBef>
                <a:spcPts val="0"/>
              </a:spcBef>
              <a:spcAft>
                <a:spcPts val="0"/>
              </a:spcAft>
              <a:buClr>
                <a:schemeClr val="dk1"/>
              </a:buClr>
              <a:buSzPct val="100000"/>
              <a:buFont typeface="Arial"/>
              <a:buChar char="•"/>
            </a:pPr>
            <a:r>
              <a:rPr lang="en-US" sz="2100" b="0" i="0" u="none" strike="noStrike" cap="none">
                <a:solidFill>
                  <a:schemeClr val="dk1"/>
                </a:solidFill>
                <a:latin typeface="Calibri"/>
                <a:ea typeface="Calibri"/>
                <a:cs typeface="Calibri"/>
                <a:sym typeface="Calibri"/>
              </a:rPr>
              <a:t>If we are searching for 15, then we are done.</a:t>
            </a:r>
          </a:p>
          <a:p>
            <a:pPr marL="171450" marR="0" lvl="0" indent="-171450" algn="l" rtl="0">
              <a:lnSpc>
                <a:spcPct val="90000"/>
              </a:lnSpc>
              <a:spcBef>
                <a:spcPts val="750"/>
              </a:spcBef>
              <a:spcAft>
                <a:spcPts val="0"/>
              </a:spcAft>
              <a:buClr>
                <a:schemeClr val="dk1"/>
              </a:buClr>
              <a:buSzPct val="100000"/>
              <a:buFont typeface="Arial"/>
              <a:buChar char="•"/>
            </a:pPr>
            <a:r>
              <a:rPr lang="en-US" sz="2100" b="0" i="0" u="none" strike="noStrike" cap="none">
                <a:solidFill>
                  <a:schemeClr val="dk1"/>
                </a:solidFill>
                <a:latin typeface="Calibri"/>
                <a:ea typeface="Calibri"/>
                <a:cs typeface="Calibri"/>
                <a:sym typeface="Calibri"/>
              </a:rPr>
              <a:t>If we are searching for a key &lt; 15, then we should search in the left subtree.</a:t>
            </a:r>
          </a:p>
          <a:p>
            <a:pPr marL="171450" marR="0" lvl="0" indent="-171450" algn="l" rtl="0">
              <a:lnSpc>
                <a:spcPct val="90000"/>
              </a:lnSpc>
              <a:spcBef>
                <a:spcPts val="750"/>
              </a:spcBef>
              <a:buClr>
                <a:schemeClr val="dk1"/>
              </a:buClr>
              <a:buSzPct val="100000"/>
              <a:buFont typeface="Arial"/>
              <a:buChar char="•"/>
            </a:pPr>
            <a:r>
              <a:rPr lang="en-US" sz="2100" b="0" i="0" u="none" strike="noStrike" cap="none">
                <a:solidFill>
                  <a:schemeClr val="dk1"/>
                </a:solidFill>
                <a:latin typeface="Calibri"/>
                <a:ea typeface="Calibri"/>
                <a:cs typeface="Calibri"/>
                <a:sym typeface="Calibri"/>
              </a:rPr>
              <a:t>If we are searching for a key &gt; 15, then we should search in the right subtree.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pic>
        <p:nvPicPr>
          <p:cNvPr id="296" name="Shape 296"/>
          <p:cNvPicPr preferRelativeResize="0"/>
          <p:nvPr/>
        </p:nvPicPr>
        <p:blipFill rotWithShape="1">
          <a:blip r:embed="rId3">
            <a:alphaModFix/>
          </a:blip>
          <a:srcRect/>
          <a:stretch/>
        </p:blipFill>
        <p:spPr>
          <a:xfrm>
            <a:off x="1905000" y="228600"/>
            <a:ext cx="5410200" cy="4156075"/>
          </a:xfrm>
          <a:prstGeom prst="rect">
            <a:avLst/>
          </a:prstGeom>
          <a:noFill/>
          <a:ln>
            <a:noFill/>
          </a:ln>
        </p:spPr>
      </p:pic>
      <p:pic>
        <p:nvPicPr>
          <p:cNvPr id="297" name="Shape 297"/>
          <p:cNvPicPr preferRelativeResize="0"/>
          <p:nvPr/>
        </p:nvPicPr>
        <p:blipFill rotWithShape="1">
          <a:blip r:embed="rId4">
            <a:alphaModFix/>
          </a:blip>
          <a:srcRect/>
          <a:stretch/>
        </p:blipFill>
        <p:spPr>
          <a:xfrm>
            <a:off x="1905000" y="4343400"/>
            <a:ext cx="5410200" cy="24129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Shape 302"/>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4000" b="1" i="0" u="none" strike="noStrike" cap="none">
                <a:solidFill>
                  <a:srgbClr val="548135"/>
                </a:solidFill>
                <a:latin typeface="Calibri"/>
                <a:ea typeface="Calibri"/>
                <a:cs typeface="Calibri"/>
                <a:sym typeface="Calibri"/>
              </a:rPr>
              <a:t>Searching (Find)</a:t>
            </a:r>
          </a:p>
        </p:txBody>
      </p:sp>
      <p:sp>
        <p:nvSpPr>
          <p:cNvPr id="303" name="Shape 303"/>
          <p:cNvSpPr txBox="1">
            <a:spLocks noGrp="1"/>
          </p:cNvSpPr>
          <p:nvPr>
            <p:ph type="body" idx="1"/>
          </p:nvPr>
        </p:nvSpPr>
        <p:spPr>
          <a:xfrm>
            <a:off x="381000" y="1447800"/>
            <a:ext cx="8134500" cy="4576800"/>
          </a:xfrm>
          <a:prstGeom prst="rect">
            <a:avLst/>
          </a:prstGeom>
          <a:noFill/>
          <a:ln>
            <a:noFill/>
          </a:ln>
        </p:spPr>
        <p:txBody>
          <a:bodyPr lIns="91425" tIns="45700" rIns="91425" bIns="45700" anchor="t" anchorCtr="0">
            <a:noAutofit/>
          </a:bodyPr>
          <a:lstStyle/>
          <a:p>
            <a:pPr marL="171450" marR="0" lvl="0" indent="-171450" algn="l" rtl="0">
              <a:lnSpc>
                <a:spcPct val="70000"/>
              </a:lnSpc>
              <a:spcBef>
                <a:spcPts val="0"/>
              </a:spcBef>
              <a:spcAft>
                <a:spcPts val="0"/>
              </a:spcAft>
              <a:buClr>
                <a:schemeClr val="dk1"/>
              </a:buClr>
              <a:buSzPct val="100909"/>
              <a:buFont typeface="Arial"/>
              <a:buChar char="•"/>
            </a:pPr>
            <a:r>
              <a:rPr lang="en-US" sz="2220" b="0" i="0" u="none" strike="noStrike" cap="none">
                <a:solidFill>
                  <a:schemeClr val="dk1"/>
                </a:solidFill>
                <a:latin typeface="Calibri"/>
                <a:ea typeface="Calibri"/>
                <a:cs typeface="Calibri"/>
                <a:sym typeface="Calibri"/>
              </a:rPr>
              <a:t>Find X: return a pointer to the node that has key X, or NULL if there is no such node</a:t>
            </a:r>
          </a:p>
          <a:p>
            <a:pPr marL="171450" marR="0" lvl="0" indent="-171450" algn="l" rtl="0">
              <a:lnSpc>
                <a:spcPct val="70000"/>
              </a:lnSpc>
              <a:spcBef>
                <a:spcPts val="750"/>
              </a:spcBef>
              <a:spcAft>
                <a:spcPts val="0"/>
              </a:spcAft>
              <a:buClr>
                <a:schemeClr val="dk1"/>
              </a:buClr>
              <a:buSzPct val="100909"/>
              <a:buFont typeface="Arial"/>
              <a:buNone/>
            </a:pPr>
            <a:endParaRPr sz="2220" b="0" i="0" u="none" strike="noStrike" cap="none">
              <a:solidFill>
                <a:schemeClr val="dk1"/>
              </a:solidFill>
              <a:latin typeface="Calibri"/>
              <a:ea typeface="Calibri"/>
              <a:cs typeface="Calibri"/>
              <a:sym typeface="Calibri"/>
            </a:endParaRPr>
          </a:p>
          <a:p>
            <a:pPr marL="171450" marR="0" lvl="0" indent="-171450" algn="l" rtl="0">
              <a:lnSpc>
                <a:spcPct val="70000"/>
              </a:lnSpc>
              <a:spcBef>
                <a:spcPts val="750"/>
              </a:spcBef>
              <a:spcAft>
                <a:spcPts val="0"/>
              </a:spcAft>
              <a:buClr>
                <a:schemeClr val="dk1"/>
              </a:buClr>
              <a:buSzPct val="100909"/>
              <a:buFont typeface="Arial"/>
              <a:buNone/>
            </a:pPr>
            <a:endParaRPr sz="2220" b="0" i="0" u="none" strike="noStrike" cap="none">
              <a:solidFill>
                <a:schemeClr val="dk1"/>
              </a:solidFill>
              <a:latin typeface="Calibri"/>
              <a:ea typeface="Calibri"/>
              <a:cs typeface="Calibri"/>
              <a:sym typeface="Calibri"/>
            </a:endParaRPr>
          </a:p>
          <a:p>
            <a:pPr marL="171450" marR="0" lvl="0" indent="-171450" algn="l" rtl="0">
              <a:lnSpc>
                <a:spcPct val="70000"/>
              </a:lnSpc>
              <a:spcBef>
                <a:spcPts val="750"/>
              </a:spcBef>
              <a:spcAft>
                <a:spcPts val="0"/>
              </a:spcAft>
              <a:buClr>
                <a:schemeClr val="dk1"/>
              </a:buClr>
              <a:buSzPct val="100909"/>
              <a:buFont typeface="Arial"/>
              <a:buNone/>
            </a:pPr>
            <a:endParaRPr sz="2220" b="0" i="0" u="none" strike="noStrike" cap="none">
              <a:solidFill>
                <a:schemeClr val="dk1"/>
              </a:solidFill>
              <a:latin typeface="Calibri"/>
              <a:ea typeface="Calibri"/>
              <a:cs typeface="Calibri"/>
              <a:sym typeface="Calibri"/>
            </a:endParaRPr>
          </a:p>
          <a:p>
            <a:pPr marL="171450" marR="0" lvl="0" indent="-171450" algn="l" rtl="0">
              <a:lnSpc>
                <a:spcPct val="70000"/>
              </a:lnSpc>
              <a:spcBef>
                <a:spcPts val="750"/>
              </a:spcBef>
              <a:spcAft>
                <a:spcPts val="0"/>
              </a:spcAft>
              <a:buClr>
                <a:schemeClr val="dk1"/>
              </a:buClr>
              <a:buSzPct val="100909"/>
              <a:buFont typeface="Arial"/>
              <a:buNone/>
            </a:pPr>
            <a:endParaRPr sz="2220" b="0" i="0" u="none" strike="noStrike" cap="none">
              <a:solidFill>
                <a:schemeClr val="dk1"/>
              </a:solidFill>
              <a:latin typeface="Calibri"/>
              <a:ea typeface="Calibri"/>
              <a:cs typeface="Calibri"/>
              <a:sym typeface="Calibri"/>
            </a:endParaRPr>
          </a:p>
          <a:p>
            <a:pPr marL="171450" marR="0" lvl="0" indent="-171450" algn="l" rtl="0">
              <a:lnSpc>
                <a:spcPct val="70000"/>
              </a:lnSpc>
              <a:spcBef>
                <a:spcPts val="750"/>
              </a:spcBef>
              <a:spcAft>
                <a:spcPts val="0"/>
              </a:spcAft>
              <a:buClr>
                <a:schemeClr val="dk1"/>
              </a:buClr>
              <a:buSzPct val="100909"/>
              <a:buFont typeface="Arial"/>
              <a:buNone/>
            </a:pPr>
            <a:endParaRPr sz="2220" b="0" i="0" u="none" strike="noStrike" cap="none">
              <a:solidFill>
                <a:schemeClr val="dk1"/>
              </a:solidFill>
              <a:latin typeface="Calibri"/>
              <a:ea typeface="Calibri"/>
              <a:cs typeface="Calibri"/>
              <a:sym typeface="Calibri"/>
            </a:endParaRPr>
          </a:p>
          <a:p>
            <a:pPr marL="171450" marR="0" lvl="0" indent="-171450" algn="l" rtl="0">
              <a:lnSpc>
                <a:spcPct val="70000"/>
              </a:lnSpc>
              <a:spcBef>
                <a:spcPts val="750"/>
              </a:spcBef>
              <a:spcAft>
                <a:spcPts val="0"/>
              </a:spcAft>
              <a:buClr>
                <a:schemeClr val="dk1"/>
              </a:buClr>
              <a:buSzPct val="100909"/>
              <a:buFont typeface="Arial"/>
              <a:buNone/>
            </a:pPr>
            <a:endParaRPr sz="2220" b="0" i="0" u="none" strike="noStrike" cap="none">
              <a:solidFill>
                <a:schemeClr val="dk1"/>
              </a:solidFill>
              <a:latin typeface="Calibri"/>
              <a:ea typeface="Calibri"/>
              <a:cs typeface="Calibri"/>
              <a:sym typeface="Calibri"/>
            </a:endParaRPr>
          </a:p>
          <a:p>
            <a:pPr marL="171450" marR="0" lvl="0" indent="-171450" algn="l" rtl="0">
              <a:lnSpc>
                <a:spcPct val="70000"/>
              </a:lnSpc>
              <a:spcBef>
                <a:spcPts val="750"/>
              </a:spcBef>
              <a:spcAft>
                <a:spcPts val="0"/>
              </a:spcAft>
              <a:buClr>
                <a:schemeClr val="dk1"/>
              </a:buClr>
              <a:buSzPct val="100909"/>
              <a:buFont typeface="Arial"/>
              <a:buNone/>
            </a:pPr>
            <a:endParaRPr sz="2220" b="0" i="0" u="none" strike="noStrike" cap="none">
              <a:solidFill>
                <a:schemeClr val="dk1"/>
              </a:solidFill>
              <a:latin typeface="Calibri"/>
              <a:ea typeface="Calibri"/>
              <a:cs typeface="Calibri"/>
              <a:sym typeface="Calibri"/>
            </a:endParaRPr>
          </a:p>
          <a:p>
            <a:pPr marL="171450" marR="0" lvl="0" indent="-171450" algn="l" rtl="0">
              <a:lnSpc>
                <a:spcPct val="70000"/>
              </a:lnSpc>
              <a:spcBef>
                <a:spcPts val="750"/>
              </a:spcBef>
              <a:spcAft>
                <a:spcPts val="0"/>
              </a:spcAft>
              <a:buClr>
                <a:schemeClr val="dk1"/>
              </a:buClr>
              <a:buSzPct val="100909"/>
              <a:buFont typeface="Arial"/>
              <a:buNone/>
            </a:pPr>
            <a:endParaRPr sz="2220" b="0" i="0" u="none" strike="noStrike" cap="none">
              <a:solidFill>
                <a:schemeClr val="dk1"/>
              </a:solidFill>
              <a:latin typeface="Calibri"/>
              <a:ea typeface="Calibri"/>
              <a:cs typeface="Calibri"/>
              <a:sym typeface="Calibri"/>
            </a:endParaRPr>
          </a:p>
          <a:p>
            <a:pPr marL="171450" marR="0" lvl="0" indent="-171450" algn="l" rtl="0">
              <a:lnSpc>
                <a:spcPct val="70000"/>
              </a:lnSpc>
              <a:spcBef>
                <a:spcPts val="750"/>
              </a:spcBef>
              <a:spcAft>
                <a:spcPts val="0"/>
              </a:spcAft>
              <a:buClr>
                <a:schemeClr val="dk1"/>
              </a:buClr>
              <a:buSzPct val="100909"/>
              <a:buFont typeface="Arial"/>
              <a:buChar char="•"/>
            </a:pPr>
            <a:r>
              <a:rPr lang="en-US" sz="2220" b="0" i="0" u="none" strike="noStrike" cap="none">
                <a:solidFill>
                  <a:schemeClr val="dk1"/>
                </a:solidFill>
                <a:latin typeface="Calibri"/>
                <a:ea typeface="Calibri"/>
                <a:cs typeface="Calibri"/>
                <a:sym typeface="Calibri"/>
              </a:rPr>
              <a:t>Time complexity</a:t>
            </a:r>
          </a:p>
          <a:p>
            <a:pPr marL="342900" marR="0" lvl="1" indent="0" algn="l" rtl="0">
              <a:lnSpc>
                <a:spcPct val="70000"/>
              </a:lnSpc>
              <a:spcBef>
                <a:spcPts val="375"/>
              </a:spcBef>
              <a:buClr>
                <a:schemeClr val="dk1"/>
              </a:buClr>
              <a:buSzPct val="25000"/>
              <a:buFont typeface="Arial"/>
              <a:buNone/>
            </a:pPr>
            <a:r>
              <a:rPr lang="en-US" sz="1850" b="0" i="0" u="none" strike="noStrike" cap="none">
                <a:solidFill>
                  <a:schemeClr val="dk1"/>
                </a:solidFill>
                <a:latin typeface="Calibri"/>
                <a:ea typeface="Calibri"/>
                <a:cs typeface="Calibri"/>
                <a:sym typeface="Calibri"/>
              </a:rPr>
              <a:t>O(height of the tree)</a:t>
            </a:r>
          </a:p>
        </p:txBody>
      </p:sp>
      <p:pic>
        <p:nvPicPr>
          <p:cNvPr id="304" name="Shape 304" descr="fig4_19"/>
          <p:cNvPicPr preferRelativeResize="0"/>
          <p:nvPr/>
        </p:nvPicPr>
        <p:blipFill rotWithShape="1">
          <a:blip r:embed="rId3">
            <a:alphaModFix/>
          </a:blip>
          <a:srcRect t="27402" b="9895"/>
          <a:stretch/>
        </p:blipFill>
        <p:spPr>
          <a:xfrm>
            <a:off x="1600200" y="2317750"/>
            <a:ext cx="7010400" cy="3321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4400" b="1" i="0" u="none" strike="noStrike" cap="none">
                <a:solidFill>
                  <a:srgbClr val="548135"/>
                </a:solidFill>
                <a:latin typeface="Calibri"/>
                <a:ea typeface="Calibri"/>
                <a:cs typeface="Calibri"/>
                <a:sym typeface="Calibri"/>
              </a:rPr>
              <a:t>Inorder traversal of BST</a:t>
            </a:r>
          </a:p>
        </p:txBody>
      </p:sp>
      <p:pic>
        <p:nvPicPr>
          <p:cNvPr id="310" name="Shape 310"/>
          <p:cNvPicPr preferRelativeResize="0"/>
          <p:nvPr/>
        </p:nvPicPr>
        <p:blipFill rotWithShape="1">
          <a:blip r:embed="rId3">
            <a:alphaModFix/>
          </a:blip>
          <a:srcRect/>
          <a:stretch/>
        </p:blipFill>
        <p:spPr>
          <a:xfrm>
            <a:off x="2849649" y="2286000"/>
            <a:ext cx="3621001" cy="3607832"/>
          </a:xfrm>
          <a:prstGeom prst="rect">
            <a:avLst/>
          </a:prstGeom>
          <a:noFill/>
          <a:ln>
            <a:noFill/>
          </a:ln>
        </p:spPr>
      </p:pic>
      <p:sp>
        <p:nvSpPr>
          <p:cNvPr id="311" name="Shape 311"/>
          <p:cNvSpPr txBox="1">
            <a:spLocks noGrp="1"/>
          </p:cNvSpPr>
          <p:nvPr>
            <p:ph type="body" idx="1"/>
          </p:nvPr>
        </p:nvSpPr>
        <p:spPr>
          <a:xfrm>
            <a:off x="838200" y="1601787"/>
            <a:ext cx="7848599" cy="4800600"/>
          </a:xfrm>
          <a:prstGeom prst="rect">
            <a:avLst/>
          </a:prstGeom>
          <a:noFill/>
          <a:ln>
            <a:noFill/>
          </a:ln>
        </p:spPr>
        <p:txBody>
          <a:bodyPr lIns="91425" tIns="45700" rIns="91425" bIns="45700" anchor="t" anchorCtr="0">
            <a:noAutofit/>
          </a:bodyPr>
          <a:lstStyle/>
          <a:p>
            <a:pPr marL="171450" marR="0" lvl="0" indent="-171450" algn="l" rtl="0">
              <a:lnSpc>
                <a:spcPct val="90000"/>
              </a:lnSpc>
              <a:spcBef>
                <a:spcPts val="0"/>
              </a:spcBef>
              <a:buClr>
                <a:schemeClr val="dk1"/>
              </a:buClr>
              <a:buSzPct val="100000"/>
              <a:buFont typeface="Arial"/>
              <a:buChar char="•"/>
            </a:pPr>
            <a:r>
              <a:rPr lang="en-US" sz="2100" b="0" i="0" u="none" strike="noStrike" cap="none">
                <a:solidFill>
                  <a:schemeClr val="dk1"/>
                </a:solidFill>
                <a:latin typeface="Calibri"/>
                <a:ea typeface="Calibri"/>
                <a:cs typeface="Calibri"/>
                <a:sym typeface="Calibri"/>
              </a:rPr>
              <a:t>Print out all the keys in sorted order</a:t>
            </a:r>
          </a:p>
        </p:txBody>
      </p:sp>
      <p:sp>
        <p:nvSpPr>
          <p:cNvPr id="312" name="Shape 312"/>
          <p:cNvSpPr txBox="1"/>
          <p:nvPr/>
        </p:nvSpPr>
        <p:spPr>
          <a:xfrm>
            <a:off x="1600200" y="6172200"/>
            <a:ext cx="5625900" cy="3969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2"/>
              </a:buClr>
              <a:buSzPct val="25000"/>
              <a:buFont typeface="Arial"/>
              <a:buNone/>
            </a:pPr>
            <a:r>
              <a:rPr lang="en-US" sz="2000" b="1" i="0" u="none" strike="noStrike" cap="none">
                <a:solidFill>
                  <a:schemeClr val="dk1"/>
                </a:solidFill>
                <a:latin typeface="Arial"/>
                <a:ea typeface="Arial"/>
                <a:cs typeface="Arial"/>
                <a:sym typeface="Arial"/>
              </a:rPr>
              <a:t>Inorder: 2, 3, 4, 6, 7, 9, 13, 15, 17, 18, 20</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4000" b="1" i="0" u="none" strike="noStrike" cap="none">
                <a:solidFill>
                  <a:srgbClr val="548135"/>
                </a:solidFill>
                <a:latin typeface="Calibri"/>
                <a:ea typeface="Calibri"/>
                <a:cs typeface="Calibri"/>
                <a:sym typeface="Calibri"/>
              </a:rPr>
              <a:t>findMin/ findMax</a:t>
            </a:r>
          </a:p>
        </p:txBody>
      </p:sp>
      <p:sp>
        <p:nvSpPr>
          <p:cNvPr id="318" name="Shape 318"/>
          <p:cNvSpPr txBox="1">
            <a:spLocks noGrp="1"/>
          </p:cNvSpPr>
          <p:nvPr>
            <p:ph type="body" idx="1"/>
          </p:nvPr>
        </p:nvSpPr>
        <p:spPr>
          <a:xfrm>
            <a:off x="628650" y="1825625"/>
            <a:ext cx="7886700" cy="4351338"/>
          </a:xfrm>
          <a:prstGeom prst="rect">
            <a:avLst/>
          </a:prstGeom>
          <a:noFill/>
          <a:ln>
            <a:noFill/>
          </a:ln>
        </p:spPr>
        <p:txBody>
          <a:bodyPr lIns="91425" tIns="45700" rIns="91425" bIns="45700" anchor="t" anchorCtr="0">
            <a:noAutofit/>
          </a:bodyPr>
          <a:lstStyle/>
          <a:p>
            <a:pPr marL="171450" marR="0" lvl="0" indent="-171450" algn="l" rtl="0">
              <a:lnSpc>
                <a:spcPct val="80000"/>
              </a:lnSpc>
              <a:spcBef>
                <a:spcPts val="0"/>
              </a:spcBef>
              <a:spcAft>
                <a:spcPts val="0"/>
              </a:spcAft>
              <a:buClr>
                <a:schemeClr val="dk1"/>
              </a:buClr>
              <a:buSzPct val="100909"/>
              <a:buFont typeface="Arial"/>
              <a:buChar char="•"/>
            </a:pPr>
            <a:r>
              <a:rPr lang="en-US" sz="2220" b="0" i="0" u="none" strike="noStrike" cap="none" dirty="0" smtClean="0">
                <a:solidFill>
                  <a:schemeClr val="dk1"/>
                </a:solidFill>
                <a:latin typeface="Calibri"/>
                <a:ea typeface="Calibri"/>
                <a:cs typeface="Calibri"/>
                <a:sym typeface="Calibri"/>
              </a:rPr>
              <a:t>Returns </a:t>
            </a:r>
            <a:r>
              <a:rPr lang="en-US" sz="2220" b="0" i="0" u="none" strike="noStrike" cap="none" dirty="0">
                <a:solidFill>
                  <a:schemeClr val="dk1"/>
                </a:solidFill>
                <a:latin typeface="Calibri"/>
                <a:ea typeface="Calibri"/>
                <a:cs typeface="Calibri"/>
                <a:sym typeface="Calibri"/>
              </a:rPr>
              <a:t>the node containing the smallest element in the tree</a:t>
            </a:r>
          </a:p>
          <a:p>
            <a:pPr marL="171450" marR="0" lvl="0" indent="-171450" algn="l" rtl="0">
              <a:lnSpc>
                <a:spcPct val="80000"/>
              </a:lnSpc>
              <a:spcBef>
                <a:spcPts val="750"/>
              </a:spcBef>
              <a:spcAft>
                <a:spcPts val="0"/>
              </a:spcAft>
              <a:buClr>
                <a:schemeClr val="dk1"/>
              </a:buClr>
              <a:buSzPct val="100909"/>
              <a:buFont typeface="Arial"/>
              <a:buChar char="•"/>
            </a:pPr>
            <a:r>
              <a:rPr lang="en-US" sz="2220" b="0" i="0" u="none" strike="noStrike" cap="none" dirty="0">
                <a:solidFill>
                  <a:schemeClr val="dk1"/>
                </a:solidFill>
                <a:latin typeface="Calibri"/>
                <a:ea typeface="Calibri"/>
                <a:cs typeface="Calibri"/>
                <a:sym typeface="Calibri"/>
              </a:rPr>
              <a:t>Start at the root and go left as long as there is a left child. The stopping point is the smallest element</a:t>
            </a:r>
          </a:p>
          <a:p>
            <a:pPr marL="171450" marR="0" lvl="0" indent="-171450" algn="l" rtl="0">
              <a:lnSpc>
                <a:spcPct val="80000"/>
              </a:lnSpc>
              <a:spcBef>
                <a:spcPts val="750"/>
              </a:spcBef>
              <a:spcAft>
                <a:spcPts val="0"/>
              </a:spcAft>
              <a:buClr>
                <a:schemeClr val="dk1"/>
              </a:buClr>
              <a:buSzPct val="100909"/>
              <a:buFont typeface="Arial"/>
              <a:buNone/>
            </a:pPr>
            <a:endParaRPr sz="2220" b="0" i="0" u="none" strike="noStrike" cap="none" dirty="0">
              <a:solidFill>
                <a:schemeClr val="dk1"/>
              </a:solidFill>
              <a:latin typeface="Calibri"/>
              <a:ea typeface="Calibri"/>
              <a:cs typeface="Calibri"/>
              <a:sym typeface="Calibri"/>
            </a:endParaRPr>
          </a:p>
          <a:p>
            <a:pPr marL="171450" marR="0" lvl="0" indent="-171450" algn="l" rtl="0">
              <a:lnSpc>
                <a:spcPct val="80000"/>
              </a:lnSpc>
              <a:spcBef>
                <a:spcPts val="750"/>
              </a:spcBef>
              <a:spcAft>
                <a:spcPts val="0"/>
              </a:spcAft>
              <a:buClr>
                <a:schemeClr val="dk1"/>
              </a:buClr>
              <a:buSzPct val="100909"/>
              <a:buFont typeface="Arial"/>
              <a:buNone/>
            </a:pPr>
            <a:endParaRPr sz="2220" b="0" i="0" u="none" strike="noStrike" cap="none" dirty="0">
              <a:solidFill>
                <a:schemeClr val="dk1"/>
              </a:solidFill>
              <a:latin typeface="Calibri"/>
              <a:ea typeface="Calibri"/>
              <a:cs typeface="Calibri"/>
              <a:sym typeface="Calibri"/>
            </a:endParaRPr>
          </a:p>
          <a:p>
            <a:pPr marL="171450" marR="0" lvl="0" indent="-171450" algn="l" rtl="0">
              <a:lnSpc>
                <a:spcPct val="80000"/>
              </a:lnSpc>
              <a:spcBef>
                <a:spcPts val="750"/>
              </a:spcBef>
              <a:spcAft>
                <a:spcPts val="0"/>
              </a:spcAft>
              <a:buClr>
                <a:schemeClr val="dk1"/>
              </a:buClr>
              <a:buSzPct val="100909"/>
              <a:buFont typeface="Arial"/>
              <a:buNone/>
            </a:pPr>
            <a:endParaRPr sz="2220" b="0" i="0" u="none" strike="noStrike" cap="none" dirty="0">
              <a:solidFill>
                <a:schemeClr val="dk1"/>
              </a:solidFill>
              <a:latin typeface="Calibri"/>
              <a:ea typeface="Calibri"/>
              <a:cs typeface="Calibri"/>
              <a:sym typeface="Calibri"/>
            </a:endParaRPr>
          </a:p>
          <a:p>
            <a:pPr marL="171450" marR="0" lvl="0" indent="-171450" algn="l" rtl="0">
              <a:lnSpc>
                <a:spcPct val="80000"/>
              </a:lnSpc>
              <a:spcBef>
                <a:spcPts val="750"/>
              </a:spcBef>
              <a:spcAft>
                <a:spcPts val="0"/>
              </a:spcAft>
              <a:buClr>
                <a:schemeClr val="dk1"/>
              </a:buClr>
              <a:buSzPct val="100909"/>
              <a:buFont typeface="Arial"/>
              <a:buNone/>
            </a:pPr>
            <a:endParaRPr sz="2220" b="0" i="0" u="none" strike="noStrike" cap="none" dirty="0">
              <a:solidFill>
                <a:schemeClr val="dk1"/>
              </a:solidFill>
              <a:latin typeface="Calibri"/>
              <a:ea typeface="Calibri"/>
              <a:cs typeface="Calibri"/>
              <a:sym typeface="Calibri"/>
            </a:endParaRPr>
          </a:p>
          <a:p>
            <a:pPr marL="171450" marR="0" lvl="0" indent="-171450" algn="l" rtl="0">
              <a:lnSpc>
                <a:spcPct val="80000"/>
              </a:lnSpc>
              <a:spcBef>
                <a:spcPts val="750"/>
              </a:spcBef>
              <a:spcAft>
                <a:spcPts val="0"/>
              </a:spcAft>
              <a:buClr>
                <a:schemeClr val="dk1"/>
              </a:buClr>
              <a:buSzPct val="100909"/>
              <a:buFont typeface="Arial"/>
              <a:buNone/>
            </a:pPr>
            <a:endParaRPr sz="2220" b="0" i="0" u="none" strike="noStrike" cap="none" dirty="0">
              <a:solidFill>
                <a:schemeClr val="dk1"/>
              </a:solidFill>
              <a:latin typeface="Calibri"/>
              <a:ea typeface="Calibri"/>
              <a:cs typeface="Calibri"/>
              <a:sym typeface="Calibri"/>
            </a:endParaRPr>
          </a:p>
          <a:p>
            <a:pPr marL="171450" marR="0" lvl="0" indent="-171450" algn="l" rtl="0">
              <a:lnSpc>
                <a:spcPct val="80000"/>
              </a:lnSpc>
              <a:spcBef>
                <a:spcPts val="750"/>
              </a:spcBef>
              <a:spcAft>
                <a:spcPts val="0"/>
              </a:spcAft>
              <a:buClr>
                <a:schemeClr val="dk1"/>
              </a:buClr>
              <a:buSzPct val="100909"/>
              <a:buFont typeface="Arial"/>
              <a:buNone/>
            </a:pPr>
            <a:endParaRPr sz="2220" b="0" i="0" u="none" strike="noStrike" cap="none" dirty="0">
              <a:solidFill>
                <a:schemeClr val="dk1"/>
              </a:solidFill>
              <a:latin typeface="Calibri"/>
              <a:ea typeface="Calibri"/>
              <a:cs typeface="Calibri"/>
              <a:sym typeface="Calibri"/>
            </a:endParaRPr>
          </a:p>
          <a:p>
            <a:pPr marL="171450" marR="0" lvl="0" indent="-171450" algn="l" rtl="0">
              <a:lnSpc>
                <a:spcPct val="80000"/>
              </a:lnSpc>
              <a:spcBef>
                <a:spcPts val="750"/>
              </a:spcBef>
              <a:spcAft>
                <a:spcPts val="0"/>
              </a:spcAft>
              <a:buClr>
                <a:schemeClr val="dk1"/>
              </a:buClr>
              <a:buSzPct val="100909"/>
              <a:buFont typeface="Arial"/>
              <a:buNone/>
            </a:pPr>
            <a:endParaRPr sz="2220" b="0" i="0" u="none" strike="noStrike" cap="none" dirty="0">
              <a:solidFill>
                <a:schemeClr val="dk1"/>
              </a:solidFill>
              <a:latin typeface="Calibri"/>
              <a:ea typeface="Calibri"/>
              <a:cs typeface="Calibri"/>
              <a:sym typeface="Calibri"/>
            </a:endParaRPr>
          </a:p>
          <a:p>
            <a:pPr marL="171450" marR="0" lvl="0" indent="-171450" algn="l" rtl="0">
              <a:lnSpc>
                <a:spcPct val="80000"/>
              </a:lnSpc>
              <a:spcBef>
                <a:spcPts val="750"/>
              </a:spcBef>
              <a:spcAft>
                <a:spcPts val="0"/>
              </a:spcAft>
              <a:buClr>
                <a:schemeClr val="dk1"/>
              </a:buClr>
              <a:buSzPct val="100909"/>
              <a:buFont typeface="Arial"/>
              <a:buChar char="•"/>
            </a:pPr>
            <a:r>
              <a:rPr lang="en-US" sz="2220" b="0" i="0" u="none" strike="noStrike" cap="none" dirty="0">
                <a:solidFill>
                  <a:schemeClr val="dk1"/>
                </a:solidFill>
                <a:latin typeface="Calibri"/>
                <a:ea typeface="Calibri"/>
                <a:cs typeface="Calibri"/>
                <a:sym typeface="Calibri"/>
              </a:rPr>
              <a:t>Similarly for </a:t>
            </a:r>
            <a:r>
              <a:rPr lang="en-US" sz="2220" b="0" i="0" u="none" strike="noStrike" cap="none" dirty="0" err="1">
                <a:solidFill>
                  <a:schemeClr val="dk1"/>
                </a:solidFill>
                <a:latin typeface="Calibri"/>
                <a:ea typeface="Calibri"/>
                <a:cs typeface="Calibri"/>
                <a:sym typeface="Calibri"/>
              </a:rPr>
              <a:t>findMax</a:t>
            </a:r>
            <a:endParaRPr lang="en-US" sz="2220" b="0" i="0" u="none" strike="noStrike" cap="none" dirty="0">
              <a:solidFill>
                <a:schemeClr val="dk1"/>
              </a:solidFill>
              <a:latin typeface="Calibri"/>
              <a:ea typeface="Calibri"/>
              <a:cs typeface="Calibri"/>
              <a:sym typeface="Calibri"/>
            </a:endParaRPr>
          </a:p>
          <a:p>
            <a:pPr marL="171450" marR="0" lvl="0" indent="-171450" algn="l" rtl="0">
              <a:lnSpc>
                <a:spcPct val="80000"/>
              </a:lnSpc>
              <a:spcBef>
                <a:spcPts val="750"/>
              </a:spcBef>
              <a:buClr>
                <a:schemeClr val="dk1"/>
              </a:buClr>
              <a:buSzPct val="100909"/>
              <a:buFont typeface="Arial"/>
              <a:buChar char="•"/>
            </a:pPr>
            <a:r>
              <a:rPr lang="en-US" sz="2220" b="0" i="0" u="none" strike="noStrike" cap="none" dirty="0">
                <a:solidFill>
                  <a:schemeClr val="dk1"/>
                </a:solidFill>
                <a:latin typeface="Calibri"/>
                <a:ea typeface="Calibri"/>
                <a:cs typeface="Calibri"/>
                <a:sym typeface="Calibri"/>
              </a:rPr>
              <a:t>Time complexity = O(height of the tree)</a:t>
            </a:r>
          </a:p>
        </p:txBody>
      </p:sp>
      <p:pic>
        <p:nvPicPr>
          <p:cNvPr id="319" name="Shape 319" descr="fig4_20"/>
          <p:cNvPicPr preferRelativeResize="0"/>
          <p:nvPr/>
        </p:nvPicPr>
        <p:blipFill rotWithShape="1">
          <a:blip r:embed="rId3">
            <a:alphaModFix/>
          </a:blip>
          <a:srcRect l="7639" t="27063" b="8119"/>
          <a:stretch/>
        </p:blipFill>
        <p:spPr>
          <a:xfrm>
            <a:off x="685800" y="3200400"/>
            <a:ext cx="8093075" cy="26717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3300" b="1" i="0" u="none" strike="noStrike" cap="none">
                <a:solidFill>
                  <a:srgbClr val="548135"/>
                </a:solidFill>
                <a:latin typeface="Calibri"/>
                <a:ea typeface="Calibri"/>
                <a:cs typeface="Calibri"/>
                <a:sym typeface="Calibri"/>
              </a:rPr>
              <a:t>Some Terminologies</a:t>
            </a:r>
          </a:p>
        </p:txBody>
      </p:sp>
      <p:sp>
        <p:nvSpPr>
          <p:cNvPr id="110" name="Shape 110"/>
          <p:cNvSpPr txBox="1">
            <a:spLocks noGrp="1"/>
          </p:cNvSpPr>
          <p:nvPr>
            <p:ph type="body" idx="1"/>
          </p:nvPr>
        </p:nvSpPr>
        <p:spPr>
          <a:xfrm>
            <a:off x="628650" y="2278061"/>
            <a:ext cx="7886700" cy="4351338"/>
          </a:xfrm>
          <a:prstGeom prst="rect">
            <a:avLst/>
          </a:prstGeom>
          <a:noFill/>
          <a:ln>
            <a:noFill/>
          </a:ln>
        </p:spPr>
        <p:txBody>
          <a:bodyPr lIns="91425" tIns="45700" rIns="91425" bIns="45700" anchor="t" anchorCtr="0">
            <a:noAutofit/>
          </a:bodyPr>
          <a:lstStyle/>
          <a:p>
            <a:pPr marL="171450" marR="0" lvl="0" indent="-171450" algn="l" rtl="0">
              <a:lnSpc>
                <a:spcPct val="90000"/>
              </a:lnSpc>
              <a:spcBef>
                <a:spcPts val="0"/>
              </a:spcBef>
              <a:spcAft>
                <a:spcPts val="0"/>
              </a:spcAft>
              <a:buClr>
                <a:schemeClr val="dk1"/>
              </a:buClr>
              <a:buSzPct val="100000"/>
              <a:buFont typeface="Arial"/>
              <a:buNone/>
            </a:pPr>
            <a:endParaRPr sz="2100" b="0" i="1" u="none" strike="noStrike" cap="none">
              <a:solidFill>
                <a:schemeClr val="dk1"/>
              </a:solidFill>
              <a:latin typeface="Calibri"/>
              <a:ea typeface="Calibri"/>
              <a:cs typeface="Calibri"/>
              <a:sym typeface="Calibri"/>
            </a:endParaRPr>
          </a:p>
          <a:p>
            <a:pPr marL="171450" marR="0" lvl="0" indent="-171450" algn="l" rtl="0">
              <a:lnSpc>
                <a:spcPct val="90000"/>
              </a:lnSpc>
              <a:spcBef>
                <a:spcPts val="750"/>
              </a:spcBef>
              <a:spcAft>
                <a:spcPts val="0"/>
              </a:spcAft>
              <a:buClr>
                <a:schemeClr val="dk1"/>
              </a:buClr>
              <a:buSzPct val="100000"/>
              <a:buFont typeface="Arial"/>
              <a:buNone/>
            </a:pPr>
            <a:endParaRPr sz="2100" b="0" i="1" u="none" strike="noStrike" cap="none">
              <a:solidFill>
                <a:schemeClr val="dk1"/>
              </a:solidFill>
              <a:latin typeface="Calibri"/>
              <a:ea typeface="Calibri"/>
              <a:cs typeface="Calibri"/>
              <a:sym typeface="Calibri"/>
            </a:endParaRPr>
          </a:p>
          <a:p>
            <a:pPr marL="171450" marR="0" lvl="0" indent="-171450" algn="l" rtl="0">
              <a:lnSpc>
                <a:spcPct val="90000"/>
              </a:lnSpc>
              <a:spcBef>
                <a:spcPts val="750"/>
              </a:spcBef>
              <a:spcAft>
                <a:spcPts val="0"/>
              </a:spcAft>
              <a:buClr>
                <a:schemeClr val="dk1"/>
              </a:buClr>
              <a:buSzPct val="100000"/>
              <a:buFont typeface="Arial"/>
              <a:buNone/>
            </a:pPr>
            <a:endParaRPr sz="2100" b="0" i="1" u="none" strike="noStrike" cap="none">
              <a:solidFill>
                <a:schemeClr val="dk1"/>
              </a:solidFill>
              <a:latin typeface="Calibri"/>
              <a:ea typeface="Calibri"/>
              <a:cs typeface="Calibri"/>
              <a:sym typeface="Calibri"/>
            </a:endParaRPr>
          </a:p>
          <a:p>
            <a:pPr marL="171450" marR="0" lvl="0" indent="-171450" algn="l" rtl="0">
              <a:lnSpc>
                <a:spcPct val="90000"/>
              </a:lnSpc>
              <a:spcBef>
                <a:spcPts val="750"/>
              </a:spcBef>
              <a:spcAft>
                <a:spcPts val="0"/>
              </a:spcAft>
              <a:buClr>
                <a:schemeClr val="dk1"/>
              </a:buClr>
              <a:buSzPct val="100000"/>
              <a:buFont typeface="Arial"/>
              <a:buNone/>
            </a:pPr>
            <a:endParaRPr sz="2100" b="0" i="1" u="none" strike="noStrike" cap="none">
              <a:solidFill>
                <a:schemeClr val="dk1"/>
              </a:solidFill>
              <a:latin typeface="Calibri"/>
              <a:ea typeface="Calibri"/>
              <a:cs typeface="Calibri"/>
              <a:sym typeface="Calibri"/>
            </a:endParaRPr>
          </a:p>
          <a:p>
            <a:pPr marL="171450" marR="0" lvl="0" indent="-171450" algn="l" rtl="0">
              <a:lnSpc>
                <a:spcPct val="90000"/>
              </a:lnSpc>
              <a:spcBef>
                <a:spcPts val="750"/>
              </a:spcBef>
              <a:spcAft>
                <a:spcPts val="0"/>
              </a:spcAft>
              <a:buClr>
                <a:schemeClr val="dk1"/>
              </a:buClr>
              <a:buSzPct val="100000"/>
              <a:buFont typeface="Arial"/>
              <a:buChar char="•"/>
            </a:pPr>
            <a:r>
              <a:rPr lang="en-US" sz="2400" b="0" i="1" u="none" strike="noStrike" cap="none">
                <a:solidFill>
                  <a:schemeClr val="dk1"/>
                </a:solidFill>
                <a:latin typeface="Calibri"/>
                <a:ea typeface="Calibri"/>
                <a:cs typeface="Calibri"/>
                <a:sym typeface="Calibri"/>
              </a:rPr>
              <a:t>Child</a:t>
            </a:r>
            <a:r>
              <a:rPr lang="en-US" sz="2400" b="0" i="0" u="none" strike="noStrike" cap="none">
                <a:solidFill>
                  <a:schemeClr val="dk1"/>
                </a:solidFill>
                <a:latin typeface="Calibri"/>
                <a:ea typeface="Calibri"/>
                <a:cs typeface="Calibri"/>
                <a:sym typeface="Calibri"/>
              </a:rPr>
              <a:t> and </a:t>
            </a:r>
            <a:r>
              <a:rPr lang="en-US" sz="2400" b="0" i="1" u="none" strike="noStrike" cap="none">
                <a:solidFill>
                  <a:schemeClr val="dk1"/>
                </a:solidFill>
                <a:latin typeface="Calibri"/>
                <a:ea typeface="Calibri"/>
                <a:cs typeface="Calibri"/>
                <a:sym typeface="Calibri"/>
              </a:rPr>
              <a:t>parent</a:t>
            </a:r>
          </a:p>
          <a:p>
            <a:pPr marL="514350" marR="0" lvl="1" indent="-171450" algn="l" rtl="0">
              <a:lnSpc>
                <a:spcPct val="90000"/>
              </a:lnSpc>
              <a:spcBef>
                <a:spcPts val="375"/>
              </a:spcBef>
              <a:spcAft>
                <a:spcPts val="0"/>
              </a:spcAft>
              <a:buClr>
                <a:schemeClr val="dk1"/>
              </a:buClr>
              <a:buSzPct val="100000"/>
              <a:buFont typeface="Arial"/>
              <a:buChar char="•"/>
            </a:pPr>
            <a:r>
              <a:rPr lang="en-US" sz="2000" b="0" i="0" u="none" strike="noStrike" cap="none">
                <a:solidFill>
                  <a:schemeClr val="dk1"/>
                </a:solidFill>
                <a:latin typeface="Calibri"/>
                <a:ea typeface="Calibri"/>
                <a:cs typeface="Calibri"/>
                <a:sym typeface="Calibri"/>
              </a:rPr>
              <a:t>Every node except the root has one parent </a:t>
            </a:r>
          </a:p>
          <a:p>
            <a:pPr marL="514350" marR="0" lvl="1" indent="-171450" algn="l" rtl="0">
              <a:lnSpc>
                <a:spcPct val="90000"/>
              </a:lnSpc>
              <a:spcBef>
                <a:spcPts val="375"/>
              </a:spcBef>
              <a:spcAft>
                <a:spcPts val="0"/>
              </a:spcAft>
              <a:buClr>
                <a:schemeClr val="dk1"/>
              </a:buClr>
              <a:buSzPct val="100000"/>
              <a:buFont typeface="Arial"/>
              <a:buChar char="•"/>
            </a:pPr>
            <a:r>
              <a:rPr lang="en-US" sz="2000" b="0" i="0" u="none" strike="noStrike" cap="none">
                <a:solidFill>
                  <a:schemeClr val="dk1"/>
                </a:solidFill>
                <a:latin typeface="Calibri"/>
                <a:ea typeface="Calibri"/>
                <a:cs typeface="Calibri"/>
                <a:sym typeface="Calibri"/>
              </a:rPr>
              <a:t>A node can have an arbitrary number of children</a:t>
            </a:r>
          </a:p>
          <a:p>
            <a:pPr marL="171450" marR="0" lvl="0" indent="-171450" algn="l" rtl="0">
              <a:lnSpc>
                <a:spcPct val="90000"/>
              </a:lnSpc>
              <a:spcBef>
                <a:spcPts val="750"/>
              </a:spcBef>
              <a:spcAft>
                <a:spcPts val="0"/>
              </a:spcAft>
              <a:buClr>
                <a:schemeClr val="dk1"/>
              </a:buClr>
              <a:buSzPct val="100000"/>
              <a:buFont typeface="Arial"/>
              <a:buChar char="•"/>
            </a:pPr>
            <a:r>
              <a:rPr lang="en-US" sz="2400" b="0" i="1" u="none" strike="noStrike" cap="none">
                <a:solidFill>
                  <a:schemeClr val="dk1"/>
                </a:solidFill>
                <a:latin typeface="Calibri"/>
                <a:ea typeface="Calibri"/>
                <a:cs typeface="Calibri"/>
                <a:sym typeface="Calibri"/>
              </a:rPr>
              <a:t>Leaves</a:t>
            </a:r>
          </a:p>
          <a:p>
            <a:pPr marL="514350" marR="0" lvl="1" indent="-171450" algn="l" rtl="0">
              <a:lnSpc>
                <a:spcPct val="90000"/>
              </a:lnSpc>
              <a:spcBef>
                <a:spcPts val="375"/>
              </a:spcBef>
              <a:spcAft>
                <a:spcPts val="0"/>
              </a:spcAft>
              <a:buClr>
                <a:schemeClr val="dk1"/>
              </a:buClr>
              <a:buSzPct val="100000"/>
              <a:buFont typeface="Arial"/>
              <a:buChar char="•"/>
            </a:pPr>
            <a:r>
              <a:rPr lang="en-US" sz="2000" b="0" i="0" u="none" strike="noStrike" cap="none">
                <a:solidFill>
                  <a:schemeClr val="dk1"/>
                </a:solidFill>
                <a:latin typeface="Calibri"/>
                <a:ea typeface="Calibri"/>
                <a:cs typeface="Calibri"/>
                <a:sym typeface="Calibri"/>
              </a:rPr>
              <a:t>Nodes with no children </a:t>
            </a:r>
          </a:p>
          <a:p>
            <a:pPr marL="171450" marR="0" lvl="0" indent="-171450" algn="l" rtl="0">
              <a:lnSpc>
                <a:spcPct val="90000"/>
              </a:lnSpc>
              <a:spcBef>
                <a:spcPts val="750"/>
              </a:spcBef>
              <a:spcAft>
                <a:spcPts val="0"/>
              </a:spcAft>
              <a:buClr>
                <a:schemeClr val="dk1"/>
              </a:buClr>
              <a:buSzPct val="100000"/>
              <a:buFont typeface="Arial"/>
              <a:buChar char="•"/>
            </a:pPr>
            <a:r>
              <a:rPr lang="en-US" sz="2400" b="0" i="1" u="none" strike="noStrike" cap="none">
                <a:solidFill>
                  <a:schemeClr val="dk1"/>
                </a:solidFill>
                <a:latin typeface="Calibri"/>
                <a:ea typeface="Calibri"/>
                <a:cs typeface="Calibri"/>
                <a:sym typeface="Calibri"/>
              </a:rPr>
              <a:t>Sibling</a:t>
            </a:r>
          </a:p>
          <a:p>
            <a:pPr marL="514350" marR="0" lvl="1" indent="-171450" algn="l" rtl="0">
              <a:lnSpc>
                <a:spcPct val="90000"/>
              </a:lnSpc>
              <a:spcBef>
                <a:spcPts val="375"/>
              </a:spcBef>
              <a:buClr>
                <a:schemeClr val="dk1"/>
              </a:buClr>
              <a:buSzPct val="100000"/>
              <a:buFont typeface="Arial"/>
              <a:buChar char="•"/>
            </a:pPr>
            <a:r>
              <a:rPr lang="en-US" sz="2000" b="0" i="0" u="none" strike="noStrike" cap="none">
                <a:solidFill>
                  <a:schemeClr val="dk1"/>
                </a:solidFill>
                <a:latin typeface="Calibri"/>
                <a:ea typeface="Calibri"/>
                <a:cs typeface="Calibri"/>
                <a:sym typeface="Calibri"/>
              </a:rPr>
              <a:t>nodes with same parent</a:t>
            </a:r>
          </a:p>
        </p:txBody>
      </p:sp>
      <p:pic>
        <p:nvPicPr>
          <p:cNvPr id="111" name="Shape 111" descr="fig4_2"/>
          <p:cNvPicPr preferRelativeResize="0"/>
          <p:nvPr/>
        </p:nvPicPr>
        <p:blipFill rotWithShape="1">
          <a:blip r:embed="rId3">
            <a:alphaModFix/>
          </a:blip>
          <a:srcRect/>
          <a:stretch/>
        </p:blipFill>
        <p:spPr>
          <a:xfrm>
            <a:off x="1709479" y="1295400"/>
            <a:ext cx="6274593" cy="23622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3600" b="1">
                <a:solidFill>
                  <a:srgbClr val="548135"/>
                </a:solidFill>
              </a:rPr>
              <a:t>I</a:t>
            </a:r>
            <a:r>
              <a:rPr lang="en-US" sz="3600" b="1" i="0" u="none" strike="noStrike" cap="none">
                <a:solidFill>
                  <a:srgbClr val="548135"/>
                </a:solidFill>
                <a:latin typeface="Calibri"/>
                <a:ea typeface="Calibri"/>
                <a:cs typeface="Calibri"/>
                <a:sym typeface="Calibri"/>
              </a:rPr>
              <a:t>nserting a</a:t>
            </a:r>
            <a:r>
              <a:rPr lang="en-US" sz="3600" b="1">
                <a:solidFill>
                  <a:srgbClr val="548135"/>
                </a:solidFill>
              </a:rPr>
              <a:t> node in BST</a:t>
            </a:r>
          </a:p>
        </p:txBody>
      </p:sp>
      <p:pic>
        <p:nvPicPr>
          <p:cNvPr id="325" name="Shape 325"/>
          <p:cNvPicPr preferRelativeResize="0"/>
          <p:nvPr/>
        </p:nvPicPr>
        <p:blipFill rotWithShape="1">
          <a:blip r:embed="rId3">
            <a:alphaModFix/>
          </a:blip>
          <a:srcRect/>
          <a:stretch/>
        </p:blipFill>
        <p:spPr>
          <a:xfrm>
            <a:off x="3033713" y="2659063"/>
            <a:ext cx="3076574" cy="2686049"/>
          </a:xfrm>
          <a:prstGeom prst="rect">
            <a:avLst/>
          </a:prstGeom>
          <a:noFill/>
          <a:ln>
            <a:noFill/>
          </a:ln>
        </p:spPr>
      </p:pic>
      <p:sp>
        <p:nvSpPr>
          <p:cNvPr id="326" name="Shape 326"/>
          <p:cNvSpPr txBox="1">
            <a:spLocks noGrp="1"/>
          </p:cNvSpPr>
          <p:nvPr>
            <p:ph type="body" idx="1"/>
          </p:nvPr>
        </p:nvSpPr>
        <p:spPr>
          <a:xfrm>
            <a:off x="838200" y="1487487"/>
            <a:ext cx="7848599" cy="5029199"/>
          </a:xfrm>
          <a:prstGeom prst="rect">
            <a:avLst/>
          </a:prstGeom>
          <a:noFill/>
          <a:ln>
            <a:noFill/>
          </a:ln>
        </p:spPr>
        <p:txBody>
          <a:bodyPr lIns="91425" tIns="45700" rIns="91425" bIns="45700" anchor="t" anchorCtr="0">
            <a:noAutofit/>
          </a:bodyPr>
          <a:lstStyle/>
          <a:p>
            <a:pPr marL="171450" marR="0" lvl="0" indent="-171450" algn="l" rtl="0">
              <a:lnSpc>
                <a:spcPct val="80000"/>
              </a:lnSpc>
              <a:spcBef>
                <a:spcPts val="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Proceed down the tree as you would with a find</a:t>
            </a:r>
          </a:p>
          <a:p>
            <a:pPr marL="171450" marR="0" lvl="0" indent="-171450" algn="l" rtl="0">
              <a:lnSpc>
                <a:spcPct val="80000"/>
              </a:lnSpc>
              <a:spcBef>
                <a:spcPts val="75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If X is found, do nothing (or update something)</a:t>
            </a:r>
          </a:p>
          <a:p>
            <a:pPr marL="171450" marR="0" lvl="0" indent="-171450" algn="l" rtl="0">
              <a:lnSpc>
                <a:spcPct val="80000"/>
              </a:lnSpc>
              <a:spcBef>
                <a:spcPts val="75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Otherwise, insert X at the last spot on the path traversed</a:t>
            </a:r>
          </a:p>
          <a:p>
            <a:pPr marL="171450" marR="0" lvl="0" indent="-171450" algn="l" rtl="0">
              <a:lnSpc>
                <a:spcPct val="80000"/>
              </a:lnSpc>
              <a:spcBef>
                <a:spcPts val="750"/>
              </a:spcBef>
              <a:spcAft>
                <a:spcPts val="0"/>
              </a:spcAft>
              <a:buClr>
                <a:schemeClr val="dk1"/>
              </a:buClr>
              <a:buSzPct val="100000"/>
              <a:buFont typeface="Arial"/>
              <a:buNone/>
            </a:pPr>
            <a:endParaRPr sz="2000" b="0" i="0" u="none" strike="noStrike" cap="none" dirty="0">
              <a:solidFill>
                <a:schemeClr val="dk1"/>
              </a:solidFill>
              <a:latin typeface="Calibri"/>
              <a:ea typeface="Calibri"/>
              <a:cs typeface="Calibri"/>
              <a:sym typeface="Calibri"/>
            </a:endParaRPr>
          </a:p>
          <a:p>
            <a:pPr marL="171450" marR="0" lvl="0" indent="-171450" algn="l" rtl="0">
              <a:lnSpc>
                <a:spcPct val="80000"/>
              </a:lnSpc>
              <a:spcBef>
                <a:spcPts val="750"/>
              </a:spcBef>
              <a:spcAft>
                <a:spcPts val="0"/>
              </a:spcAft>
              <a:buClr>
                <a:schemeClr val="dk1"/>
              </a:buClr>
              <a:buSzPct val="100000"/>
              <a:buFont typeface="Arial"/>
              <a:buNone/>
            </a:pPr>
            <a:endParaRPr sz="2400" b="0" i="0" u="none" strike="noStrike" cap="none" dirty="0">
              <a:solidFill>
                <a:schemeClr val="dk1"/>
              </a:solidFill>
              <a:latin typeface="Calibri"/>
              <a:ea typeface="Calibri"/>
              <a:cs typeface="Calibri"/>
              <a:sym typeface="Calibri"/>
            </a:endParaRPr>
          </a:p>
          <a:p>
            <a:pPr marL="171450" marR="0" lvl="0" indent="-171450" algn="l" rtl="0">
              <a:lnSpc>
                <a:spcPct val="80000"/>
              </a:lnSpc>
              <a:spcBef>
                <a:spcPts val="750"/>
              </a:spcBef>
              <a:spcAft>
                <a:spcPts val="0"/>
              </a:spcAft>
              <a:buClr>
                <a:schemeClr val="dk1"/>
              </a:buClr>
              <a:buSzPct val="100000"/>
              <a:buFont typeface="Arial"/>
              <a:buNone/>
            </a:pPr>
            <a:endParaRPr sz="2400" b="0" i="0" u="none" strike="noStrike" cap="none" dirty="0">
              <a:solidFill>
                <a:schemeClr val="dk1"/>
              </a:solidFill>
              <a:latin typeface="Calibri"/>
              <a:ea typeface="Calibri"/>
              <a:cs typeface="Calibri"/>
              <a:sym typeface="Calibri"/>
            </a:endParaRPr>
          </a:p>
          <a:p>
            <a:pPr marL="171450" marR="0" lvl="0" indent="-171450" algn="l" rtl="0">
              <a:lnSpc>
                <a:spcPct val="80000"/>
              </a:lnSpc>
              <a:spcBef>
                <a:spcPts val="750"/>
              </a:spcBef>
              <a:spcAft>
                <a:spcPts val="0"/>
              </a:spcAft>
              <a:buClr>
                <a:schemeClr val="dk1"/>
              </a:buClr>
              <a:buSzPct val="100000"/>
              <a:buFont typeface="Arial"/>
              <a:buNone/>
            </a:pPr>
            <a:endParaRPr sz="2400" b="0" i="0" u="none" strike="noStrike" cap="none" dirty="0">
              <a:solidFill>
                <a:schemeClr val="dk1"/>
              </a:solidFill>
              <a:latin typeface="Calibri"/>
              <a:ea typeface="Calibri"/>
              <a:cs typeface="Calibri"/>
              <a:sym typeface="Calibri"/>
            </a:endParaRPr>
          </a:p>
          <a:p>
            <a:pPr marL="171450" marR="0" lvl="0" indent="-171450" algn="l" rtl="0">
              <a:lnSpc>
                <a:spcPct val="80000"/>
              </a:lnSpc>
              <a:spcBef>
                <a:spcPts val="750"/>
              </a:spcBef>
              <a:spcAft>
                <a:spcPts val="0"/>
              </a:spcAft>
              <a:buClr>
                <a:schemeClr val="dk1"/>
              </a:buClr>
              <a:buSzPct val="100000"/>
              <a:buFont typeface="Arial"/>
              <a:buNone/>
            </a:pPr>
            <a:endParaRPr sz="2400" b="0" i="0" u="none" strike="noStrike" cap="none" dirty="0">
              <a:solidFill>
                <a:schemeClr val="dk1"/>
              </a:solidFill>
              <a:latin typeface="Calibri"/>
              <a:ea typeface="Calibri"/>
              <a:cs typeface="Calibri"/>
              <a:sym typeface="Calibri"/>
            </a:endParaRPr>
          </a:p>
          <a:p>
            <a:pPr marL="171450" marR="0" lvl="0" indent="-171450" algn="l" rtl="0">
              <a:lnSpc>
                <a:spcPct val="80000"/>
              </a:lnSpc>
              <a:spcBef>
                <a:spcPts val="750"/>
              </a:spcBef>
              <a:spcAft>
                <a:spcPts val="0"/>
              </a:spcAft>
              <a:buClr>
                <a:schemeClr val="dk1"/>
              </a:buClr>
              <a:buSzPct val="100000"/>
              <a:buFont typeface="Arial"/>
              <a:buNone/>
            </a:pPr>
            <a:endParaRPr sz="2400" b="0" i="0" u="none" strike="noStrike" cap="none" dirty="0">
              <a:solidFill>
                <a:schemeClr val="dk1"/>
              </a:solidFill>
              <a:latin typeface="Calibri"/>
              <a:ea typeface="Calibri"/>
              <a:cs typeface="Calibri"/>
              <a:sym typeface="Calibri"/>
            </a:endParaRPr>
          </a:p>
          <a:p>
            <a:pPr marL="171450" marR="0" lvl="0" indent="-171450" algn="l" rtl="0">
              <a:lnSpc>
                <a:spcPct val="80000"/>
              </a:lnSpc>
              <a:spcBef>
                <a:spcPts val="750"/>
              </a:spcBef>
              <a:spcAft>
                <a:spcPts val="0"/>
              </a:spcAft>
              <a:buClr>
                <a:schemeClr val="dk1"/>
              </a:buClr>
              <a:buSzPct val="100000"/>
              <a:buFont typeface="Arial"/>
              <a:buNone/>
            </a:pPr>
            <a:endParaRPr sz="1000" b="0" i="0" u="none" strike="noStrike" cap="none" dirty="0">
              <a:solidFill>
                <a:schemeClr val="dk1"/>
              </a:solidFill>
              <a:latin typeface="Calibri"/>
              <a:ea typeface="Calibri"/>
              <a:cs typeface="Calibri"/>
              <a:sym typeface="Calibri"/>
            </a:endParaRPr>
          </a:p>
          <a:p>
            <a:pPr marL="171450" marR="0" lvl="0" indent="-171450" algn="l" rtl="0">
              <a:lnSpc>
                <a:spcPct val="80000"/>
              </a:lnSpc>
              <a:spcBef>
                <a:spcPts val="750"/>
              </a:spcBef>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Time complexity = O(height of the tree)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body" idx="1"/>
          </p:nvPr>
        </p:nvSpPr>
        <p:spPr>
          <a:xfrm>
            <a:off x="381000" y="1719102"/>
            <a:ext cx="7886700" cy="4351338"/>
          </a:xfrm>
          <a:prstGeom prst="rect">
            <a:avLst/>
          </a:prstGeom>
          <a:noFill/>
          <a:ln>
            <a:noFill/>
          </a:ln>
        </p:spPr>
        <p:txBody>
          <a:bodyPr lIns="91425" tIns="45700" rIns="91425" bIns="45700" anchor="t" anchorCtr="0">
            <a:noAutofit/>
          </a:bodyPr>
          <a:lstStyle/>
          <a:p>
            <a:pPr marL="171450" marR="0" lvl="0" indent="-171450" algn="l" rtl="0">
              <a:lnSpc>
                <a:spcPct val="90000"/>
              </a:lnSpc>
              <a:spcBef>
                <a:spcPts val="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When we delete a node, we need to consider how we take care of the children of the deleted </a:t>
            </a:r>
            <a:r>
              <a:rPr lang="en-US" sz="2800" b="0" i="0" u="none" strike="noStrike" cap="none" dirty="0" smtClean="0">
                <a:solidFill>
                  <a:schemeClr val="dk1"/>
                </a:solidFill>
                <a:latin typeface="Calibri"/>
                <a:ea typeface="Calibri"/>
                <a:cs typeface="Calibri"/>
                <a:sym typeface="Calibri"/>
              </a:rPr>
              <a:t>node.</a:t>
            </a:r>
          </a:p>
          <a:p>
            <a:pPr marL="171450" marR="0" lvl="0" indent="-171450" algn="l" rtl="0">
              <a:lnSpc>
                <a:spcPct val="90000"/>
              </a:lnSpc>
              <a:spcBef>
                <a:spcPts val="0"/>
              </a:spcBef>
              <a:spcAft>
                <a:spcPts val="0"/>
              </a:spcAft>
              <a:buClr>
                <a:schemeClr val="dk1"/>
              </a:buClr>
              <a:buSzPct val="100000"/>
              <a:buFont typeface="Arial"/>
              <a:buChar char="•"/>
            </a:pPr>
            <a:endParaRPr lang="en-US" sz="2800" dirty="0"/>
          </a:p>
          <a:p>
            <a:pPr marL="171450" marR="0" lvl="0" indent="-171450" algn="l" rtl="0">
              <a:lnSpc>
                <a:spcPct val="90000"/>
              </a:lnSpc>
              <a:spcBef>
                <a:spcPts val="0"/>
              </a:spcBef>
              <a:spcAft>
                <a:spcPts val="0"/>
              </a:spcAft>
              <a:buClr>
                <a:schemeClr val="dk1"/>
              </a:buClr>
              <a:buSzPct val="100000"/>
              <a:buFont typeface="Arial"/>
              <a:buChar char="•"/>
            </a:pPr>
            <a:r>
              <a:rPr lang="en-US" sz="2400" b="0" i="0" u="none" strike="noStrike" cap="none" dirty="0" smtClean="0">
                <a:solidFill>
                  <a:schemeClr val="dk1"/>
                </a:solidFill>
                <a:latin typeface="Calibri"/>
                <a:ea typeface="Calibri"/>
                <a:cs typeface="Calibri"/>
                <a:sym typeface="Calibri"/>
              </a:rPr>
              <a:t>This </a:t>
            </a:r>
            <a:r>
              <a:rPr lang="en-US" sz="2400" b="0" i="0" u="none" strike="noStrike" cap="none" dirty="0">
                <a:solidFill>
                  <a:schemeClr val="dk1"/>
                </a:solidFill>
                <a:latin typeface="Calibri"/>
                <a:ea typeface="Calibri"/>
                <a:cs typeface="Calibri"/>
                <a:sym typeface="Calibri"/>
              </a:rPr>
              <a:t>has to be done such that the property of the </a:t>
            </a:r>
            <a:r>
              <a:rPr lang="en-US" sz="2400" b="0" i="0" u="none" strike="noStrike" cap="none" dirty="0">
                <a:solidFill>
                  <a:srgbClr val="548135"/>
                </a:solidFill>
                <a:latin typeface="Calibri"/>
                <a:ea typeface="Calibri"/>
                <a:cs typeface="Calibri"/>
                <a:sym typeface="Calibri"/>
              </a:rPr>
              <a:t>search tree </a:t>
            </a:r>
            <a:r>
              <a:rPr lang="en-US" sz="2400" b="0" i="0" u="none" strike="noStrike" cap="none" dirty="0">
                <a:solidFill>
                  <a:schemeClr val="dk1"/>
                </a:solidFill>
                <a:latin typeface="Calibri"/>
                <a:ea typeface="Calibri"/>
                <a:cs typeface="Calibri"/>
                <a:sym typeface="Calibri"/>
              </a:rPr>
              <a:t>is maintained</a:t>
            </a:r>
            <a:r>
              <a:rPr lang="en-US" sz="2400" b="0" i="0" u="none" strike="noStrike" cap="none" dirty="0" smtClean="0">
                <a:solidFill>
                  <a:schemeClr val="dk1"/>
                </a:solidFill>
                <a:latin typeface="Calibri"/>
                <a:ea typeface="Calibri"/>
                <a:cs typeface="Calibri"/>
                <a:sym typeface="Calibri"/>
              </a:rPr>
              <a:t>.</a:t>
            </a:r>
          </a:p>
          <a:p>
            <a:pPr marL="0" marR="0" lvl="0" indent="0" algn="l" rtl="0">
              <a:lnSpc>
                <a:spcPct val="90000"/>
              </a:lnSpc>
              <a:spcBef>
                <a:spcPts val="0"/>
              </a:spcBef>
              <a:spcAft>
                <a:spcPts val="0"/>
              </a:spcAft>
              <a:buClr>
                <a:schemeClr val="dk1"/>
              </a:buClr>
              <a:buSzPct val="100000"/>
              <a:buNone/>
            </a:pPr>
            <a:endParaRPr lang="en-US" sz="2400" b="0" i="0" u="none" strike="noStrike" cap="none" dirty="0">
              <a:solidFill>
                <a:schemeClr val="dk1"/>
              </a:solidFill>
              <a:latin typeface="Calibri"/>
              <a:ea typeface="Calibri"/>
              <a:cs typeface="Calibri"/>
              <a:sym typeface="Calibri"/>
            </a:endParaRPr>
          </a:p>
          <a:p>
            <a:pPr marR="0" lvl="0" indent="25400" algn="l" rtl="0">
              <a:lnSpc>
                <a:spcPct val="90000"/>
              </a:lnSpc>
              <a:spcBef>
                <a:spcPts val="375"/>
              </a:spcBef>
              <a:spcAft>
                <a:spcPts val="0"/>
              </a:spcAft>
              <a:buClr>
                <a:schemeClr val="dk1"/>
              </a:buClr>
              <a:buSzPct val="92307"/>
              <a:buFont typeface="Arial"/>
              <a:buChar char="•"/>
            </a:pPr>
            <a:r>
              <a:rPr lang="en-US" sz="2600" dirty="0"/>
              <a:t>Three cases:</a:t>
            </a:r>
          </a:p>
          <a:p>
            <a:pPr marR="0" lvl="2" algn="l" rtl="0">
              <a:lnSpc>
                <a:spcPct val="90000"/>
              </a:lnSpc>
              <a:spcBef>
                <a:spcPts val="375"/>
              </a:spcBef>
              <a:spcAft>
                <a:spcPts val="0"/>
              </a:spcAft>
              <a:buClr>
                <a:schemeClr val="dk1"/>
              </a:buClr>
              <a:buSzPct val="92307"/>
              <a:buFont typeface="Arial"/>
            </a:pPr>
            <a:r>
              <a:rPr lang="en-US" sz="2600" dirty="0"/>
              <a:t>the node is a leaf</a:t>
            </a:r>
          </a:p>
          <a:p>
            <a:pPr marR="0" lvl="2" algn="l" rtl="0">
              <a:lnSpc>
                <a:spcPct val="90000"/>
              </a:lnSpc>
              <a:spcBef>
                <a:spcPts val="375"/>
              </a:spcBef>
              <a:spcAft>
                <a:spcPts val="0"/>
              </a:spcAft>
              <a:buClr>
                <a:schemeClr val="dk1"/>
              </a:buClr>
              <a:buSzPct val="92307"/>
              <a:buFont typeface="Arial"/>
            </a:pPr>
            <a:r>
              <a:rPr lang="en-US" sz="2600" dirty="0"/>
              <a:t>the node has one child</a:t>
            </a:r>
          </a:p>
          <a:p>
            <a:pPr marR="0" lvl="2" algn="l" rtl="0">
              <a:lnSpc>
                <a:spcPct val="90000"/>
              </a:lnSpc>
              <a:spcBef>
                <a:spcPts val="375"/>
              </a:spcBef>
              <a:spcAft>
                <a:spcPts val="0"/>
              </a:spcAft>
              <a:buClr>
                <a:schemeClr val="dk1"/>
              </a:buClr>
              <a:buSzPct val="109090"/>
              <a:buFont typeface="Arial"/>
            </a:pPr>
            <a:r>
              <a:rPr lang="en-US" sz="2210" dirty="0"/>
              <a:t>the node has 2 children</a:t>
            </a:r>
          </a:p>
          <a:p>
            <a:pPr marL="171450" marR="0" lvl="0" indent="-171450" algn="l" rtl="0">
              <a:lnSpc>
                <a:spcPct val="90000"/>
              </a:lnSpc>
              <a:spcBef>
                <a:spcPts val="750"/>
              </a:spcBef>
              <a:buClr>
                <a:schemeClr val="dk1"/>
              </a:buClr>
              <a:buSzPct val="100000"/>
              <a:buFont typeface="Arial"/>
              <a:buNone/>
            </a:pPr>
            <a:endParaRPr sz="2100" b="0" i="0" u="none" strike="noStrike" cap="none" dirty="0">
              <a:solidFill>
                <a:schemeClr val="dk1"/>
              </a:solidFill>
              <a:latin typeface="Calibri"/>
              <a:ea typeface="Calibri"/>
              <a:cs typeface="Calibri"/>
              <a:sym typeface="Calibri"/>
            </a:endParaRPr>
          </a:p>
        </p:txBody>
      </p:sp>
      <p:sp>
        <p:nvSpPr>
          <p:cNvPr id="332" name="Shape 332"/>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lvl="0" rtl="0">
              <a:spcBef>
                <a:spcPts val="0"/>
              </a:spcBef>
              <a:buClr>
                <a:srgbClr val="548135"/>
              </a:buClr>
              <a:buSzPct val="25000"/>
              <a:buFont typeface="Calibri"/>
              <a:buNone/>
            </a:pPr>
            <a:r>
              <a:rPr lang="en-US" sz="3600" b="1">
                <a:solidFill>
                  <a:srgbClr val="548135"/>
                </a:solidFill>
              </a:rPr>
              <a:t>Deleting a node from BST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9" name="Shape 339"/>
          <p:cNvSpPr txBox="1">
            <a:spLocks noGrp="1"/>
          </p:cNvSpPr>
          <p:nvPr>
            <p:ph type="body" idx="1"/>
          </p:nvPr>
        </p:nvSpPr>
        <p:spPr>
          <a:xfrm>
            <a:off x="618774" y="1295400"/>
            <a:ext cx="7886700" cy="4351200"/>
          </a:xfrm>
          <a:prstGeom prst="rect">
            <a:avLst/>
          </a:prstGeom>
        </p:spPr>
        <p:txBody>
          <a:bodyPr lIns="91425" tIns="91425" rIns="91425" bIns="91425" anchor="t" anchorCtr="0">
            <a:noAutofit/>
          </a:bodyPr>
          <a:lstStyle/>
          <a:p>
            <a:pPr lvl="0" indent="0" rtl="0">
              <a:spcBef>
                <a:spcPts val="0"/>
              </a:spcBef>
              <a:buNone/>
            </a:pPr>
            <a:r>
              <a:rPr lang="en-US" sz="2600" dirty="0"/>
              <a:t>Case 1: the node is a leaf</a:t>
            </a:r>
          </a:p>
          <a:p>
            <a:pPr lvl="1" indent="355600" rtl="0">
              <a:spcBef>
                <a:spcPts val="0"/>
              </a:spcBef>
              <a:buSzPct val="100000"/>
            </a:pPr>
            <a:r>
              <a:rPr lang="en-US" sz="2200" dirty="0"/>
              <a:t>Delete it immediately</a:t>
            </a:r>
          </a:p>
          <a:p>
            <a:pPr marL="0" lvl="0" indent="0" rtl="0">
              <a:lnSpc>
                <a:spcPct val="70000"/>
              </a:lnSpc>
              <a:spcBef>
                <a:spcPts val="0"/>
              </a:spcBef>
              <a:buNone/>
            </a:pPr>
            <a:endParaRPr sz="2800" dirty="0"/>
          </a:p>
        </p:txBody>
      </p:sp>
      <p:pic>
        <p:nvPicPr>
          <p:cNvPr id="340" name="Shape 340"/>
          <p:cNvPicPr preferRelativeResize="0"/>
          <p:nvPr/>
        </p:nvPicPr>
        <p:blipFill>
          <a:blip r:embed="rId3">
            <a:alphaModFix/>
          </a:blip>
          <a:stretch>
            <a:fillRect/>
          </a:stretch>
        </p:blipFill>
        <p:spPr>
          <a:xfrm>
            <a:off x="285050" y="2817849"/>
            <a:ext cx="8554149" cy="3582951"/>
          </a:xfrm>
          <a:prstGeom prst="rect">
            <a:avLst/>
          </a:prstGeom>
          <a:noFill/>
          <a:ln>
            <a:noFill/>
          </a:ln>
        </p:spPr>
      </p:pic>
      <p:sp>
        <p:nvSpPr>
          <p:cNvPr id="6" name="Shape 354"/>
          <p:cNvSpPr txBox="1">
            <a:spLocks noGrp="1"/>
          </p:cNvSpPr>
          <p:nvPr>
            <p:ph type="title"/>
          </p:nvPr>
        </p:nvSpPr>
        <p:spPr>
          <a:xfrm>
            <a:off x="457200" y="24714"/>
            <a:ext cx="7886700" cy="1325700"/>
          </a:xfrm>
          <a:prstGeom prst="rect">
            <a:avLst/>
          </a:prstGeom>
        </p:spPr>
        <p:txBody>
          <a:bodyPr lIns="91425" tIns="91425" rIns="91425" bIns="91425" anchor="ctr" anchorCtr="0">
            <a:noAutofit/>
          </a:bodyPr>
          <a:lstStyle/>
          <a:p>
            <a:pPr lvl="0" rtl="0">
              <a:spcBef>
                <a:spcPts val="0"/>
              </a:spcBef>
              <a:buNone/>
            </a:pPr>
            <a:r>
              <a:rPr lang="en-US" sz="4000" b="1" dirty="0">
                <a:solidFill>
                  <a:schemeClr val="accent6">
                    <a:lumMod val="75000"/>
                  </a:schemeClr>
                </a:solidFill>
              </a:rPr>
              <a:t>Three cases in deletion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7" name="Shape 347"/>
          <p:cNvSpPr txBox="1">
            <a:spLocks noGrp="1"/>
          </p:cNvSpPr>
          <p:nvPr>
            <p:ph type="body" idx="1"/>
          </p:nvPr>
        </p:nvSpPr>
        <p:spPr>
          <a:xfrm>
            <a:off x="625825" y="1295400"/>
            <a:ext cx="7886700" cy="4351200"/>
          </a:xfrm>
          <a:prstGeom prst="rect">
            <a:avLst/>
          </a:prstGeom>
        </p:spPr>
        <p:txBody>
          <a:bodyPr lIns="91425" tIns="91425" rIns="91425" bIns="91425" anchor="t" anchorCtr="0">
            <a:noAutofit/>
          </a:bodyPr>
          <a:lstStyle/>
          <a:p>
            <a:pPr lvl="0" indent="0" rtl="0">
              <a:spcBef>
                <a:spcPts val="0"/>
              </a:spcBef>
              <a:buClr>
                <a:schemeClr val="dk1"/>
              </a:buClr>
              <a:buSzPct val="25000"/>
              <a:buFont typeface="Arial"/>
              <a:buNone/>
            </a:pPr>
            <a:r>
              <a:rPr lang="en-US" sz="2600" dirty="0"/>
              <a:t>Case 2: the node has one child</a:t>
            </a:r>
          </a:p>
          <a:p>
            <a:pPr lvl="1" indent="355600" rtl="0">
              <a:spcBef>
                <a:spcPts val="0"/>
              </a:spcBef>
              <a:buSzPct val="100000"/>
            </a:pPr>
            <a:r>
              <a:rPr lang="en-US" sz="2200" dirty="0"/>
              <a:t>Adjust a pointer from the parent to bypass that node</a:t>
            </a:r>
          </a:p>
          <a:p>
            <a:pPr marL="133350" lvl="0" indent="0" rtl="0">
              <a:spcBef>
                <a:spcPts val="750"/>
              </a:spcBef>
              <a:buNone/>
            </a:pPr>
            <a:endParaRPr sz="2200" dirty="0"/>
          </a:p>
          <a:p>
            <a:pPr marL="914400" lvl="0" indent="0" rtl="0">
              <a:lnSpc>
                <a:spcPct val="70000"/>
              </a:lnSpc>
              <a:spcBef>
                <a:spcPts val="0"/>
              </a:spcBef>
              <a:buNone/>
            </a:pPr>
            <a:endParaRPr sz="2800" dirty="0"/>
          </a:p>
        </p:txBody>
      </p:sp>
      <p:pic>
        <p:nvPicPr>
          <p:cNvPr id="348" name="Shape 348"/>
          <p:cNvPicPr preferRelativeResize="0"/>
          <p:nvPr/>
        </p:nvPicPr>
        <p:blipFill>
          <a:blip r:embed="rId3">
            <a:alphaModFix/>
          </a:blip>
          <a:stretch>
            <a:fillRect/>
          </a:stretch>
        </p:blipFill>
        <p:spPr>
          <a:xfrm>
            <a:off x="228600" y="2667000"/>
            <a:ext cx="8757351" cy="3707126"/>
          </a:xfrm>
          <a:prstGeom prst="rect">
            <a:avLst/>
          </a:prstGeom>
          <a:noFill/>
          <a:ln>
            <a:noFill/>
          </a:ln>
        </p:spPr>
      </p:pic>
      <p:sp>
        <p:nvSpPr>
          <p:cNvPr id="6" name="Shape 354"/>
          <p:cNvSpPr txBox="1">
            <a:spLocks noGrp="1"/>
          </p:cNvSpPr>
          <p:nvPr>
            <p:ph type="title"/>
          </p:nvPr>
        </p:nvSpPr>
        <p:spPr>
          <a:xfrm>
            <a:off x="457200" y="24714"/>
            <a:ext cx="7886700" cy="1325700"/>
          </a:xfrm>
          <a:prstGeom prst="rect">
            <a:avLst/>
          </a:prstGeom>
        </p:spPr>
        <p:txBody>
          <a:bodyPr lIns="91425" tIns="91425" rIns="91425" bIns="91425" anchor="ctr" anchorCtr="0">
            <a:noAutofit/>
          </a:bodyPr>
          <a:lstStyle/>
          <a:p>
            <a:pPr lvl="0" rtl="0">
              <a:spcBef>
                <a:spcPts val="0"/>
              </a:spcBef>
              <a:buNone/>
            </a:pPr>
            <a:r>
              <a:rPr lang="en-US" sz="4000" b="1" dirty="0">
                <a:solidFill>
                  <a:schemeClr val="accent6">
                    <a:lumMod val="75000"/>
                  </a:schemeClr>
                </a:solidFill>
              </a:rPr>
              <a:t>Three cases in deletion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Shape 354"/>
          <p:cNvSpPr txBox="1">
            <a:spLocks noGrp="1"/>
          </p:cNvSpPr>
          <p:nvPr>
            <p:ph type="title"/>
          </p:nvPr>
        </p:nvSpPr>
        <p:spPr>
          <a:xfrm>
            <a:off x="457200" y="24714"/>
            <a:ext cx="7886700" cy="1325700"/>
          </a:xfrm>
          <a:prstGeom prst="rect">
            <a:avLst/>
          </a:prstGeom>
        </p:spPr>
        <p:txBody>
          <a:bodyPr lIns="91425" tIns="91425" rIns="91425" bIns="91425" anchor="ctr" anchorCtr="0">
            <a:noAutofit/>
          </a:bodyPr>
          <a:lstStyle/>
          <a:p>
            <a:pPr lvl="0" rtl="0">
              <a:spcBef>
                <a:spcPts val="0"/>
              </a:spcBef>
              <a:buNone/>
            </a:pPr>
            <a:r>
              <a:rPr lang="en-US" sz="4000" b="1" dirty="0">
                <a:solidFill>
                  <a:schemeClr val="accent6">
                    <a:lumMod val="75000"/>
                  </a:schemeClr>
                </a:solidFill>
              </a:rPr>
              <a:t>Three cases in deletion</a:t>
            </a:r>
          </a:p>
        </p:txBody>
      </p:sp>
      <p:sp>
        <p:nvSpPr>
          <p:cNvPr id="355" name="Shape 355"/>
          <p:cNvSpPr txBox="1">
            <a:spLocks noGrp="1"/>
          </p:cNvSpPr>
          <p:nvPr>
            <p:ph type="body" idx="1"/>
          </p:nvPr>
        </p:nvSpPr>
        <p:spPr>
          <a:xfrm>
            <a:off x="609600" y="1287600"/>
            <a:ext cx="8305800" cy="4351200"/>
          </a:xfrm>
          <a:prstGeom prst="rect">
            <a:avLst/>
          </a:prstGeom>
        </p:spPr>
        <p:txBody>
          <a:bodyPr lIns="91425" tIns="91425" rIns="91425" bIns="91425" anchor="t" anchorCtr="0">
            <a:noAutofit/>
          </a:bodyPr>
          <a:lstStyle/>
          <a:p>
            <a:pPr lvl="0" indent="0" rtl="0">
              <a:spcBef>
                <a:spcPts val="0"/>
              </a:spcBef>
              <a:buNone/>
            </a:pPr>
            <a:r>
              <a:rPr lang="en-US" sz="2600" dirty="0"/>
              <a:t>Case 3: </a:t>
            </a:r>
            <a:r>
              <a:rPr lang="en-US" sz="2410" dirty="0"/>
              <a:t>the node has 2 </a:t>
            </a:r>
            <a:r>
              <a:rPr lang="en-US" sz="2410" dirty="0" smtClean="0"/>
              <a:t>children</a:t>
            </a:r>
          </a:p>
          <a:p>
            <a:pPr marL="857250" lvl="1" indent="-342900">
              <a:lnSpc>
                <a:spcPct val="70000"/>
              </a:lnSpc>
              <a:spcBef>
                <a:spcPts val="0"/>
              </a:spcBef>
              <a:buSzPct val="98571"/>
            </a:pPr>
            <a:r>
              <a:rPr lang="en-US" sz="2070" dirty="0" smtClean="0"/>
              <a:t>replace </a:t>
            </a:r>
            <a:r>
              <a:rPr lang="en-US" sz="2070" dirty="0"/>
              <a:t>the key of that node with the minimum element at the right subtree </a:t>
            </a:r>
          </a:p>
          <a:p>
            <a:pPr lvl="1" indent="330199" rtl="0">
              <a:lnSpc>
                <a:spcPct val="70000"/>
              </a:lnSpc>
              <a:spcBef>
                <a:spcPts val="0"/>
              </a:spcBef>
              <a:buSzPct val="98571"/>
            </a:pPr>
            <a:r>
              <a:rPr lang="en-US" sz="2070" dirty="0"/>
              <a:t>delete the minimum element </a:t>
            </a:r>
          </a:p>
          <a:p>
            <a:pPr marL="1200150" lvl="2" indent="-342900">
              <a:lnSpc>
                <a:spcPct val="70000"/>
              </a:lnSpc>
              <a:spcBef>
                <a:spcPts val="0"/>
              </a:spcBef>
              <a:buSzPct val="100833"/>
            </a:pPr>
            <a:r>
              <a:rPr lang="en-US" sz="1815" dirty="0"/>
              <a:t>Has either no child or only right child because if it has a left child, that left child would be smaller and would have been chosen. </a:t>
            </a:r>
            <a:endParaRPr lang="en-US" sz="1815" dirty="0" smtClean="0"/>
          </a:p>
          <a:p>
            <a:pPr lvl="2" indent="0">
              <a:lnSpc>
                <a:spcPct val="70000"/>
              </a:lnSpc>
              <a:spcBef>
                <a:spcPts val="0"/>
              </a:spcBef>
              <a:buSzPct val="100833"/>
              <a:buNone/>
            </a:pPr>
            <a:r>
              <a:rPr lang="en-US" sz="1815" dirty="0"/>
              <a:t>	 </a:t>
            </a:r>
            <a:r>
              <a:rPr lang="en-US" sz="1815" dirty="0" smtClean="0"/>
              <a:t>    So </a:t>
            </a:r>
            <a:r>
              <a:rPr lang="en-US" sz="1815" dirty="0"/>
              <a:t>invoke case 1 or 2.</a:t>
            </a:r>
          </a:p>
          <a:p>
            <a:pPr marL="0" lvl="0" indent="0" rtl="0">
              <a:spcBef>
                <a:spcPts val="0"/>
              </a:spcBef>
              <a:buNone/>
            </a:pPr>
            <a:endParaRPr sz="1815" dirty="0"/>
          </a:p>
        </p:txBody>
      </p:sp>
      <p:pic>
        <p:nvPicPr>
          <p:cNvPr id="356" name="Shape 356"/>
          <p:cNvPicPr preferRelativeResize="0"/>
          <p:nvPr/>
        </p:nvPicPr>
        <p:blipFill>
          <a:blip r:embed="rId3">
            <a:alphaModFix/>
          </a:blip>
          <a:stretch>
            <a:fillRect/>
          </a:stretch>
        </p:blipFill>
        <p:spPr>
          <a:xfrm>
            <a:off x="1600200" y="3278659"/>
            <a:ext cx="6702773" cy="357934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4000" b="1" i="0" u="none" strike="noStrike" cap="none">
                <a:solidFill>
                  <a:srgbClr val="548135"/>
                </a:solidFill>
                <a:latin typeface="Calibri"/>
                <a:ea typeface="Calibri"/>
                <a:cs typeface="Calibri"/>
                <a:sym typeface="Calibri"/>
              </a:rPr>
              <a:t>Balanced binary tree</a:t>
            </a:r>
          </a:p>
        </p:txBody>
      </p:sp>
      <p:sp>
        <p:nvSpPr>
          <p:cNvPr id="362" name="Shape 362"/>
          <p:cNvSpPr txBox="1">
            <a:spLocks noGrp="1"/>
          </p:cNvSpPr>
          <p:nvPr>
            <p:ph type="body" idx="1"/>
          </p:nvPr>
        </p:nvSpPr>
        <p:spPr>
          <a:xfrm>
            <a:off x="628650" y="1825625"/>
            <a:ext cx="7886700" cy="4351338"/>
          </a:xfrm>
          <a:prstGeom prst="rect">
            <a:avLst/>
          </a:prstGeom>
          <a:noFill/>
          <a:ln>
            <a:noFill/>
          </a:ln>
        </p:spPr>
        <p:txBody>
          <a:bodyPr lIns="91425" tIns="45700" rIns="91425" bIns="45700" anchor="t" anchorCtr="0">
            <a:noAutofit/>
          </a:bodyPr>
          <a:lstStyle/>
          <a:p>
            <a:pPr marL="171450" marR="0" lvl="0" indent="-1714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The disadvantage of a binary search tree is that its height can be as large as N-1</a:t>
            </a:r>
          </a:p>
          <a:p>
            <a:pPr marL="171450" marR="0" lvl="0" indent="-171450" algn="l" rtl="0">
              <a:lnSpc>
                <a:spcPct val="90000"/>
              </a:lnSpc>
              <a:spcBef>
                <a:spcPts val="75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This means that the time needed to perform insertion and deletion and many other operations can be O(N) in the worst case</a:t>
            </a:r>
          </a:p>
          <a:p>
            <a:pPr marL="171450" marR="0" lvl="0" indent="-171450" algn="l" rtl="0">
              <a:lnSpc>
                <a:spcPct val="90000"/>
              </a:lnSpc>
              <a:spcBef>
                <a:spcPts val="75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We want a tree with the least height</a:t>
            </a:r>
          </a:p>
          <a:p>
            <a:pPr marL="171450" marR="0" lvl="0" indent="-171450" algn="l" rtl="0">
              <a:lnSpc>
                <a:spcPct val="90000"/>
              </a:lnSpc>
              <a:spcBef>
                <a:spcPts val="75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A binary tree with N node has height </a:t>
            </a:r>
            <a:r>
              <a:rPr lang="en-US" sz="2400" b="0" i="0" u="none" strike="noStrike" cap="none">
                <a:solidFill>
                  <a:srgbClr val="548135"/>
                </a:solidFill>
                <a:latin typeface="Calibri"/>
                <a:ea typeface="Calibri"/>
                <a:cs typeface="Calibri"/>
                <a:sym typeface="Calibri"/>
              </a:rPr>
              <a:t>at least  </a:t>
            </a:r>
            <a:r>
              <a:rPr lang="en-US" sz="2400" b="0" i="0" u="none" strike="noStrike" cap="none">
                <a:solidFill>
                  <a:schemeClr val="dk1"/>
                </a:solidFill>
                <a:latin typeface="Calibri"/>
                <a:ea typeface="Calibri"/>
                <a:cs typeface="Calibri"/>
                <a:sym typeface="Calibri"/>
              </a:rPr>
              <a:t>Θ(log N) </a:t>
            </a:r>
          </a:p>
          <a:p>
            <a:pPr marL="171450" marR="0" lvl="0" indent="-171450" algn="l" rtl="0">
              <a:lnSpc>
                <a:spcPct val="90000"/>
              </a:lnSpc>
              <a:spcBef>
                <a:spcPts val="75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Thus, our goal is to keep the height of a binary search tree O(log N)</a:t>
            </a:r>
          </a:p>
          <a:p>
            <a:pPr marL="171450" marR="0" lvl="0" indent="-171450" algn="l" rtl="0">
              <a:lnSpc>
                <a:spcPct val="90000"/>
              </a:lnSpc>
              <a:spcBef>
                <a:spcPts val="750"/>
              </a:spcBef>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Such trees are called </a:t>
            </a:r>
            <a:r>
              <a:rPr lang="en-US" sz="2400" b="0" i="0" u="none" strike="noStrike" cap="none">
                <a:solidFill>
                  <a:srgbClr val="548135"/>
                </a:solidFill>
                <a:latin typeface="Calibri"/>
                <a:ea typeface="Calibri"/>
                <a:cs typeface="Calibri"/>
                <a:sym typeface="Calibri"/>
              </a:rPr>
              <a:t>balanced</a:t>
            </a:r>
            <a:r>
              <a:rPr lang="en-US" sz="2400" b="0" i="0" u="none" strike="noStrike" cap="none">
                <a:solidFill>
                  <a:schemeClr val="dk1"/>
                </a:solidFill>
                <a:latin typeface="Calibri"/>
                <a:ea typeface="Calibri"/>
                <a:cs typeface="Calibri"/>
                <a:sym typeface="Calibri"/>
              </a:rPr>
              <a:t> binary search trees.  Examples are AVL tree, B+ tree</a:t>
            </a:r>
            <a:r>
              <a:rPr lang="en-US" sz="2400"/>
              <a:t> and </a:t>
            </a:r>
            <a:r>
              <a:rPr lang="en-US" sz="2400" b="0" i="0" u="none" strike="noStrike" cap="none">
                <a:solidFill>
                  <a:schemeClr val="dk1"/>
                </a:solidFill>
                <a:latin typeface="Calibri"/>
                <a:ea typeface="Calibri"/>
                <a:cs typeface="Calibri"/>
                <a:sym typeface="Calibri"/>
              </a:rPr>
              <a:t>red-black tree.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xfrm>
            <a:off x="628650" y="365125"/>
            <a:ext cx="7886700" cy="1325700"/>
          </a:xfrm>
          <a:prstGeom prst="rect">
            <a:avLst/>
          </a:prstGeom>
        </p:spPr>
        <p:txBody>
          <a:bodyPr lIns="91425" tIns="91425" rIns="91425" bIns="91425" anchor="ctr" anchorCtr="0">
            <a:noAutofit/>
          </a:bodyPr>
          <a:lstStyle/>
          <a:p>
            <a:pPr lvl="0">
              <a:spcBef>
                <a:spcPts val="0"/>
              </a:spcBef>
              <a:buNone/>
            </a:pPr>
            <a:r>
              <a:rPr lang="en-US"/>
              <a:t>Why balanced binary search tree?</a:t>
            </a:r>
          </a:p>
        </p:txBody>
      </p:sp>
      <p:pic>
        <p:nvPicPr>
          <p:cNvPr id="369" name="Shape 369"/>
          <p:cNvPicPr preferRelativeResize="0"/>
          <p:nvPr/>
        </p:nvPicPr>
        <p:blipFill>
          <a:blip r:embed="rId3">
            <a:alphaModFix/>
          </a:blip>
          <a:stretch>
            <a:fillRect/>
          </a:stretch>
        </p:blipFill>
        <p:spPr>
          <a:xfrm>
            <a:off x="152400" y="1676400"/>
            <a:ext cx="8839199" cy="446697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Shape 374"/>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4400" b="1" i="0" u="none" strike="noStrike" cap="none">
                <a:solidFill>
                  <a:srgbClr val="548135"/>
                </a:solidFill>
                <a:latin typeface="Calibri"/>
                <a:ea typeface="Calibri"/>
                <a:cs typeface="Calibri"/>
                <a:sym typeface="Calibri"/>
              </a:rPr>
              <a:t>AVL tree</a:t>
            </a:r>
          </a:p>
        </p:txBody>
      </p:sp>
      <p:sp>
        <p:nvSpPr>
          <p:cNvPr id="375" name="Shape 375"/>
          <p:cNvSpPr txBox="1">
            <a:spLocks noGrp="1"/>
          </p:cNvSpPr>
          <p:nvPr>
            <p:ph type="body" idx="1"/>
          </p:nvPr>
        </p:nvSpPr>
        <p:spPr>
          <a:xfrm>
            <a:off x="628650" y="1825625"/>
            <a:ext cx="7886700" cy="4351338"/>
          </a:xfrm>
          <a:prstGeom prst="rect">
            <a:avLst/>
          </a:prstGeom>
          <a:noFill/>
          <a:ln>
            <a:noFill/>
          </a:ln>
        </p:spPr>
        <p:txBody>
          <a:bodyPr lIns="91425" tIns="45700" rIns="91425" bIns="45700" anchor="t" anchorCtr="0">
            <a:noAutofit/>
          </a:bodyPr>
          <a:lstStyle/>
          <a:p>
            <a:pPr marL="171450" marR="0" lvl="0" indent="-171450" algn="l" rtl="0">
              <a:lnSpc>
                <a:spcPct val="90000"/>
              </a:lnSpc>
              <a:spcBef>
                <a:spcPts val="0"/>
              </a:spcBef>
              <a:spcAft>
                <a:spcPts val="0"/>
              </a:spcAft>
              <a:buClr>
                <a:schemeClr val="dk1"/>
              </a:buClr>
              <a:buSzPct val="100000"/>
              <a:buFont typeface="Arial"/>
              <a:buChar char="•"/>
            </a:pPr>
            <a:r>
              <a:rPr lang="en-US" sz="2800" dirty="0"/>
              <a:t>Named after Georgy </a:t>
            </a:r>
            <a:r>
              <a:rPr lang="en-US" sz="2800" b="1" dirty="0"/>
              <a:t>A</a:t>
            </a:r>
            <a:r>
              <a:rPr lang="en-US" sz="2800" dirty="0"/>
              <a:t>delson-</a:t>
            </a:r>
            <a:r>
              <a:rPr lang="en-US" sz="2800" b="1" dirty="0" err="1"/>
              <a:t>V</a:t>
            </a:r>
            <a:r>
              <a:rPr lang="en-US" sz="2800" dirty="0" err="1"/>
              <a:t>elsky</a:t>
            </a:r>
            <a:r>
              <a:rPr lang="en-US" sz="2800" dirty="0"/>
              <a:t> and </a:t>
            </a:r>
            <a:r>
              <a:rPr lang="en-US" sz="2800" dirty="0" err="1"/>
              <a:t>Evgenii</a:t>
            </a:r>
            <a:r>
              <a:rPr lang="en-US" sz="2800" dirty="0"/>
              <a:t> </a:t>
            </a:r>
            <a:r>
              <a:rPr lang="en-US" sz="2800" b="1" dirty="0"/>
              <a:t>L</a:t>
            </a:r>
            <a:r>
              <a:rPr lang="en-US" sz="2800" dirty="0"/>
              <a:t>andis</a:t>
            </a:r>
          </a:p>
          <a:p>
            <a:pPr marL="171450" marR="0" lvl="0" indent="-171450" algn="l" rtl="0">
              <a:lnSpc>
                <a:spcPct val="90000"/>
              </a:lnSpc>
              <a:spcBef>
                <a:spcPts val="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An AVL Tree is a BST in which </a:t>
            </a:r>
            <a:r>
              <a:rPr lang="en-US" sz="2800" b="1" i="0" u="none" strike="noStrike" cap="none" dirty="0">
                <a:solidFill>
                  <a:schemeClr val="dk1"/>
                </a:solidFill>
              </a:rPr>
              <a:t>every</a:t>
            </a:r>
            <a:r>
              <a:rPr lang="en-US" sz="2800" b="0" i="0" u="none" strike="noStrike" cap="none" dirty="0">
                <a:solidFill>
                  <a:schemeClr val="dk1"/>
                </a:solidFill>
                <a:latin typeface="Calibri"/>
                <a:ea typeface="Calibri"/>
                <a:cs typeface="Calibri"/>
                <a:sym typeface="Calibri"/>
              </a:rPr>
              <a:t> node in the tree, the height of left and right subtrees differ by at most 1</a:t>
            </a:r>
          </a:p>
          <a:p>
            <a:pPr marL="171450" marR="0" lvl="0" indent="-171450" algn="l" rtl="0">
              <a:lnSpc>
                <a:spcPct val="90000"/>
              </a:lnSpc>
              <a:spcBef>
                <a:spcPts val="0"/>
              </a:spcBef>
              <a:spcAft>
                <a:spcPts val="0"/>
              </a:spcAft>
              <a:buClrTx/>
              <a:buSzPct val="100000"/>
              <a:buFont typeface="Arial"/>
              <a:buChar char="•"/>
            </a:pPr>
            <a:r>
              <a:rPr lang="en-US" sz="2800" dirty="0">
                <a:solidFill>
                  <a:schemeClr val="tx1"/>
                </a:solidFill>
              </a:rPr>
              <a:t>Balancing factor, d = height of left subtree - height of the right subtree</a:t>
            </a:r>
          </a:p>
          <a:p>
            <a:pPr marL="171450" marR="0" lvl="0" indent="-171450" algn="l" rtl="0">
              <a:lnSpc>
                <a:spcPct val="90000"/>
              </a:lnSpc>
              <a:spcBef>
                <a:spcPts val="0"/>
              </a:spcBef>
              <a:spcAft>
                <a:spcPts val="0"/>
              </a:spcAft>
              <a:buClrTx/>
              <a:buSzPct val="100000"/>
              <a:buFont typeface="Arial"/>
              <a:buChar char="•"/>
            </a:pPr>
            <a:r>
              <a:rPr lang="en-US" sz="2800" dirty="0">
                <a:solidFill>
                  <a:schemeClr val="tx1"/>
                </a:solidFill>
              </a:rPr>
              <a:t>d element of {1, 0, -1}</a:t>
            </a:r>
          </a:p>
          <a:p>
            <a:pPr marL="0" marR="0" lvl="0" indent="0" algn="l" rtl="0">
              <a:lnSpc>
                <a:spcPct val="90000"/>
              </a:lnSpc>
              <a:spcBef>
                <a:spcPts val="750"/>
              </a:spcBef>
              <a:buNone/>
            </a:pPr>
            <a:endParaRPr sz="2800" b="1" i="0" u="none" strike="noStrike" cap="none" dirty="0">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572200" y="153451"/>
            <a:ext cx="7886700" cy="1325700"/>
          </a:xfrm>
          <a:prstGeom prst="rect">
            <a:avLst/>
          </a:prstGeom>
        </p:spPr>
        <p:txBody>
          <a:bodyPr lIns="91425" tIns="91425" rIns="91425" bIns="91425" anchor="ctr" anchorCtr="0">
            <a:noAutofit/>
          </a:bodyPr>
          <a:lstStyle/>
          <a:p>
            <a:pPr lvl="0">
              <a:spcBef>
                <a:spcPts val="0"/>
              </a:spcBef>
              <a:buNone/>
            </a:pPr>
            <a:r>
              <a:rPr lang="en-US" sz="4000" b="1" dirty="0">
                <a:solidFill>
                  <a:schemeClr val="accent6">
                    <a:lumMod val="75000"/>
                  </a:schemeClr>
                </a:solidFill>
              </a:rPr>
              <a:t>Calculating balancing factor, d</a:t>
            </a:r>
          </a:p>
        </p:txBody>
      </p:sp>
      <p:pic>
        <p:nvPicPr>
          <p:cNvPr id="382" name="Shape 382"/>
          <p:cNvPicPr preferRelativeResize="0"/>
          <p:nvPr/>
        </p:nvPicPr>
        <p:blipFill>
          <a:blip r:embed="rId3">
            <a:alphaModFix/>
          </a:blip>
          <a:stretch>
            <a:fillRect/>
          </a:stretch>
        </p:blipFill>
        <p:spPr>
          <a:xfrm>
            <a:off x="1210725" y="1123550"/>
            <a:ext cx="5901575" cy="2635650"/>
          </a:xfrm>
          <a:prstGeom prst="rect">
            <a:avLst/>
          </a:prstGeom>
          <a:noFill/>
          <a:ln w="9525" cap="flat" cmpd="sng">
            <a:solidFill>
              <a:schemeClr val="dk2"/>
            </a:solidFill>
            <a:prstDash val="solid"/>
            <a:round/>
            <a:headEnd type="none" w="med" len="med"/>
            <a:tailEnd type="none" w="med" len="med"/>
          </a:ln>
        </p:spPr>
      </p:pic>
      <p:pic>
        <p:nvPicPr>
          <p:cNvPr id="383" name="Shape 383"/>
          <p:cNvPicPr preferRelativeResize="0"/>
          <p:nvPr/>
        </p:nvPicPr>
        <p:blipFill>
          <a:blip r:embed="rId4">
            <a:alphaModFix/>
          </a:blip>
          <a:stretch>
            <a:fillRect/>
          </a:stretch>
        </p:blipFill>
        <p:spPr>
          <a:xfrm>
            <a:off x="381000" y="3911600"/>
            <a:ext cx="3988115" cy="2793999"/>
          </a:xfrm>
          <a:prstGeom prst="rect">
            <a:avLst/>
          </a:prstGeom>
          <a:noFill/>
          <a:ln w="9525" cap="flat" cmpd="sng">
            <a:solidFill>
              <a:schemeClr val="dk2"/>
            </a:solidFill>
            <a:prstDash val="solid"/>
            <a:round/>
            <a:headEnd type="none" w="med" len="med"/>
            <a:tailEnd type="none" w="med" len="med"/>
          </a:ln>
        </p:spPr>
      </p:pic>
      <p:pic>
        <p:nvPicPr>
          <p:cNvPr id="384" name="Shape 384"/>
          <p:cNvPicPr preferRelativeResize="0"/>
          <p:nvPr/>
        </p:nvPicPr>
        <p:blipFill>
          <a:blip r:embed="rId5">
            <a:alphaModFix/>
          </a:blip>
          <a:stretch>
            <a:fillRect/>
          </a:stretch>
        </p:blipFill>
        <p:spPr>
          <a:xfrm>
            <a:off x="4673915" y="3911600"/>
            <a:ext cx="4046082" cy="2793999"/>
          </a:xfrm>
          <a:prstGeom prst="rect">
            <a:avLst/>
          </a:prstGeom>
          <a:noFill/>
          <a:ln w="9525" cap="flat" cmpd="sng">
            <a:solidFill>
              <a:schemeClr val="dk2"/>
            </a:solidFill>
            <a:prstDash val="solid"/>
            <a:round/>
            <a:headEnd type="none" w="med" len="med"/>
            <a:tailEnd type="none" w="med" len="me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Shape 390"/>
          <p:cNvSpPr txBox="1">
            <a:spLocks noGrp="1"/>
          </p:cNvSpPr>
          <p:nvPr>
            <p:ph type="title"/>
          </p:nvPr>
        </p:nvSpPr>
        <p:spPr>
          <a:xfrm>
            <a:off x="628650" y="365125"/>
            <a:ext cx="7886700" cy="1325700"/>
          </a:xfrm>
          <a:prstGeom prst="rect">
            <a:avLst/>
          </a:prstGeom>
        </p:spPr>
        <p:txBody>
          <a:bodyPr lIns="91425" tIns="91425" rIns="91425" bIns="91425" anchor="ctr" anchorCtr="0">
            <a:noAutofit/>
          </a:bodyPr>
          <a:lstStyle/>
          <a:p>
            <a:pPr lvl="0">
              <a:spcBef>
                <a:spcPts val="0"/>
              </a:spcBef>
              <a:buNone/>
            </a:pPr>
            <a:r>
              <a:rPr lang="en-US" sz="4000" b="1" dirty="0">
                <a:solidFill>
                  <a:schemeClr val="accent6">
                    <a:lumMod val="75000"/>
                  </a:schemeClr>
                </a:solidFill>
              </a:rPr>
              <a:t>Are these AVL trees?</a:t>
            </a:r>
          </a:p>
        </p:txBody>
      </p:sp>
      <p:pic>
        <p:nvPicPr>
          <p:cNvPr id="391" name="Shape 391"/>
          <p:cNvPicPr preferRelativeResize="0"/>
          <p:nvPr/>
        </p:nvPicPr>
        <p:blipFill>
          <a:blip r:embed="rId3">
            <a:alphaModFix/>
          </a:blip>
          <a:stretch>
            <a:fillRect/>
          </a:stretch>
        </p:blipFill>
        <p:spPr>
          <a:xfrm>
            <a:off x="1143000" y="1538426"/>
            <a:ext cx="6819722" cy="486237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3300" b="1" i="0" u="none" strike="noStrike" cap="none">
                <a:solidFill>
                  <a:srgbClr val="548135"/>
                </a:solidFill>
                <a:latin typeface="Calibri"/>
                <a:ea typeface="Calibri"/>
                <a:cs typeface="Calibri"/>
                <a:sym typeface="Calibri"/>
              </a:rPr>
              <a:t>Some Terminologies</a:t>
            </a:r>
          </a:p>
        </p:txBody>
      </p:sp>
      <p:sp>
        <p:nvSpPr>
          <p:cNvPr id="117" name="Shape 117"/>
          <p:cNvSpPr txBox="1">
            <a:spLocks noGrp="1"/>
          </p:cNvSpPr>
          <p:nvPr>
            <p:ph type="body" idx="1"/>
          </p:nvPr>
        </p:nvSpPr>
        <p:spPr>
          <a:xfrm>
            <a:off x="609600" y="1600200"/>
            <a:ext cx="7886700" cy="4351338"/>
          </a:xfrm>
          <a:prstGeom prst="rect">
            <a:avLst/>
          </a:prstGeom>
          <a:noFill/>
          <a:ln>
            <a:noFill/>
          </a:ln>
        </p:spPr>
        <p:txBody>
          <a:bodyPr lIns="91425" tIns="45700" rIns="91425" bIns="45700" anchor="t" anchorCtr="0">
            <a:noAutofit/>
          </a:bodyPr>
          <a:lstStyle/>
          <a:p>
            <a:pPr marL="171450" marR="0" lvl="0" indent="-171450" algn="l" rtl="0">
              <a:lnSpc>
                <a:spcPct val="80000"/>
              </a:lnSpc>
              <a:spcBef>
                <a:spcPts val="0"/>
              </a:spcBef>
              <a:spcAft>
                <a:spcPts val="0"/>
              </a:spcAft>
              <a:buClr>
                <a:schemeClr val="dk1"/>
              </a:buClr>
              <a:buSzPct val="100000"/>
              <a:buFont typeface="Arial"/>
              <a:buChar char="•"/>
            </a:pPr>
            <a:r>
              <a:rPr lang="en-US" sz="2400" b="0" i="1" u="none" strike="noStrike" cap="none" dirty="0">
                <a:solidFill>
                  <a:schemeClr val="dk1"/>
                </a:solidFill>
                <a:latin typeface="Calibri"/>
                <a:ea typeface="Calibri"/>
                <a:cs typeface="Calibri"/>
                <a:sym typeface="Calibri"/>
              </a:rPr>
              <a:t>Path</a:t>
            </a:r>
          </a:p>
          <a:p>
            <a:pPr marL="171450" marR="0" lvl="0" indent="-171450" algn="l" rtl="0">
              <a:lnSpc>
                <a:spcPct val="80000"/>
              </a:lnSpc>
              <a:spcBef>
                <a:spcPts val="750"/>
              </a:spcBef>
              <a:spcAft>
                <a:spcPts val="0"/>
              </a:spcAft>
              <a:buClr>
                <a:schemeClr val="dk1"/>
              </a:buClr>
              <a:buSzPct val="100000"/>
              <a:buFont typeface="Arial"/>
              <a:buChar char="•"/>
            </a:pPr>
            <a:r>
              <a:rPr lang="en-US" sz="2400" b="0" i="1" u="none" strike="noStrike" cap="none" dirty="0">
                <a:solidFill>
                  <a:schemeClr val="dk1"/>
                </a:solidFill>
                <a:latin typeface="Calibri"/>
                <a:ea typeface="Calibri"/>
                <a:cs typeface="Calibri"/>
                <a:sym typeface="Calibri"/>
              </a:rPr>
              <a:t>Length</a:t>
            </a:r>
          </a:p>
          <a:p>
            <a:pPr marL="514350" marR="0" lvl="1" indent="-171450" algn="l" rtl="0">
              <a:lnSpc>
                <a:spcPct val="80000"/>
              </a:lnSpc>
              <a:spcBef>
                <a:spcPts val="375"/>
              </a:spcBef>
              <a:spcAft>
                <a:spcPts val="0"/>
              </a:spcAft>
              <a:buClr>
                <a:schemeClr val="dk1"/>
              </a:buClr>
              <a:buSzPct val="100000"/>
              <a:buFont typeface="Arial"/>
              <a:buChar char="•"/>
            </a:pPr>
            <a:r>
              <a:rPr lang="en-US" sz="2000" b="0" i="0" u="none" strike="noStrike" cap="none" dirty="0">
                <a:solidFill>
                  <a:schemeClr val="dk1"/>
                </a:solidFill>
                <a:latin typeface="Calibri"/>
                <a:ea typeface="Calibri"/>
                <a:cs typeface="Calibri"/>
                <a:sym typeface="Calibri"/>
              </a:rPr>
              <a:t>number of edges on the path</a:t>
            </a:r>
          </a:p>
          <a:p>
            <a:pPr marL="171450" marR="0" lvl="0" indent="-171450" algn="l" rtl="0">
              <a:lnSpc>
                <a:spcPct val="80000"/>
              </a:lnSpc>
              <a:spcBef>
                <a:spcPts val="750"/>
              </a:spcBef>
              <a:spcAft>
                <a:spcPts val="0"/>
              </a:spcAft>
              <a:buClr>
                <a:srgbClr val="548135"/>
              </a:buClr>
              <a:buSzPct val="100000"/>
              <a:buFont typeface="Arial"/>
              <a:buChar char="•"/>
            </a:pPr>
            <a:r>
              <a:rPr lang="en-US" sz="2400" b="0" i="1" u="none" strike="noStrike" cap="none" dirty="0">
                <a:solidFill>
                  <a:srgbClr val="548135"/>
                </a:solidFill>
                <a:latin typeface="Calibri"/>
                <a:ea typeface="Calibri"/>
                <a:cs typeface="Calibri"/>
                <a:sym typeface="Calibri"/>
              </a:rPr>
              <a:t>Depth</a:t>
            </a:r>
            <a:r>
              <a:rPr lang="en-US" sz="2400" b="0" i="0" u="none" strike="noStrike" cap="none" dirty="0">
                <a:solidFill>
                  <a:srgbClr val="548135"/>
                </a:solidFill>
                <a:latin typeface="Calibri"/>
                <a:ea typeface="Calibri"/>
                <a:cs typeface="Calibri"/>
                <a:sym typeface="Calibri"/>
              </a:rPr>
              <a:t> of a node</a:t>
            </a:r>
          </a:p>
          <a:p>
            <a:pPr marL="514350" marR="0" lvl="1" indent="-171450" algn="l" rtl="0">
              <a:lnSpc>
                <a:spcPct val="80000"/>
              </a:lnSpc>
              <a:spcBef>
                <a:spcPts val="375"/>
              </a:spcBef>
              <a:spcAft>
                <a:spcPts val="0"/>
              </a:spcAft>
              <a:buClr>
                <a:schemeClr val="dk1"/>
              </a:buClr>
              <a:buSzPct val="100000"/>
              <a:buFont typeface="Arial"/>
              <a:buChar char="•"/>
            </a:pPr>
            <a:r>
              <a:rPr lang="en-US" sz="2000" b="0" i="0" u="none" strike="noStrike" cap="none" dirty="0">
                <a:solidFill>
                  <a:schemeClr val="dk1"/>
                </a:solidFill>
                <a:latin typeface="Calibri"/>
                <a:ea typeface="Calibri"/>
                <a:cs typeface="Calibri"/>
                <a:sym typeface="Calibri"/>
              </a:rPr>
              <a:t>length of the unique path from the root to that node</a:t>
            </a:r>
          </a:p>
          <a:p>
            <a:pPr marL="514350" marR="0" lvl="1" indent="-171450" algn="l" rtl="0">
              <a:lnSpc>
                <a:spcPct val="80000"/>
              </a:lnSpc>
              <a:spcBef>
                <a:spcPts val="375"/>
              </a:spcBef>
              <a:spcAft>
                <a:spcPts val="0"/>
              </a:spcAft>
              <a:buClr>
                <a:srgbClr val="548135"/>
              </a:buClr>
              <a:buSzPct val="100000"/>
              <a:buFont typeface="Arial"/>
              <a:buChar char="•"/>
            </a:pPr>
            <a:r>
              <a:rPr lang="en-US" sz="2000" b="0" i="0" u="none" strike="noStrike" cap="none" dirty="0">
                <a:solidFill>
                  <a:srgbClr val="548135"/>
                </a:solidFill>
                <a:latin typeface="Calibri"/>
                <a:ea typeface="Calibri"/>
                <a:cs typeface="Calibri"/>
                <a:sym typeface="Calibri"/>
              </a:rPr>
              <a:t>The depth of a tree </a:t>
            </a:r>
            <a:r>
              <a:rPr lang="en-US" sz="2000" b="0" i="0" u="none" strike="noStrike" cap="none" dirty="0">
                <a:solidFill>
                  <a:schemeClr val="dk1"/>
                </a:solidFill>
                <a:latin typeface="Calibri"/>
                <a:ea typeface="Calibri"/>
                <a:cs typeface="Calibri"/>
                <a:sym typeface="Calibri"/>
              </a:rPr>
              <a:t>is equal to the depth of the deepest leaf</a:t>
            </a:r>
          </a:p>
          <a:p>
            <a:pPr marL="171450" marR="0" lvl="0" indent="-171450" algn="l" rtl="0">
              <a:lnSpc>
                <a:spcPct val="80000"/>
              </a:lnSpc>
              <a:spcBef>
                <a:spcPts val="750"/>
              </a:spcBef>
              <a:spcAft>
                <a:spcPts val="0"/>
              </a:spcAft>
              <a:buClr>
                <a:srgbClr val="548135"/>
              </a:buClr>
              <a:buSzPct val="100000"/>
              <a:buFont typeface="Arial"/>
              <a:buChar char="•"/>
            </a:pPr>
            <a:r>
              <a:rPr lang="en-US" sz="2400" b="0" i="1" u="none" strike="noStrike" cap="none" dirty="0">
                <a:solidFill>
                  <a:srgbClr val="548135"/>
                </a:solidFill>
                <a:latin typeface="Calibri"/>
                <a:ea typeface="Calibri"/>
                <a:cs typeface="Calibri"/>
                <a:sym typeface="Calibri"/>
              </a:rPr>
              <a:t>Height</a:t>
            </a:r>
            <a:r>
              <a:rPr lang="en-US" sz="2400" b="0" i="0" u="none" strike="noStrike" cap="none" dirty="0">
                <a:solidFill>
                  <a:srgbClr val="548135"/>
                </a:solidFill>
                <a:latin typeface="Calibri"/>
                <a:ea typeface="Calibri"/>
                <a:cs typeface="Calibri"/>
                <a:sym typeface="Calibri"/>
              </a:rPr>
              <a:t> of a node</a:t>
            </a:r>
          </a:p>
          <a:p>
            <a:pPr marL="514350" marR="0" lvl="1" indent="-171450" algn="l" rtl="0">
              <a:lnSpc>
                <a:spcPct val="80000"/>
              </a:lnSpc>
              <a:spcBef>
                <a:spcPts val="375"/>
              </a:spcBef>
              <a:spcAft>
                <a:spcPts val="0"/>
              </a:spcAft>
              <a:buClr>
                <a:schemeClr val="dk1"/>
              </a:buClr>
              <a:buSzPct val="100000"/>
              <a:buFont typeface="Arial"/>
              <a:buChar char="•"/>
            </a:pPr>
            <a:r>
              <a:rPr lang="en-US" sz="2000" b="0" i="0" u="none" strike="noStrike" cap="none" dirty="0">
                <a:solidFill>
                  <a:schemeClr val="dk1"/>
                </a:solidFill>
                <a:latin typeface="Calibri"/>
                <a:ea typeface="Calibri"/>
                <a:cs typeface="Calibri"/>
                <a:sym typeface="Calibri"/>
              </a:rPr>
              <a:t>length of the longest path from that node to a leaf</a:t>
            </a:r>
          </a:p>
          <a:p>
            <a:pPr marL="514350" marR="0" lvl="1" indent="-171450" algn="l" rtl="0">
              <a:lnSpc>
                <a:spcPct val="80000"/>
              </a:lnSpc>
              <a:spcBef>
                <a:spcPts val="375"/>
              </a:spcBef>
              <a:spcAft>
                <a:spcPts val="0"/>
              </a:spcAft>
              <a:buClr>
                <a:schemeClr val="dk1"/>
              </a:buClr>
              <a:buSzPct val="100000"/>
              <a:buFont typeface="Arial"/>
              <a:buChar char="•"/>
            </a:pPr>
            <a:r>
              <a:rPr lang="en-US" sz="2000" b="0" i="0" u="none" strike="noStrike" cap="none" dirty="0">
                <a:solidFill>
                  <a:schemeClr val="dk1"/>
                </a:solidFill>
                <a:latin typeface="Calibri"/>
                <a:ea typeface="Calibri"/>
                <a:cs typeface="Calibri"/>
                <a:sym typeface="Calibri"/>
              </a:rPr>
              <a:t>all leaves are at height 0</a:t>
            </a:r>
          </a:p>
          <a:p>
            <a:pPr marL="514350" marR="0" lvl="1" indent="-171450" algn="l" rtl="0">
              <a:lnSpc>
                <a:spcPct val="80000"/>
              </a:lnSpc>
              <a:spcBef>
                <a:spcPts val="375"/>
              </a:spcBef>
              <a:spcAft>
                <a:spcPts val="0"/>
              </a:spcAft>
              <a:buClr>
                <a:srgbClr val="548135"/>
              </a:buClr>
              <a:buSzPct val="100000"/>
              <a:buFont typeface="Arial"/>
              <a:buChar char="•"/>
            </a:pPr>
            <a:r>
              <a:rPr lang="en-US" sz="2000" b="0" i="0" u="none" strike="noStrike" cap="none" dirty="0">
                <a:solidFill>
                  <a:srgbClr val="548135"/>
                </a:solidFill>
                <a:latin typeface="Calibri"/>
                <a:ea typeface="Calibri"/>
                <a:cs typeface="Calibri"/>
                <a:sym typeface="Calibri"/>
              </a:rPr>
              <a:t>The height of a tree </a:t>
            </a:r>
            <a:r>
              <a:rPr lang="en-US" sz="2000" b="0" i="0" u="none" strike="noStrike" cap="none" dirty="0">
                <a:solidFill>
                  <a:schemeClr val="dk1"/>
                </a:solidFill>
                <a:latin typeface="Calibri"/>
                <a:ea typeface="Calibri"/>
                <a:cs typeface="Calibri"/>
                <a:sym typeface="Calibri"/>
              </a:rPr>
              <a:t>is equal to the height of the root</a:t>
            </a:r>
          </a:p>
          <a:p>
            <a:pPr marL="171450" marR="0" lvl="0" indent="-171450" algn="l" rtl="0">
              <a:lnSpc>
                <a:spcPct val="80000"/>
              </a:lnSpc>
              <a:spcBef>
                <a:spcPts val="750"/>
              </a:spcBef>
              <a:spcAft>
                <a:spcPts val="0"/>
              </a:spcAft>
              <a:buClr>
                <a:schemeClr val="dk1"/>
              </a:buClr>
              <a:buSzPct val="100000"/>
              <a:buFont typeface="Arial"/>
              <a:buChar char="•"/>
            </a:pPr>
            <a:r>
              <a:rPr lang="en-US" sz="2400" b="0" i="1" u="none" strike="noStrike" cap="none" dirty="0">
                <a:solidFill>
                  <a:schemeClr val="dk1"/>
                </a:solidFill>
                <a:latin typeface="Calibri"/>
                <a:ea typeface="Calibri"/>
                <a:cs typeface="Calibri"/>
                <a:sym typeface="Calibri"/>
              </a:rPr>
              <a:t>Ancestor</a:t>
            </a:r>
            <a:r>
              <a:rPr lang="en-US" sz="2400" b="0" i="0" u="none" strike="noStrike" cap="none" dirty="0">
                <a:solidFill>
                  <a:schemeClr val="dk1"/>
                </a:solidFill>
                <a:latin typeface="Calibri"/>
                <a:ea typeface="Calibri"/>
                <a:cs typeface="Calibri"/>
                <a:sym typeface="Calibri"/>
              </a:rPr>
              <a:t> and </a:t>
            </a:r>
            <a:r>
              <a:rPr lang="en-US" sz="2400" b="0" i="1" u="none" strike="noStrike" cap="none" dirty="0">
                <a:solidFill>
                  <a:schemeClr val="dk1"/>
                </a:solidFill>
                <a:latin typeface="Calibri"/>
                <a:ea typeface="Calibri"/>
                <a:cs typeface="Calibri"/>
                <a:sym typeface="Calibri"/>
              </a:rPr>
              <a:t>descendant</a:t>
            </a:r>
          </a:p>
          <a:p>
            <a:pPr marL="514350" marR="0" lvl="1" indent="-171450" algn="l" rtl="0">
              <a:lnSpc>
                <a:spcPct val="80000"/>
              </a:lnSpc>
              <a:spcBef>
                <a:spcPts val="375"/>
              </a:spcBef>
              <a:buClr>
                <a:schemeClr val="dk1"/>
              </a:buClr>
              <a:buSzPct val="100000"/>
              <a:buFont typeface="Arial"/>
              <a:buChar char="•"/>
            </a:pPr>
            <a:r>
              <a:rPr lang="en-US" sz="2000" b="0" i="1" u="none" strike="noStrike" cap="none" dirty="0">
                <a:solidFill>
                  <a:schemeClr val="dk1"/>
                </a:solidFill>
                <a:latin typeface="Calibri"/>
                <a:ea typeface="Calibri"/>
                <a:cs typeface="Calibri"/>
                <a:sym typeface="Calibri"/>
              </a:rPr>
              <a:t>Proper ancestor</a:t>
            </a:r>
            <a:r>
              <a:rPr lang="en-US" sz="2000" b="0" i="0" u="none" strike="noStrike" cap="none" dirty="0">
                <a:solidFill>
                  <a:schemeClr val="dk1"/>
                </a:solidFill>
                <a:latin typeface="Calibri"/>
                <a:ea typeface="Calibri"/>
                <a:cs typeface="Calibri"/>
                <a:sym typeface="Calibri"/>
              </a:rPr>
              <a:t> and </a:t>
            </a:r>
            <a:r>
              <a:rPr lang="en-US" sz="2000" b="0" i="1" u="none" strike="noStrike" cap="none" dirty="0">
                <a:solidFill>
                  <a:schemeClr val="dk1"/>
                </a:solidFill>
                <a:latin typeface="Calibri"/>
                <a:ea typeface="Calibri"/>
                <a:cs typeface="Calibri"/>
                <a:sym typeface="Calibri"/>
              </a:rPr>
              <a:t>proper descendant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Shape 396"/>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4000" b="1">
                <a:solidFill>
                  <a:srgbClr val="548135"/>
                </a:solidFill>
              </a:rPr>
              <a:t>Why </a:t>
            </a:r>
            <a:r>
              <a:rPr lang="en-US" sz="4000" b="1" i="0" u="none" strike="noStrike" cap="none">
                <a:solidFill>
                  <a:srgbClr val="548135"/>
                </a:solidFill>
                <a:latin typeface="Calibri"/>
                <a:ea typeface="Calibri"/>
                <a:cs typeface="Calibri"/>
                <a:sym typeface="Calibri"/>
              </a:rPr>
              <a:t>AVL tree?</a:t>
            </a:r>
          </a:p>
        </p:txBody>
      </p:sp>
      <p:sp>
        <p:nvSpPr>
          <p:cNvPr id="397" name="Shape 397"/>
          <p:cNvSpPr txBox="1">
            <a:spLocks noGrp="1"/>
          </p:cNvSpPr>
          <p:nvPr>
            <p:ph type="body" idx="1"/>
          </p:nvPr>
        </p:nvSpPr>
        <p:spPr>
          <a:xfrm>
            <a:off x="609600" y="1371600"/>
            <a:ext cx="7848599" cy="5181600"/>
          </a:xfrm>
          <a:prstGeom prst="rect">
            <a:avLst/>
          </a:prstGeom>
          <a:noFill/>
          <a:ln>
            <a:noFill/>
          </a:ln>
        </p:spPr>
        <p:txBody>
          <a:bodyPr lIns="91425" tIns="45700" rIns="91425" bIns="45700" anchor="t" anchorCtr="0">
            <a:noAutofit/>
          </a:bodyPr>
          <a:lstStyle/>
          <a:p>
            <a:pPr marL="171450" marR="0" lvl="0" indent="-171450" algn="l" rtl="0">
              <a:lnSpc>
                <a:spcPct val="8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a:p>
            <a:pPr marL="171450" marR="0" lvl="0" indent="-171450" algn="l" rtl="0">
              <a:lnSpc>
                <a:spcPct val="80000"/>
              </a:lnSpc>
              <a:spcBef>
                <a:spcPts val="750"/>
              </a:spcBef>
              <a:spcAft>
                <a:spcPts val="0"/>
              </a:spcAft>
              <a:buClr>
                <a:schemeClr val="dk1"/>
              </a:buClr>
              <a:buSzPct val="25000"/>
              <a:buFont typeface="Arial"/>
              <a:buNone/>
            </a:pPr>
            <a:r>
              <a:rPr lang="en-US" sz="3200" b="0" i="0" u="none" strike="noStrike" cap="none">
                <a:solidFill>
                  <a:schemeClr val="dk1"/>
                </a:solidFill>
                <a:latin typeface="Calibri"/>
                <a:ea typeface="Calibri"/>
                <a:cs typeface="Calibri"/>
                <a:sym typeface="Calibri"/>
              </a:rPr>
              <a:t>All operations (searching, insertion, deletion) on an AVL  tree will take </a:t>
            </a:r>
            <a:r>
              <a:rPr lang="en-US" sz="3200" b="0" i="0" u="none" strike="noStrike" cap="none">
                <a:solidFill>
                  <a:srgbClr val="548135"/>
                </a:solidFill>
                <a:latin typeface="Calibri"/>
                <a:ea typeface="Calibri"/>
                <a:cs typeface="Calibri"/>
                <a:sym typeface="Calibri"/>
              </a:rPr>
              <a:t>O(log N) time</a:t>
            </a:r>
            <a:r>
              <a:rPr lang="en-US" sz="3200" b="0" i="0" u="none" strike="noStrike" cap="none">
                <a:solidFill>
                  <a:schemeClr val="dk1"/>
                </a:solidFill>
                <a:latin typeface="Calibri"/>
                <a:ea typeface="Calibri"/>
                <a:cs typeface="Calibri"/>
                <a:sym typeface="Calibri"/>
              </a:rPr>
              <a:t>.</a:t>
            </a:r>
          </a:p>
          <a:p>
            <a:pPr marL="0" marR="0" lvl="0" indent="0" algn="l" rtl="0">
              <a:lnSpc>
                <a:spcPct val="80000"/>
              </a:lnSpc>
              <a:spcBef>
                <a:spcPts val="750"/>
              </a:spcBef>
              <a:spcAft>
                <a:spcPts val="0"/>
              </a:spcAft>
              <a:buClr>
                <a:schemeClr val="dk1"/>
              </a:buClr>
              <a:buSzPct val="25000"/>
              <a:buFont typeface="Arial"/>
              <a:buNone/>
            </a:pPr>
            <a:endParaRPr sz="3200">
              <a:solidFill>
                <a:srgbClr val="FF0000"/>
              </a:solidFill>
            </a:endParaRPr>
          </a:p>
          <a:p>
            <a:pPr marL="152400" marR="0" lvl="0" indent="-152400" algn="l" rtl="0">
              <a:lnSpc>
                <a:spcPct val="80000"/>
              </a:lnSpc>
              <a:spcBef>
                <a:spcPts val="750"/>
              </a:spcBef>
              <a:spcAft>
                <a:spcPts val="0"/>
              </a:spcAft>
              <a:buClr>
                <a:schemeClr val="dk1"/>
              </a:buClr>
              <a:buSzPct val="100000"/>
              <a:buFont typeface="Arial"/>
              <a:buNone/>
            </a:pPr>
            <a:endParaRPr sz="2400" b="0" i="0" u="none" strike="noStrike" cap="none" baseline="-25000">
              <a:solidFill>
                <a:schemeClr val="dk1"/>
              </a:solidFill>
              <a:latin typeface="Calibri"/>
              <a:ea typeface="Calibri"/>
              <a:cs typeface="Calibri"/>
              <a:sym typeface="Calibri"/>
            </a:endParaRPr>
          </a:p>
          <a:p>
            <a:pPr marL="171450" marR="0" lvl="0" indent="-171450" algn="l" rtl="0">
              <a:lnSpc>
                <a:spcPct val="80000"/>
              </a:lnSpc>
              <a:spcBef>
                <a:spcPts val="750"/>
              </a:spcBef>
              <a:buClr>
                <a:schemeClr val="dk1"/>
              </a:buClr>
              <a:buSzPct val="25000"/>
              <a:buFont typeface="Arial"/>
              <a:buNone/>
            </a:pPr>
            <a:endParaRPr sz="2400" b="0" i="0" u="none" strike="noStrike" cap="none" baseline="-25000">
              <a:solidFill>
                <a:schemeClr val="dk1"/>
              </a:solidFill>
              <a:latin typeface="Calibri"/>
              <a:ea typeface="Calibri"/>
              <a:cs typeface="Calibri"/>
              <a:sym typeface="Calibri"/>
            </a:endParaRPr>
          </a:p>
        </p:txBody>
      </p:sp>
      <p:pic>
        <p:nvPicPr>
          <p:cNvPr id="398" name="Shape 398"/>
          <p:cNvPicPr preferRelativeResize="0"/>
          <p:nvPr/>
        </p:nvPicPr>
        <p:blipFill>
          <a:blip r:embed="rId3">
            <a:alphaModFix/>
          </a:blip>
          <a:stretch>
            <a:fillRect/>
          </a:stretch>
        </p:blipFill>
        <p:spPr>
          <a:xfrm>
            <a:off x="2559775" y="3197575"/>
            <a:ext cx="3689250" cy="27488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Shape 404"/>
          <p:cNvSpPr txBox="1">
            <a:spLocks noGrp="1"/>
          </p:cNvSpPr>
          <p:nvPr>
            <p:ph type="body" idx="1"/>
          </p:nvPr>
        </p:nvSpPr>
        <p:spPr>
          <a:xfrm>
            <a:off x="628650" y="1825625"/>
            <a:ext cx="7886700" cy="4351200"/>
          </a:xfrm>
          <a:prstGeom prst="rect">
            <a:avLst/>
          </a:prstGeom>
        </p:spPr>
        <p:txBody>
          <a:bodyPr lIns="91425" tIns="91425" rIns="91425" bIns="91425" anchor="t" anchorCtr="0">
            <a:noAutofit/>
          </a:bodyPr>
          <a:lstStyle/>
          <a:p>
            <a:pPr marL="457200" lvl="0" indent="-393700" rtl="0">
              <a:spcBef>
                <a:spcPts val="0"/>
              </a:spcBef>
              <a:buSzPct val="100000"/>
            </a:pPr>
            <a:r>
              <a:rPr lang="en-US" sz="2600" dirty="0"/>
              <a:t>When the tree structure changes (e.g., insertion or deletion), we need to transform the tree to restore the AVL tree property.</a:t>
            </a:r>
          </a:p>
          <a:p>
            <a:pPr marL="457200" lvl="0" indent="-393700" rtl="0">
              <a:spcBef>
                <a:spcPts val="0"/>
              </a:spcBef>
              <a:buSzPct val="100000"/>
            </a:pPr>
            <a:r>
              <a:rPr lang="en-US" sz="2600" dirty="0"/>
              <a:t>This is done using </a:t>
            </a:r>
            <a:r>
              <a:rPr lang="en-US" sz="2600" dirty="0">
                <a:solidFill>
                  <a:srgbClr val="548135"/>
                </a:solidFill>
              </a:rPr>
              <a:t>single rotations </a:t>
            </a:r>
            <a:r>
              <a:rPr lang="en-US" sz="2600" dirty="0"/>
              <a:t>or </a:t>
            </a:r>
            <a:r>
              <a:rPr lang="en-US" sz="2600" dirty="0">
                <a:solidFill>
                  <a:srgbClr val="548135"/>
                </a:solidFill>
              </a:rPr>
              <a:t>double rotations</a:t>
            </a:r>
            <a:r>
              <a:rPr lang="en-US" sz="2600" dirty="0"/>
              <a:t> </a:t>
            </a:r>
            <a:r>
              <a:rPr lang="en-US" sz="2400" dirty="0"/>
              <a:t>based on different cases</a:t>
            </a:r>
          </a:p>
        </p:txBody>
      </p:sp>
      <p:sp>
        <p:nvSpPr>
          <p:cNvPr id="405" name="Shape 405"/>
          <p:cNvSpPr txBox="1">
            <a:spLocks noGrp="1"/>
          </p:cNvSpPr>
          <p:nvPr>
            <p:ph type="title"/>
          </p:nvPr>
        </p:nvSpPr>
        <p:spPr>
          <a:xfrm>
            <a:off x="628650" y="365125"/>
            <a:ext cx="8058150" cy="1325700"/>
          </a:xfrm>
          <a:prstGeom prst="rect">
            <a:avLst/>
          </a:prstGeom>
        </p:spPr>
        <p:txBody>
          <a:bodyPr lIns="91425" tIns="91425" rIns="91425" bIns="91425" anchor="ctr" anchorCtr="0">
            <a:noAutofit/>
          </a:bodyPr>
          <a:lstStyle/>
          <a:p>
            <a:pPr lvl="0" rtl="0">
              <a:spcBef>
                <a:spcPts val="0"/>
              </a:spcBef>
              <a:buNone/>
            </a:pPr>
            <a:r>
              <a:rPr lang="en-US" sz="4000" b="1" dirty="0">
                <a:solidFill>
                  <a:schemeClr val="accent6">
                    <a:lumMod val="75000"/>
                  </a:schemeClr>
                </a:solidFill>
              </a:rPr>
              <a:t>Consequence of Insertion or Deletion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Shape 411"/>
          <p:cNvSpPr txBox="1">
            <a:spLocks noGrp="1"/>
          </p:cNvSpPr>
          <p:nvPr>
            <p:ph type="body" idx="1"/>
          </p:nvPr>
        </p:nvSpPr>
        <p:spPr>
          <a:xfrm>
            <a:off x="628650" y="1825625"/>
            <a:ext cx="7886700" cy="4351200"/>
          </a:xfrm>
          <a:prstGeom prst="rect">
            <a:avLst/>
          </a:prstGeom>
        </p:spPr>
        <p:txBody>
          <a:bodyPr lIns="91425" tIns="91425" rIns="91425" bIns="91425" anchor="t" anchorCtr="0">
            <a:noAutofit/>
          </a:bodyPr>
          <a:lstStyle/>
          <a:p>
            <a:pPr marL="457200" lvl="0" indent="-393700" rtl="0">
              <a:spcBef>
                <a:spcPts val="0"/>
              </a:spcBef>
              <a:buSzPct val="100000"/>
              <a:buAutoNum type="arabicPeriod"/>
            </a:pPr>
            <a:r>
              <a:rPr lang="en-US" sz="2600"/>
              <a:t>Insert a Node at a time</a:t>
            </a:r>
          </a:p>
          <a:p>
            <a:pPr marL="457200" lvl="0" indent="-393700" rtl="0">
              <a:spcBef>
                <a:spcPts val="0"/>
              </a:spcBef>
              <a:buSzPct val="100000"/>
              <a:buAutoNum type="arabicPeriod"/>
            </a:pPr>
            <a:r>
              <a:rPr lang="en-US" sz="2600"/>
              <a:t>Calculate balancing factor (d-factor) for each node in the tree</a:t>
            </a:r>
          </a:p>
          <a:p>
            <a:pPr marL="457200" lvl="0" indent="-393700" rtl="0">
              <a:spcBef>
                <a:spcPts val="0"/>
              </a:spcBef>
              <a:buSzPct val="100000"/>
              <a:buAutoNum type="arabicPeriod"/>
            </a:pPr>
            <a:r>
              <a:rPr lang="en-US" sz="2600"/>
              <a:t>If the tree is unbalanced</a:t>
            </a:r>
          </a:p>
          <a:p>
            <a:pPr marL="914400" lvl="1" indent="-393700" rtl="0">
              <a:spcBef>
                <a:spcPts val="0"/>
              </a:spcBef>
              <a:buSzPct val="100000"/>
              <a:buAutoNum type="alphaLcPeriod"/>
            </a:pPr>
            <a:r>
              <a:rPr lang="en-US" sz="2600"/>
              <a:t>do rebalancing</a:t>
            </a:r>
          </a:p>
          <a:p>
            <a:pPr marL="914400" lvl="1" indent="-393700" rtl="0">
              <a:spcBef>
                <a:spcPts val="0"/>
              </a:spcBef>
              <a:buSzPct val="100000"/>
              <a:buAutoNum type="alphaLcPeriod"/>
            </a:pPr>
            <a:r>
              <a:rPr lang="en-US" sz="2600"/>
              <a:t>check the BST property,</a:t>
            </a:r>
          </a:p>
          <a:p>
            <a:pPr marL="1371600" lvl="2" indent="-393700" rtl="0">
              <a:spcBef>
                <a:spcPts val="0"/>
              </a:spcBef>
              <a:buSzPct val="100000"/>
              <a:buAutoNum type="romanLcPeriod"/>
            </a:pPr>
            <a:r>
              <a:rPr lang="en-US" sz="2600"/>
              <a:t>if fails go to (a)</a:t>
            </a:r>
          </a:p>
          <a:p>
            <a:pPr marL="914400" lvl="1" indent="-393700" rtl="0">
              <a:spcBef>
                <a:spcPts val="0"/>
              </a:spcBef>
              <a:buSzPct val="100000"/>
              <a:buAutoNum type="alphaLcPeriod"/>
            </a:pPr>
            <a:r>
              <a:rPr lang="en-US" sz="2600"/>
              <a:t>calculate balancing factor (d-factor) for each node in the tree</a:t>
            </a:r>
          </a:p>
          <a:p>
            <a:pPr marL="1371600" lvl="2" indent="-393700" rtl="0">
              <a:spcBef>
                <a:spcPts val="0"/>
              </a:spcBef>
              <a:buSzPct val="100000"/>
              <a:buAutoNum type="romanLcPeriod"/>
            </a:pPr>
            <a:r>
              <a:rPr lang="en-US" sz="2600"/>
              <a:t>if it is not balance go to (a), </a:t>
            </a:r>
          </a:p>
          <a:p>
            <a:pPr marL="1371600" lvl="2" indent="-393700" rtl="0">
              <a:spcBef>
                <a:spcPts val="0"/>
              </a:spcBef>
              <a:buSzPct val="100000"/>
              <a:buAutoNum type="romanLcPeriod"/>
            </a:pPr>
            <a:r>
              <a:rPr lang="en-US" sz="2600"/>
              <a:t>else go to (1)</a:t>
            </a:r>
          </a:p>
        </p:txBody>
      </p:sp>
      <p:sp>
        <p:nvSpPr>
          <p:cNvPr id="412" name="Shape 412"/>
          <p:cNvSpPr txBox="1">
            <a:spLocks noGrp="1"/>
          </p:cNvSpPr>
          <p:nvPr>
            <p:ph type="title"/>
          </p:nvPr>
        </p:nvSpPr>
        <p:spPr>
          <a:xfrm>
            <a:off x="628650" y="365125"/>
            <a:ext cx="7886700" cy="1325700"/>
          </a:xfrm>
          <a:prstGeom prst="rect">
            <a:avLst/>
          </a:prstGeom>
        </p:spPr>
        <p:txBody>
          <a:bodyPr lIns="91425" tIns="91425" rIns="91425" bIns="91425" anchor="ctr" anchorCtr="0">
            <a:noAutofit/>
          </a:bodyPr>
          <a:lstStyle/>
          <a:p>
            <a:pPr lvl="0">
              <a:spcBef>
                <a:spcPts val="0"/>
              </a:spcBef>
              <a:buNone/>
            </a:pPr>
            <a:r>
              <a:rPr lang="en-US" sz="4000" b="1" dirty="0">
                <a:solidFill>
                  <a:schemeClr val="accent6">
                    <a:lumMod val="75000"/>
                  </a:schemeClr>
                </a:solidFill>
              </a:rPr>
              <a:t>Constructing an AVL tree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Shape 417"/>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4000" b="1">
                <a:solidFill>
                  <a:srgbClr val="548135"/>
                </a:solidFill>
              </a:rPr>
              <a:t>Measure of Imbalance</a:t>
            </a:r>
          </a:p>
        </p:txBody>
      </p:sp>
      <p:sp>
        <p:nvSpPr>
          <p:cNvPr id="418" name="Shape 418"/>
          <p:cNvSpPr txBox="1">
            <a:spLocks noGrp="1"/>
          </p:cNvSpPr>
          <p:nvPr>
            <p:ph type="body" idx="1"/>
          </p:nvPr>
        </p:nvSpPr>
        <p:spPr>
          <a:xfrm>
            <a:off x="628650" y="1825625"/>
            <a:ext cx="7886700" cy="4351338"/>
          </a:xfrm>
          <a:prstGeom prst="rect">
            <a:avLst/>
          </a:prstGeom>
          <a:noFill/>
          <a:ln>
            <a:noFill/>
          </a:ln>
        </p:spPr>
        <p:txBody>
          <a:bodyPr lIns="91425" tIns="45700" rIns="91425" bIns="45700" anchor="t" anchorCtr="0">
            <a:noAutofit/>
          </a:bodyPr>
          <a:lstStyle/>
          <a:p>
            <a:pPr marL="171450" marR="0" lvl="0" indent="-171450" algn="l" rtl="0">
              <a:lnSpc>
                <a:spcPct val="90000"/>
              </a:lnSpc>
              <a:spcBef>
                <a:spcPts val="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Since an insertion/deletion involves adding/deleting a single node, this can only increase/decrease the height of some subtree by 1</a:t>
            </a:r>
          </a:p>
          <a:p>
            <a:pPr marL="171450" marR="0" lvl="0" indent="-171450" algn="l" rtl="0">
              <a:lnSpc>
                <a:spcPct val="90000"/>
              </a:lnSpc>
              <a:spcBef>
                <a:spcPts val="75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Thus, if the AVL tree property is violated at a node x, it means that the heights of left(x) ad right(x) </a:t>
            </a:r>
            <a:r>
              <a:rPr lang="en-US" sz="2800" b="0" i="0" u="none" strike="noStrike" cap="none">
                <a:solidFill>
                  <a:srgbClr val="548135"/>
                </a:solidFill>
                <a:latin typeface="Calibri"/>
                <a:ea typeface="Calibri"/>
                <a:cs typeface="Calibri"/>
                <a:sym typeface="Calibri"/>
              </a:rPr>
              <a:t>differ by </a:t>
            </a:r>
            <a:r>
              <a:rPr lang="en-US" sz="2800">
                <a:solidFill>
                  <a:srgbClr val="548135"/>
                </a:solidFill>
              </a:rPr>
              <a:t>more than 2</a:t>
            </a:r>
            <a:r>
              <a:rPr lang="en-US" sz="2800" b="0" i="0" u="none" strike="noStrike" cap="none">
                <a:solidFill>
                  <a:schemeClr val="dk1"/>
                </a:solidFill>
                <a:latin typeface="Calibri"/>
                <a:ea typeface="Calibri"/>
                <a:cs typeface="Calibri"/>
                <a:sym typeface="Calibri"/>
              </a:rPr>
              <a:t>.</a:t>
            </a:r>
          </a:p>
          <a:p>
            <a:pPr marL="171450" marR="0" lvl="0" indent="-171450" algn="l" rtl="0">
              <a:lnSpc>
                <a:spcPct val="90000"/>
              </a:lnSpc>
              <a:spcBef>
                <a:spcPts val="750"/>
              </a:spcBef>
              <a:buClr>
                <a:schemeClr val="dk1"/>
              </a:buClr>
              <a:buSzPct val="100000"/>
              <a:buFont typeface="Arial"/>
              <a:buNone/>
            </a:pPr>
            <a:endParaRPr sz="2100" b="0" i="0" u="none" strike="noStrike" cap="none">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Shape 424"/>
          <p:cNvSpPr txBox="1">
            <a:spLocks noGrp="1"/>
          </p:cNvSpPr>
          <p:nvPr>
            <p:ph type="title"/>
          </p:nvPr>
        </p:nvSpPr>
        <p:spPr>
          <a:xfrm>
            <a:off x="628650" y="365125"/>
            <a:ext cx="7886700" cy="1325700"/>
          </a:xfrm>
          <a:prstGeom prst="rect">
            <a:avLst/>
          </a:prstGeom>
        </p:spPr>
        <p:txBody>
          <a:bodyPr lIns="91425" tIns="91425" rIns="91425" bIns="91425" anchor="ctr" anchorCtr="0">
            <a:noAutofit/>
          </a:bodyPr>
          <a:lstStyle/>
          <a:p>
            <a:pPr lvl="0">
              <a:spcBef>
                <a:spcPts val="0"/>
              </a:spcBef>
              <a:buNone/>
            </a:pPr>
            <a:r>
              <a:rPr lang="en-US" b="1" dirty="0">
                <a:solidFill>
                  <a:schemeClr val="accent6">
                    <a:lumMod val="75000"/>
                  </a:schemeClr>
                </a:solidFill>
              </a:rPr>
              <a:t>Cases of Unbalanced AVL</a:t>
            </a:r>
          </a:p>
        </p:txBody>
      </p:sp>
      <p:graphicFrame>
        <p:nvGraphicFramePr>
          <p:cNvPr id="425" name="Shape 425"/>
          <p:cNvGraphicFramePr/>
          <p:nvPr>
            <p:extLst>
              <p:ext uri="{D42A27DB-BD31-4B8C-83A1-F6EECF244321}">
                <p14:modId xmlns:p14="http://schemas.microsoft.com/office/powerpoint/2010/main" val="403580979"/>
              </p:ext>
            </p:extLst>
          </p:nvPr>
        </p:nvGraphicFramePr>
        <p:xfrm>
          <a:off x="838200" y="1676400"/>
          <a:ext cx="7239000" cy="4541370"/>
        </p:xfrm>
        <a:graphic>
          <a:graphicData uri="http://schemas.openxmlformats.org/drawingml/2006/table">
            <a:tbl>
              <a:tblPr>
                <a:noFill/>
                <a:tableStyleId>{9B8ADDAD-AB43-49B3-A71D-DEA69F034108}</a:tableStyleId>
              </a:tblPr>
              <a:tblGrid>
                <a:gridCol w="1157125"/>
                <a:gridCol w="3668875"/>
                <a:gridCol w="2413000"/>
              </a:tblGrid>
              <a:tr h="381000">
                <a:tc>
                  <a:txBody>
                    <a:bodyPr/>
                    <a:lstStyle/>
                    <a:p>
                      <a:pPr lvl="0" algn="ctr">
                        <a:spcBef>
                          <a:spcPts val="0"/>
                        </a:spcBef>
                        <a:buNone/>
                      </a:pPr>
                      <a:r>
                        <a:rPr lang="en-US" dirty="0"/>
                        <a:t>Cases</a:t>
                      </a:r>
                    </a:p>
                  </a:txBody>
                  <a:tcPr marL="91425" marR="91425" marT="91425" marB="91425"/>
                </a:tc>
                <a:tc>
                  <a:txBody>
                    <a:bodyPr/>
                    <a:lstStyle/>
                    <a:p>
                      <a:pPr lvl="0" algn="ctr">
                        <a:spcBef>
                          <a:spcPts val="0"/>
                        </a:spcBef>
                        <a:buNone/>
                      </a:pPr>
                      <a:r>
                        <a:rPr lang="en-US"/>
                        <a:t>Conditions</a:t>
                      </a:r>
                    </a:p>
                  </a:txBody>
                  <a:tcPr marL="91425" marR="91425" marT="91425" marB="91425"/>
                </a:tc>
                <a:tc>
                  <a:txBody>
                    <a:bodyPr/>
                    <a:lstStyle/>
                    <a:p>
                      <a:pPr lvl="0" algn="ctr">
                        <a:spcBef>
                          <a:spcPts val="0"/>
                        </a:spcBef>
                        <a:buNone/>
                      </a:pPr>
                      <a:r>
                        <a:rPr lang="en-US"/>
                        <a:t>Action</a:t>
                      </a:r>
                    </a:p>
                  </a:txBody>
                  <a:tcPr marL="91425" marR="91425" marT="91425" marB="91425"/>
                </a:tc>
              </a:tr>
              <a:tr h="381000">
                <a:tc>
                  <a:txBody>
                    <a:bodyPr/>
                    <a:lstStyle/>
                    <a:p>
                      <a:pPr lvl="0">
                        <a:spcBef>
                          <a:spcPts val="0"/>
                        </a:spcBef>
                        <a:buNone/>
                      </a:pPr>
                      <a:r>
                        <a:rPr lang="en-US"/>
                        <a:t>Case 1</a:t>
                      </a:r>
                    </a:p>
                  </a:txBody>
                  <a:tcPr marL="91425" marR="91425" marT="91425" marB="91425"/>
                </a:tc>
                <a:tc>
                  <a:txBody>
                    <a:bodyPr/>
                    <a:lstStyle/>
                    <a:p>
                      <a:pPr marL="457200" lvl="0" indent="-228600">
                        <a:spcBef>
                          <a:spcPts val="0"/>
                        </a:spcBef>
                        <a:buChar char="●"/>
                      </a:pPr>
                      <a:r>
                        <a:rPr lang="en-US" dirty="0"/>
                        <a:t>Height of left(x) is h+2 (i.e. height of right(x) is h)</a:t>
                      </a:r>
                    </a:p>
                    <a:p>
                      <a:pPr marL="457200" lvl="0" indent="-228600">
                        <a:spcBef>
                          <a:spcPts val="0"/>
                        </a:spcBef>
                        <a:buChar char="●"/>
                      </a:pPr>
                      <a:r>
                        <a:rPr lang="en-US" dirty="0"/>
                        <a:t>Height of left(left(x)) is h+1 ⇒ single rotate with left child</a:t>
                      </a:r>
                    </a:p>
                  </a:txBody>
                  <a:tcPr marL="91425" marR="91425" marT="91425" marB="91425"/>
                </a:tc>
                <a:tc>
                  <a:txBody>
                    <a:bodyPr/>
                    <a:lstStyle/>
                    <a:p>
                      <a:pPr lvl="0" rtl="0">
                        <a:spcBef>
                          <a:spcPts val="0"/>
                        </a:spcBef>
                        <a:buNone/>
                      </a:pPr>
                      <a:r>
                        <a:rPr lang="en-US"/>
                        <a:t>single rotate with left child</a:t>
                      </a:r>
                    </a:p>
                  </a:txBody>
                  <a:tcPr marL="91425" marR="91425" marT="91425" marB="91425"/>
                </a:tc>
              </a:tr>
              <a:tr h="381000">
                <a:tc>
                  <a:txBody>
                    <a:bodyPr/>
                    <a:lstStyle/>
                    <a:p>
                      <a:pPr lvl="0">
                        <a:spcBef>
                          <a:spcPts val="0"/>
                        </a:spcBef>
                        <a:buNone/>
                      </a:pPr>
                      <a:r>
                        <a:rPr lang="en-US"/>
                        <a:t>Case 2</a:t>
                      </a:r>
                    </a:p>
                  </a:txBody>
                  <a:tcPr marL="91425" marR="91425" marT="91425" marB="91425"/>
                </a:tc>
                <a:tc>
                  <a:txBody>
                    <a:bodyPr/>
                    <a:lstStyle/>
                    <a:p>
                      <a:pPr marL="457200" lvl="0" indent="-228600">
                        <a:spcBef>
                          <a:spcPts val="0"/>
                        </a:spcBef>
                        <a:buChar char="●"/>
                      </a:pPr>
                      <a:r>
                        <a:rPr lang="en-US"/>
                        <a:t>Height of left(x) is h+2 (i.e. height of right(x) is h)</a:t>
                      </a:r>
                    </a:p>
                    <a:p>
                      <a:pPr marL="457200" lvl="0" indent="-228600">
                        <a:spcBef>
                          <a:spcPts val="0"/>
                        </a:spcBef>
                        <a:buChar char="●"/>
                      </a:pPr>
                      <a:r>
                        <a:rPr lang="en-US"/>
                        <a:t>Height of right(left(x)) is h+1 ⇒ double rotate with left child</a:t>
                      </a:r>
                    </a:p>
                  </a:txBody>
                  <a:tcPr marL="91425" marR="91425" marT="91425" marB="91425"/>
                </a:tc>
                <a:tc>
                  <a:txBody>
                    <a:bodyPr/>
                    <a:lstStyle/>
                    <a:p>
                      <a:pPr lvl="0" rtl="0">
                        <a:spcBef>
                          <a:spcPts val="0"/>
                        </a:spcBef>
                        <a:buNone/>
                      </a:pPr>
                      <a:r>
                        <a:rPr lang="en-US"/>
                        <a:t>double rotate with left child</a:t>
                      </a:r>
                    </a:p>
                  </a:txBody>
                  <a:tcPr marL="91425" marR="91425" marT="91425" marB="91425"/>
                </a:tc>
              </a:tr>
              <a:tr h="381000">
                <a:tc>
                  <a:txBody>
                    <a:bodyPr/>
                    <a:lstStyle/>
                    <a:p>
                      <a:pPr lvl="0">
                        <a:spcBef>
                          <a:spcPts val="0"/>
                        </a:spcBef>
                        <a:buNone/>
                      </a:pPr>
                      <a:r>
                        <a:rPr lang="en-US"/>
                        <a:t>Case 3</a:t>
                      </a:r>
                    </a:p>
                  </a:txBody>
                  <a:tcPr marL="91425" marR="91425" marT="91425" marB="91425"/>
                </a:tc>
                <a:tc>
                  <a:txBody>
                    <a:bodyPr/>
                    <a:lstStyle/>
                    <a:p>
                      <a:pPr marL="457200" lvl="0" indent="-228600" rtl="0">
                        <a:spcBef>
                          <a:spcPts val="0"/>
                        </a:spcBef>
                        <a:buChar char="●"/>
                      </a:pPr>
                      <a:r>
                        <a:rPr lang="en-US"/>
                        <a:t>Height of right(x) is h+2 (i.e. height of left(x) is h)</a:t>
                      </a:r>
                    </a:p>
                    <a:p>
                      <a:pPr marL="457200" lvl="0" indent="-228600">
                        <a:spcBef>
                          <a:spcPts val="0"/>
                        </a:spcBef>
                        <a:buChar char="●"/>
                      </a:pPr>
                      <a:r>
                        <a:rPr lang="en-US"/>
                        <a:t>Height of right(right(x)) is h+1 ⇒ single rotate with right child</a:t>
                      </a:r>
                    </a:p>
                  </a:txBody>
                  <a:tcPr marL="91425" marR="91425" marT="91425" marB="91425"/>
                </a:tc>
                <a:tc>
                  <a:txBody>
                    <a:bodyPr/>
                    <a:lstStyle/>
                    <a:p>
                      <a:pPr lvl="0">
                        <a:spcBef>
                          <a:spcPts val="0"/>
                        </a:spcBef>
                        <a:buNone/>
                      </a:pPr>
                      <a:r>
                        <a:rPr lang="en-US"/>
                        <a:t>single rotate with right child</a:t>
                      </a:r>
                    </a:p>
                  </a:txBody>
                  <a:tcPr marL="91425" marR="91425" marT="91425" marB="91425"/>
                </a:tc>
              </a:tr>
              <a:tr h="381000">
                <a:tc>
                  <a:txBody>
                    <a:bodyPr/>
                    <a:lstStyle/>
                    <a:p>
                      <a:pPr lvl="0">
                        <a:spcBef>
                          <a:spcPts val="0"/>
                        </a:spcBef>
                        <a:buNone/>
                      </a:pPr>
                      <a:r>
                        <a:rPr lang="en-US" dirty="0"/>
                        <a:t>Case 4</a:t>
                      </a:r>
                    </a:p>
                  </a:txBody>
                  <a:tcPr marL="91425" marR="91425" marT="91425" marB="91425"/>
                </a:tc>
                <a:tc>
                  <a:txBody>
                    <a:bodyPr/>
                    <a:lstStyle/>
                    <a:p>
                      <a:pPr marL="457200" lvl="0" indent="-228600" rtl="0">
                        <a:spcBef>
                          <a:spcPts val="0"/>
                        </a:spcBef>
                        <a:buChar char="●"/>
                      </a:pPr>
                      <a:r>
                        <a:rPr lang="en-US"/>
                        <a:t>Height of right(x) is h+2 (i.e. height of left(x) is h)</a:t>
                      </a:r>
                    </a:p>
                    <a:p>
                      <a:pPr marL="457200" lvl="0" indent="-228600">
                        <a:spcBef>
                          <a:spcPts val="0"/>
                        </a:spcBef>
                        <a:buChar char="●"/>
                      </a:pPr>
                      <a:r>
                        <a:rPr lang="en-US"/>
                        <a:t>Height of left(right(x)) is h+1 ⇒ double rotate with right child</a:t>
                      </a:r>
                    </a:p>
                  </a:txBody>
                  <a:tcPr marL="91425" marR="91425" marT="91425" marB="91425"/>
                </a:tc>
                <a:tc>
                  <a:txBody>
                    <a:bodyPr/>
                    <a:lstStyle/>
                    <a:p>
                      <a:pPr lvl="0" rtl="0">
                        <a:spcBef>
                          <a:spcPts val="0"/>
                        </a:spcBef>
                        <a:buNone/>
                      </a:pPr>
                      <a:r>
                        <a:rPr lang="en-US" dirty="0"/>
                        <a:t>double rotate with right child</a:t>
                      </a:r>
                    </a:p>
                  </a:txBody>
                  <a:tcPr marL="91425" marR="91425" marT="91425" marB="91425"/>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Shape 431"/>
          <p:cNvSpPr txBox="1">
            <a:spLocks noGrp="1"/>
          </p:cNvSpPr>
          <p:nvPr>
            <p:ph type="title"/>
          </p:nvPr>
        </p:nvSpPr>
        <p:spPr>
          <a:xfrm>
            <a:off x="628650" y="365125"/>
            <a:ext cx="7886700" cy="1325700"/>
          </a:xfrm>
          <a:prstGeom prst="rect">
            <a:avLst/>
          </a:prstGeom>
        </p:spPr>
        <p:txBody>
          <a:bodyPr lIns="91425" tIns="91425" rIns="91425" bIns="91425" anchor="ctr" anchorCtr="0">
            <a:noAutofit/>
          </a:bodyPr>
          <a:lstStyle/>
          <a:p>
            <a:pPr lvl="0">
              <a:spcBef>
                <a:spcPts val="0"/>
              </a:spcBef>
              <a:buNone/>
            </a:pPr>
            <a:r>
              <a:rPr lang="en-US" b="1" dirty="0">
                <a:solidFill>
                  <a:schemeClr val="accent6">
                    <a:lumMod val="75000"/>
                  </a:schemeClr>
                </a:solidFill>
              </a:rPr>
              <a:t>Case 1 Unbalanced AVL</a:t>
            </a:r>
          </a:p>
        </p:txBody>
      </p:sp>
      <p:graphicFrame>
        <p:nvGraphicFramePr>
          <p:cNvPr id="432" name="Shape 432"/>
          <p:cNvGraphicFramePr/>
          <p:nvPr/>
        </p:nvGraphicFramePr>
        <p:xfrm>
          <a:off x="1091500" y="1620275"/>
          <a:ext cx="7006150" cy="1219140"/>
        </p:xfrm>
        <a:graphic>
          <a:graphicData uri="http://schemas.openxmlformats.org/drawingml/2006/table">
            <a:tbl>
              <a:tblPr>
                <a:noFill/>
                <a:tableStyleId>{9B8ADDAD-AB43-49B3-A71D-DEA69F034108}</a:tableStyleId>
              </a:tblPr>
              <a:tblGrid>
                <a:gridCol w="4706225"/>
                <a:gridCol w="2299925"/>
              </a:tblGrid>
              <a:tr h="381000">
                <a:tc>
                  <a:txBody>
                    <a:bodyPr/>
                    <a:lstStyle/>
                    <a:p>
                      <a:pPr lvl="0" algn="ctr" rtl="0">
                        <a:spcBef>
                          <a:spcPts val="0"/>
                        </a:spcBef>
                        <a:buNone/>
                      </a:pPr>
                      <a:r>
                        <a:rPr lang="en-US"/>
                        <a:t>Conditions</a:t>
                      </a:r>
                    </a:p>
                  </a:txBody>
                  <a:tcPr marL="91425" marR="91425" marT="91425" marB="91425"/>
                </a:tc>
                <a:tc>
                  <a:txBody>
                    <a:bodyPr/>
                    <a:lstStyle/>
                    <a:p>
                      <a:pPr lvl="0" algn="ctr" rtl="0">
                        <a:spcBef>
                          <a:spcPts val="0"/>
                        </a:spcBef>
                        <a:buNone/>
                      </a:pPr>
                      <a:r>
                        <a:rPr lang="en-US"/>
                        <a:t>Action</a:t>
                      </a:r>
                    </a:p>
                  </a:txBody>
                  <a:tcPr marL="91425" marR="91425" marT="91425" marB="91425"/>
                </a:tc>
              </a:tr>
              <a:tr h="381000">
                <a:tc>
                  <a:txBody>
                    <a:bodyPr/>
                    <a:lstStyle/>
                    <a:p>
                      <a:pPr marL="457200" lvl="0" indent="-228600" rtl="0">
                        <a:spcBef>
                          <a:spcPts val="0"/>
                        </a:spcBef>
                        <a:buChar char="●"/>
                      </a:pPr>
                      <a:r>
                        <a:rPr lang="en-US"/>
                        <a:t>Height of left(x) is h+2 (i.e. height of right(x) is h)</a:t>
                      </a:r>
                    </a:p>
                    <a:p>
                      <a:pPr marL="457200" lvl="0" indent="-228600" rtl="0">
                        <a:spcBef>
                          <a:spcPts val="0"/>
                        </a:spcBef>
                        <a:buChar char="●"/>
                      </a:pPr>
                      <a:r>
                        <a:rPr lang="en-US"/>
                        <a:t>Height of left(left(x)) is h+1 ⇒ single rotate with left child</a:t>
                      </a:r>
                    </a:p>
                  </a:txBody>
                  <a:tcPr marL="91425" marR="91425" marT="91425" marB="91425"/>
                </a:tc>
                <a:tc>
                  <a:txBody>
                    <a:bodyPr/>
                    <a:lstStyle/>
                    <a:p>
                      <a:pPr lvl="0" rtl="0">
                        <a:spcBef>
                          <a:spcPts val="0"/>
                        </a:spcBef>
                        <a:buNone/>
                      </a:pPr>
                      <a:r>
                        <a:rPr lang="en-US"/>
                        <a:t>single rotate with left child</a:t>
                      </a:r>
                    </a:p>
                  </a:txBody>
                  <a:tcPr marL="91425" marR="91425" marT="91425" marB="91425"/>
                </a:tc>
              </a:tr>
            </a:tbl>
          </a:graphicData>
        </a:graphic>
      </p:graphicFrame>
      <p:pic>
        <p:nvPicPr>
          <p:cNvPr id="433" name="Shape 433"/>
          <p:cNvPicPr preferRelativeResize="0"/>
          <p:nvPr/>
        </p:nvPicPr>
        <p:blipFill>
          <a:blip r:embed="rId3">
            <a:alphaModFix/>
          </a:blip>
          <a:stretch>
            <a:fillRect/>
          </a:stretch>
        </p:blipFill>
        <p:spPr>
          <a:xfrm>
            <a:off x="533400" y="3205175"/>
            <a:ext cx="8020050" cy="26860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Shape 439"/>
          <p:cNvSpPr txBox="1">
            <a:spLocks noGrp="1"/>
          </p:cNvSpPr>
          <p:nvPr>
            <p:ph type="title"/>
          </p:nvPr>
        </p:nvSpPr>
        <p:spPr>
          <a:xfrm>
            <a:off x="628650" y="365125"/>
            <a:ext cx="7886700" cy="1325700"/>
          </a:xfrm>
          <a:prstGeom prst="rect">
            <a:avLst/>
          </a:prstGeom>
        </p:spPr>
        <p:txBody>
          <a:bodyPr lIns="91425" tIns="91425" rIns="91425" bIns="91425" anchor="ctr" anchorCtr="0">
            <a:noAutofit/>
          </a:bodyPr>
          <a:lstStyle/>
          <a:p>
            <a:pPr lvl="0" rtl="0">
              <a:spcBef>
                <a:spcPts val="0"/>
              </a:spcBef>
              <a:buNone/>
            </a:pPr>
            <a:r>
              <a:rPr lang="en-US" b="1" dirty="0">
                <a:solidFill>
                  <a:schemeClr val="accent6">
                    <a:lumMod val="75000"/>
                  </a:schemeClr>
                </a:solidFill>
              </a:rPr>
              <a:t>Case 2 Unbalanced AVL</a:t>
            </a:r>
          </a:p>
        </p:txBody>
      </p:sp>
      <p:graphicFrame>
        <p:nvGraphicFramePr>
          <p:cNvPr id="440" name="Shape 440"/>
          <p:cNvGraphicFramePr/>
          <p:nvPr/>
        </p:nvGraphicFramePr>
        <p:xfrm>
          <a:off x="1091500" y="1620275"/>
          <a:ext cx="7006150" cy="1219140"/>
        </p:xfrm>
        <a:graphic>
          <a:graphicData uri="http://schemas.openxmlformats.org/drawingml/2006/table">
            <a:tbl>
              <a:tblPr>
                <a:noFill/>
                <a:tableStyleId>{9B8ADDAD-AB43-49B3-A71D-DEA69F034108}</a:tableStyleId>
              </a:tblPr>
              <a:tblGrid>
                <a:gridCol w="4706225"/>
                <a:gridCol w="2299925"/>
              </a:tblGrid>
              <a:tr h="381000">
                <a:tc>
                  <a:txBody>
                    <a:bodyPr/>
                    <a:lstStyle/>
                    <a:p>
                      <a:pPr lvl="0" algn="ctr" rtl="0">
                        <a:spcBef>
                          <a:spcPts val="0"/>
                        </a:spcBef>
                        <a:buNone/>
                      </a:pPr>
                      <a:r>
                        <a:rPr lang="en-US"/>
                        <a:t>Conditions</a:t>
                      </a:r>
                    </a:p>
                  </a:txBody>
                  <a:tcPr marL="91425" marR="91425" marT="91425" marB="91425"/>
                </a:tc>
                <a:tc>
                  <a:txBody>
                    <a:bodyPr/>
                    <a:lstStyle/>
                    <a:p>
                      <a:pPr lvl="0" algn="ctr" rtl="0">
                        <a:spcBef>
                          <a:spcPts val="0"/>
                        </a:spcBef>
                        <a:buNone/>
                      </a:pPr>
                      <a:r>
                        <a:rPr lang="en-US"/>
                        <a:t>Action</a:t>
                      </a:r>
                    </a:p>
                  </a:txBody>
                  <a:tcPr marL="91425" marR="91425" marT="91425" marB="91425"/>
                </a:tc>
              </a:tr>
              <a:tr h="381000">
                <a:tc>
                  <a:txBody>
                    <a:bodyPr/>
                    <a:lstStyle/>
                    <a:p>
                      <a:pPr marL="457200" lvl="0" indent="-228600" rtl="0">
                        <a:spcBef>
                          <a:spcPts val="0"/>
                        </a:spcBef>
                        <a:buChar char="●"/>
                      </a:pPr>
                      <a:r>
                        <a:rPr lang="en-US"/>
                        <a:t>Height of left(x) is h+2 (i.e. height of right(x) is h)</a:t>
                      </a:r>
                    </a:p>
                    <a:p>
                      <a:pPr marL="457200" lvl="0" indent="-228600" rtl="0">
                        <a:spcBef>
                          <a:spcPts val="0"/>
                        </a:spcBef>
                        <a:buChar char="●"/>
                      </a:pPr>
                      <a:r>
                        <a:rPr lang="en-US"/>
                        <a:t>Height of right(left(x)) is h+1 ⇒ double rotate with left child</a:t>
                      </a:r>
                    </a:p>
                  </a:txBody>
                  <a:tcPr marL="91425" marR="91425" marT="91425" marB="91425"/>
                </a:tc>
                <a:tc>
                  <a:txBody>
                    <a:bodyPr/>
                    <a:lstStyle/>
                    <a:p>
                      <a:pPr lvl="0" rtl="0">
                        <a:spcBef>
                          <a:spcPts val="0"/>
                        </a:spcBef>
                        <a:buNone/>
                      </a:pPr>
                      <a:r>
                        <a:rPr lang="en-US"/>
                        <a:t>double rotate with left child</a:t>
                      </a:r>
                    </a:p>
                  </a:txBody>
                  <a:tcPr marL="91425" marR="91425" marT="91425" marB="91425"/>
                </a:tc>
              </a:tr>
            </a:tbl>
          </a:graphicData>
        </a:graphic>
      </p:graphicFrame>
      <p:pic>
        <p:nvPicPr>
          <p:cNvPr id="441" name="Shape 441"/>
          <p:cNvPicPr preferRelativeResize="0"/>
          <p:nvPr/>
        </p:nvPicPr>
        <p:blipFill>
          <a:blip r:embed="rId3">
            <a:alphaModFix/>
          </a:blip>
          <a:stretch>
            <a:fillRect/>
          </a:stretch>
        </p:blipFill>
        <p:spPr>
          <a:xfrm>
            <a:off x="152400" y="3357575"/>
            <a:ext cx="8839199" cy="2206171"/>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Shape 447"/>
          <p:cNvSpPr txBox="1">
            <a:spLocks noGrp="1"/>
          </p:cNvSpPr>
          <p:nvPr>
            <p:ph type="title"/>
          </p:nvPr>
        </p:nvSpPr>
        <p:spPr>
          <a:xfrm>
            <a:off x="628650" y="365125"/>
            <a:ext cx="7886700" cy="1325700"/>
          </a:xfrm>
          <a:prstGeom prst="rect">
            <a:avLst/>
          </a:prstGeom>
        </p:spPr>
        <p:txBody>
          <a:bodyPr lIns="91425" tIns="91425" rIns="91425" bIns="91425" anchor="ctr" anchorCtr="0">
            <a:noAutofit/>
          </a:bodyPr>
          <a:lstStyle/>
          <a:p>
            <a:pPr lvl="0" rtl="0">
              <a:spcBef>
                <a:spcPts val="0"/>
              </a:spcBef>
              <a:buNone/>
            </a:pPr>
            <a:r>
              <a:rPr lang="en-US" b="1" dirty="0">
                <a:solidFill>
                  <a:schemeClr val="accent6">
                    <a:lumMod val="75000"/>
                  </a:schemeClr>
                </a:solidFill>
              </a:rPr>
              <a:t>Case 3 Unbalanced AVL</a:t>
            </a:r>
          </a:p>
        </p:txBody>
      </p:sp>
      <p:graphicFrame>
        <p:nvGraphicFramePr>
          <p:cNvPr id="448" name="Shape 448"/>
          <p:cNvGraphicFramePr/>
          <p:nvPr/>
        </p:nvGraphicFramePr>
        <p:xfrm>
          <a:off x="1091500" y="1620275"/>
          <a:ext cx="7006150" cy="1219140"/>
        </p:xfrm>
        <a:graphic>
          <a:graphicData uri="http://schemas.openxmlformats.org/drawingml/2006/table">
            <a:tbl>
              <a:tblPr>
                <a:noFill/>
                <a:tableStyleId>{9B8ADDAD-AB43-49B3-A71D-DEA69F034108}</a:tableStyleId>
              </a:tblPr>
              <a:tblGrid>
                <a:gridCol w="4706225"/>
                <a:gridCol w="2299925"/>
              </a:tblGrid>
              <a:tr h="381000">
                <a:tc>
                  <a:txBody>
                    <a:bodyPr/>
                    <a:lstStyle/>
                    <a:p>
                      <a:pPr lvl="0" algn="ctr" rtl="0">
                        <a:spcBef>
                          <a:spcPts val="0"/>
                        </a:spcBef>
                        <a:buNone/>
                      </a:pPr>
                      <a:r>
                        <a:rPr lang="en-US"/>
                        <a:t>Conditions</a:t>
                      </a:r>
                    </a:p>
                  </a:txBody>
                  <a:tcPr marL="91425" marR="91425" marT="91425" marB="91425"/>
                </a:tc>
                <a:tc>
                  <a:txBody>
                    <a:bodyPr/>
                    <a:lstStyle/>
                    <a:p>
                      <a:pPr lvl="0" algn="ctr" rtl="0">
                        <a:spcBef>
                          <a:spcPts val="0"/>
                        </a:spcBef>
                        <a:buNone/>
                      </a:pPr>
                      <a:r>
                        <a:rPr lang="en-US"/>
                        <a:t>Action</a:t>
                      </a:r>
                    </a:p>
                  </a:txBody>
                  <a:tcPr marL="91425" marR="91425" marT="91425" marB="91425"/>
                </a:tc>
              </a:tr>
              <a:tr h="381000">
                <a:tc>
                  <a:txBody>
                    <a:bodyPr/>
                    <a:lstStyle/>
                    <a:p>
                      <a:pPr marL="457200" lvl="0" indent="-228600" rtl="0">
                        <a:spcBef>
                          <a:spcPts val="0"/>
                        </a:spcBef>
                        <a:buChar char="●"/>
                      </a:pPr>
                      <a:r>
                        <a:rPr lang="en-US"/>
                        <a:t>Height of right(x) is h+2 (i.e. height of left(x) is h)</a:t>
                      </a:r>
                    </a:p>
                    <a:p>
                      <a:pPr marL="457200" lvl="0" indent="-228600" rtl="0">
                        <a:spcBef>
                          <a:spcPts val="0"/>
                        </a:spcBef>
                        <a:buChar char="●"/>
                      </a:pPr>
                      <a:r>
                        <a:rPr lang="en-US"/>
                        <a:t>Height of right(right(x)) is h+1 ⇒ single rotate with right child</a:t>
                      </a:r>
                    </a:p>
                  </a:txBody>
                  <a:tcPr marL="91425" marR="91425" marT="91425" marB="91425"/>
                </a:tc>
                <a:tc>
                  <a:txBody>
                    <a:bodyPr/>
                    <a:lstStyle/>
                    <a:p>
                      <a:pPr lvl="0" rtl="0">
                        <a:spcBef>
                          <a:spcPts val="0"/>
                        </a:spcBef>
                        <a:buNone/>
                      </a:pPr>
                      <a:r>
                        <a:rPr lang="en-US"/>
                        <a:t>single rotate with right child</a:t>
                      </a:r>
                    </a:p>
                  </a:txBody>
                  <a:tcPr marL="91425" marR="91425" marT="91425" marB="91425"/>
                </a:tc>
              </a:tr>
            </a:tbl>
          </a:graphicData>
        </a:graphic>
      </p:graphicFrame>
      <p:pic>
        <p:nvPicPr>
          <p:cNvPr id="449" name="Shape 449"/>
          <p:cNvPicPr preferRelativeResize="0"/>
          <p:nvPr/>
        </p:nvPicPr>
        <p:blipFill>
          <a:blip r:embed="rId3">
            <a:alphaModFix/>
          </a:blip>
          <a:stretch>
            <a:fillRect/>
          </a:stretch>
        </p:blipFill>
        <p:spPr>
          <a:xfrm>
            <a:off x="381000" y="3281375"/>
            <a:ext cx="8267700" cy="26860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txBox="1">
            <a:spLocks noGrp="1"/>
          </p:cNvSpPr>
          <p:nvPr>
            <p:ph type="title"/>
          </p:nvPr>
        </p:nvSpPr>
        <p:spPr>
          <a:xfrm>
            <a:off x="628650" y="365125"/>
            <a:ext cx="7886700" cy="1325700"/>
          </a:xfrm>
          <a:prstGeom prst="rect">
            <a:avLst/>
          </a:prstGeom>
        </p:spPr>
        <p:txBody>
          <a:bodyPr lIns="91425" tIns="91425" rIns="91425" bIns="91425" anchor="ctr" anchorCtr="0">
            <a:noAutofit/>
          </a:bodyPr>
          <a:lstStyle/>
          <a:p>
            <a:pPr lvl="0" rtl="0">
              <a:spcBef>
                <a:spcPts val="0"/>
              </a:spcBef>
              <a:buNone/>
            </a:pPr>
            <a:r>
              <a:rPr lang="en-US" b="1" dirty="0">
                <a:solidFill>
                  <a:schemeClr val="accent6">
                    <a:lumMod val="75000"/>
                  </a:schemeClr>
                </a:solidFill>
              </a:rPr>
              <a:t>Case 4 Unbalanced AVL</a:t>
            </a:r>
          </a:p>
        </p:txBody>
      </p:sp>
      <p:graphicFrame>
        <p:nvGraphicFramePr>
          <p:cNvPr id="456" name="Shape 456"/>
          <p:cNvGraphicFramePr/>
          <p:nvPr/>
        </p:nvGraphicFramePr>
        <p:xfrm>
          <a:off x="1091500" y="1620275"/>
          <a:ext cx="7006150" cy="1219140"/>
        </p:xfrm>
        <a:graphic>
          <a:graphicData uri="http://schemas.openxmlformats.org/drawingml/2006/table">
            <a:tbl>
              <a:tblPr>
                <a:noFill/>
                <a:tableStyleId>{9B8ADDAD-AB43-49B3-A71D-DEA69F034108}</a:tableStyleId>
              </a:tblPr>
              <a:tblGrid>
                <a:gridCol w="4706225"/>
                <a:gridCol w="2299925"/>
              </a:tblGrid>
              <a:tr h="381000">
                <a:tc>
                  <a:txBody>
                    <a:bodyPr/>
                    <a:lstStyle/>
                    <a:p>
                      <a:pPr lvl="0" algn="ctr" rtl="0">
                        <a:spcBef>
                          <a:spcPts val="0"/>
                        </a:spcBef>
                        <a:buNone/>
                      </a:pPr>
                      <a:r>
                        <a:rPr lang="en-US"/>
                        <a:t>Conditions</a:t>
                      </a:r>
                    </a:p>
                  </a:txBody>
                  <a:tcPr marL="91425" marR="91425" marT="91425" marB="91425"/>
                </a:tc>
                <a:tc>
                  <a:txBody>
                    <a:bodyPr/>
                    <a:lstStyle/>
                    <a:p>
                      <a:pPr lvl="0" algn="ctr" rtl="0">
                        <a:spcBef>
                          <a:spcPts val="0"/>
                        </a:spcBef>
                        <a:buNone/>
                      </a:pPr>
                      <a:r>
                        <a:rPr lang="en-US"/>
                        <a:t>Action</a:t>
                      </a:r>
                    </a:p>
                  </a:txBody>
                  <a:tcPr marL="91425" marR="91425" marT="91425" marB="91425"/>
                </a:tc>
              </a:tr>
              <a:tr h="381000">
                <a:tc>
                  <a:txBody>
                    <a:bodyPr/>
                    <a:lstStyle/>
                    <a:p>
                      <a:pPr marL="457200" lvl="0" indent="-228600" rtl="0">
                        <a:spcBef>
                          <a:spcPts val="0"/>
                        </a:spcBef>
                        <a:buChar char="●"/>
                      </a:pPr>
                      <a:r>
                        <a:rPr lang="en-US"/>
                        <a:t>Height of right(x) is h+2 (i.e. height of left(x) is h)</a:t>
                      </a:r>
                    </a:p>
                    <a:p>
                      <a:pPr marL="457200" lvl="0" indent="-228600" rtl="0">
                        <a:spcBef>
                          <a:spcPts val="0"/>
                        </a:spcBef>
                        <a:buChar char="●"/>
                      </a:pPr>
                      <a:r>
                        <a:rPr lang="en-US"/>
                        <a:t>Height of left(right(x)) is h+1 ⇒ double rotate with left child</a:t>
                      </a:r>
                    </a:p>
                  </a:txBody>
                  <a:tcPr marL="91425" marR="91425" marT="91425" marB="91425"/>
                </a:tc>
                <a:tc>
                  <a:txBody>
                    <a:bodyPr/>
                    <a:lstStyle/>
                    <a:p>
                      <a:pPr lvl="0" rtl="0">
                        <a:spcBef>
                          <a:spcPts val="0"/>
                        </a:spcBef>
                        <a:buNone/>
                      </a:pPr>
                      <a:r>
                        <a:rPr lang="en-US"/>
                        <a:t>double rotate with right child</a:t>
                      </a:r>
                    </a:p>
                  </a:txBody>
                  <a:tcPr marL="91425" marR="91425" marT="91425" marB="91425"/>
                </a:tc>
              </a:tr>
            </a:tbl>
          </a:graphicData>
        </a:graphic>
      </p:graphicFrame>
      <p:pic>
        <p:nvPicPr>
          <p:cNvPr id="457" name="Shape 457"/>
          <p:cNvPicPr preferRelativeResize="0"/>
          <p:nvPr/>
        </p:nvPicPr>
        <p:blipFill>
          <a:blip r:embed="rId3">
            <a:alphaModFix/>
          </a:blip>
          <a:stretch>
            <a:fillRect/>
          </a:stretch>
        </p:blipFill>
        <p:spPr>
          <a:xfrm>
            <a:off x="152400" y="3509975"/>
            <a:ext cx="8839198" cy="219865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xfrm>
            <a:off x="628650" y="122100"/>
            <a:ext cx="7886700" cy="1325700"/>
          </a:xfrm>
          <a:prstGeom prst="rect">
            <a:avLst/>
          </a:prstGeom>
        </p:spPr>
        <p:txBody>
          <a:bodyPr lIns="91425" tIns="91425" rIns="91425" bIns="91425" anchor="ctr" anchorCtr="0">
            <a:noAutofit/>
          </a:bodyPr>
          <a:lstStyle/>
          <a:p>
            <a:pPr lvl="0">
              <a:spcBef>
                <a:spcPts val="0"/>
              </a:spcBef>
              <a:buNone/>
            </a:pPr>
            <a:r>
              <a:rPr lang="en-US" b="1" dirty="0">
                <a:solidFill>
                  <a:schemeClr val="accent6">
                    <a:lumMod val="75000"/>
                  </a:schemeClr>
                </a:solidFill>
              </a:rPr>
              <a:t>Example: Single rotation</a:t>
            </a:r>
          </a:p>
        </p:txBody>
      </p:sp>
      <p:pic>
        <p:nvPicPr>
          <p:cNvPr id="464" name="Shape 464"/>
          <p:cNvPicPr preferRelativeResize="0"/>
          <p:nvPr/>
        </p:nvPicPr>
        <p:blipFill>
          <a:blip r:embed="rId3">
            <a:alphaModFix/>
          </a:blip>
          <a:stretch>
            <a:fillRect/>
          </a:stretch>
        </p:blipFill>
        <p:spPr>
          <a:xfrm>
            <a:off x="609600" y="1386026"/>
            <a:ext cx="8059741" cy="52433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3600" b="1" i="0" u="none" strike="noStrike" cap="none" dirty="0">
                <a:solidFill>
                  <a:srgbClr val="548135"/>
                </a:solidFill>
                <a:latin typeface="Calibri"/>
                <a:ea typeface="Calibri"/>
                <a:cs typeface="Calibri"/>
                <a:sym typeface="Calibri"/>
              </a:rPr>
              <a:t>Tree traversal</a:t>
            </a:r>
          </a:p>
        </p:txBody>
      </p:sp>
      <p:sp>
        <p:nvSpPr>
          <p:cNvPr id="123" name="Shape 123"/>
          <p:cNvSpPr txBox="1">
            <a:spLocks noGrp="1"/>
          </p:cNvSpPr>
          <p:nvPr>
            <p:ph type="body" idx="1"/>
          </p:nvPr>
        </p:nvSpPr>
        <p:spPr>
          <a:xfrm>
            <a:off x="628650" y="1825625"/>
            <a:ext cx="7886700" cy="4351338"/>
          </a:xfrm>
          <a:prstGeom prst="rect">
            <a:avLst/>
          </a:prstGeom>
          <a:noFill/>
          <a:ln>
            <a:noFill/>
          </a:ln>
        </p:spPr>
        <p:txBody>
          <a:bodyPr lIns="91425" tIns="45700" rIns="91425" bIns="45700" anchor="t" anchorCtr="0">
            <a:noAutofit/>
          </a:bodyPr>
          <a:lstStyle/>
          <a:p>
            <a:pPr marL="171450" marR="0" lvl="0" indent="-171450" algn="l" rtl="0">
              <a:lnSpc>
                <a:spcPct val="90000"/>
              </a:lnSpc>
              <a:spcBef>
                <a:spcPts val="0"/>
              </a:spcBef>
              <a:spcAft>
                <a:spcPts val="0"/>
              </a:spcAft>
              <a:buClr>
                <a:schemeClr val="dk1"/>
              </a:buClr>
              <a:buSzPct val="100000"/>
              <a:buFont typeface="Arial"/>
              <a:buChar char="•"/>
            </a:pPr>
            <a:r>
              <a:rPr lang="en-US" sz="2100" b="0" i="0" u="none" strike="noStrike" cap="none" dirty="0">
                <a:solidFill>
                  <a:schemeClr val="dk1"/>
                </a:solidFill>
                <a:latin typeface="Calibri"/>
                <a:ea typeface="Calibri"/>
                <a:cs typeface="Calibri"/>
                <a:sym typeface="Calibri"/>
              </a:rPr>
              <a:t>Used to print out the data in a </a:t>
            </a:r>
            <a:r>
              <a:rPr lang="en-US" sz="2100" b="0" i="0" u="none" strike="noStrike" cap="none" dirty="0" smtClean="0">
                <a:solidFill>
                  <a:schemeClr val="dk1"/>
                </a:solidFill>
                <a:latin typeface="Calibri"/>
                <a:ea typeface="Calibri"/>
                <a:cs typeface="Calibri"/>
                <a:sym typeface="Calibri"/>
              </a:rPr>
              <a:t>tree</a:t>
            </a:r>
          </a:p>
          <a:p>
            <a:pPr marL="0" marR="0" lvl="0" indent="0" algn="l" rtl="0">
              <a:lnSpc>
                <a:spcPct val="90000"/>
              </a:lnSpc>
              <a:spcBef>
                <a:spcPts val="0"/>
              </a:spcBef>
              <a:spcAft>
                <a:spcPts val="0"/>
              </a:spcAft>
              <a:buClr>
                <a:schemeClr val="dk1"/>
              </a:buClr>
              <a:buSzPct val="100000"/>
              <a:buNone/>
            </a:pPr>
            <a:endParaRPr lang="en-US" sz="2100" b="0" i="0" u="none" strike="noStrike" cap="none" dirty="0">
              <a:solidFill>
                <a:schemeClr val="dk1"/>
              </a:solidFill>
              <a:latin typeface="Calibri"/>
              <a:ea typeface="Calibri"/>
              <a:cs typeface="Calibri"/>
              <a:sym typeface="Calibri"/>
            </a:endParaRPr>
          </a:p>
          <a:p>
            <a:pPr marL="171450" marR="0" lvl="0" indent="-171450" algn="l" rtl="0">
              <a:lnSpc>
                <a:spcPct val="90000"/>
              </a:lnSpc>
              <a:spcBef>
                <a:spcPts val="750"/>
              </a:spcBef>
              <a:spcAft>
                <a:spcPts val="0"/>
              </a:spcAft>
              <a:buClr>
                <a:schemeClr val="dk1"/>
              </a:buClr>
              <a:buSzPct val="100000"/>
              <a:buFont typeface="Arial"/>
              <a:buChar char="•"/>
            </a:pPr>
            <a:r>
              <a:rPr lang="en-US" sz="2100" b="0" i="0" u="none" strike="noStrike" cap="none" dirty="0">
                <a:solidFill>
                  <a:schemeClr val="dk1"/>
                </a:solidFill>
                <a:latin typeface="Calibri"/>
                <a:ea typeface="Calibri"/>
                <a:cs typeface="Calibri"/>
                <a:sym typeface="Calibri"/>
              </a:rPr>
              <a:t>Pre-order traversal</a:t>
            </a:r>
          </a:p>
          <a:p>
            <a:pPr marL="514350" marR="0" lvl="1" indent="-171450" algn="l" rtl="0">
              <a:lnSpc>
                <a:spcPct val="90000"/>
              </a:lnSpc>
              <a:spcBef>
                <a:spcPts val="375"/>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Print the data at the node</a:t>
            </a:r>
          </a:p>
          <a:p>
            <a:pPr marL="514350" marR="0" lvl="1" indent="-171450" algn="l" rtl="0">
              <a:lnSpc>
                <a:spcPct val="90000"/>
              </a:lnSpc>
              <a:spcBef>
                <a:spcPts val="375"/>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Recursively print out all data in the subtree</a:t>
            </a:r>
          </a:p>
          <a:p>
            <a:pPr marL="514350" marR="0" lvl="1" indent="-171450" algn="l" rtl="0">
              <a:lnSpc>
                <a:spcPct val="90000"/>
              </a:lnSpc>
              <a:spcBef>
                <a:spcPts val="375"/>
              </a:spcBef>
              <a:spcAft>
                <a:spcPts val="0"/>
              </a:spcAft>
              <a:buClr>
                <a:schemeClr val="dk1"/>
              </a:buClr>
              <a:buSzPct val="100000"/>
              <a:buFont typeface="Arial"/>
              <a:buNone/>
            </a:pPr>
            <a:endParaRPr sz="1800" b="0" i="0" u="none" strike="noStrike" cap="none" dirty="0">
              <a:solidFill>
                <a:schemeClr val="dk1"/>
              </a:solidFill>
              <a:latin typeface="Calibri"/>
              <a:ea typeface="Calibri"/>
              <a:cs typeface="Calibri"/>
              <a:sym typeface="Calibri"/>
            </a:endParaRPr>
          </a:p>
          <a:p>
            <a:pPr marL="171450" marR="0" lvl="0" indent="-171450" algn="l" rtl="0">
              <a:lnSpc>
                <a:spcPct val="90000"/>
              </a:lnSpc>
              <a:spcBef>
                <a:spcPts val="750"/>
              </a:spcBef>
              <a:spcAft>
                <a:spcPts val="0"/>
              </a:spcAft>
              <a:buClr>
                <a:schemeClr val="dk1"/>
              </a:buClr>
              <a:buSzPct val="100000"/>
              <a:buFont typeface="Arial"/>
              <a:buChar char="•"/>
            </a:pPr>
            <a:r>
              <a:rPr lang="en-US" sz="2100" b="0" i="0" u="none" strike="noStrike" cap="none" dirty="0">
                <a:solidFill>
                  <a:schemeClr val="dk1"/>
                </a:solidFill>
                <a:latin typeface="Calibri"/>
                <a:ea typeface="Calibri"/>
                <a:cs typeface="Calibri"/>
                <a:sym typeface="Calibri"/>
              </a:rPr>
              <a:t>Post-order traversal</a:t>
            </a:r>
          </a:p>
          <a:p>
            <a:pPr marL="514350" marR="0" lvl="1" indent="-171450" algn="l" rtl="0">
              <a:lnSpc>
                <a:spcPct val="90000"/>
              </a:lnSpc>
              <a:spcBef>
                <a:spcPts val="375"/>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Recursively print out all data in the subtree</a:t>
            </a:r>
          </a:p>
          <a:p>
            <a:pPr marL="514350" marR="0" lvl="1" indent="-171450" algn="l" rtl="0">
              <a:lnSpc>
                <a:spcPct val="90000"/>
              </a:lnSpc>
              <a:spcBef>
                <a:spcPts val="375"/>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Print the data at the node</a:t>
            </a:r>
          </a:p>
          <a:p>
            <a:pPr marL="514350" marR="0" lvl="1" indent="-171450" algn="l" rtl="0">
              <a:lnSpc>
                <a:spcPct val="90000"/>
              </a:lnSpc>
              <a:spcBef>
                <a:spcPts val="375"/>
              </a:spcBef>
              <a:spcAft>
                <a:spcPts val="0"/>
              </a:spcAft>
              <a:buClr>
                <a:schemeClr val="dk1"/>
              </a:buClr>
              <a:buSzPct val="100000"/>
              <a:buFont typeface="Arial"/>
              <a:buNone/>
            </a:pPr>
            <a:endParaRPr sz="1800" b="0" i="0" u="none" strike="noStrike" cap="none" dirty="0">
              <a:solidFill>
                <a:schemeClr val="dk1"/>
              </a:solidFill>
              <a:latin typeface="Calibri"/>
              <a:ea typeface="Calibri"/>
              <a:cs typeface="Calibri"/>
              <a:sym typeface="Calibri"/>
            </a:endParaRPr>
          </a:p>
          <a:p>
            <a:pPr marL="514350" marR="0" lvl="1" indent="-171450" algn="l" rtl="0">
              <a:lnSpc>
                <a:spcPct val="90000"/>
              </a:lnSpc>
              <a:spcBef>
                <a:spcPts val="375"/>
              </a:spcBef>
              <a:buClr>
                <a:schemeClr val="dk1"/>
              </a:buClr>
              <a:buSzPct val="100000"/>
              <a:buFont typeface="Arial"/>
              <a:buNone/>
            </a:pP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a:spLocks noGrp="1"/>
          </p:cNvSpPr>
          <p:nvPr>
            <p:ph type="title"/>
          </p:nvPr>
        </p:nvSpPr>
        <p:spPr>
          <a:xfrm>
            <a:off x="628650" y="-15873"/>
            <a:ext cx="7886700" cy="1325700"/>
          </a:xfrm>
          <a:prstGeom prst="rect">
            <a:avLst/>
          </a:prstGeom>
        </p:spPr>
        <p:txBody>
          <a:bodyPr lIns="91425" tIns="91425" rIns="91425" bIns="91425" anchor="ctr" anchorCtr="0">
            <a:noAutofit/>
          </a:bodyPr>
          <a:lstStyle/>
          <a:p>
            <a:pPr lvl="0" rtl="0">
              <a:spcBef>
                <a:spcPts val="0"/>
              </a:spcBef>
              <a:buNone/>
            </a:pPr>
            <a:r>
              <a:rPr lang="en-US" b="1" dirty="0">
                <a:solidFill>
                  <a:schemeClr val="accent6">
                    <a:lumMod val="75000"/>
                  </a:schemeClr>
                </a:solidFill>
              </a:rPr>
              <a:t>Example: Double rotation</a:t>
            </a:r>
          </a:p>
        </p:txBody>
      </p:sp>
      <p:pic>
        <p:nvPicPr>
          <p:cNvPr id="471" name="Shape 471"/>
          <p:cNvPicPr preferRelativeResize="0"/>
          <p:nvPr/>
        </p:nvPicPr>
        <p:blipFill>
          <a:blip r:embed="rId3">
            <a:alphaModFix/>
          </a:blip>
          <a:stretch>
            <a:fillRect/>
          </a:stretch>
        </p:blipFill>
        <p:spPr>
          <a:xfrm>
            <a:off x="762000" y="1462225"/>
            <a:ext cx="7884578" cy="5243374"/>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Shape 573"/>
          <p:cNvSpPr txBox="1">
            <a:spLocks noGrp="1"/>
          </p:cNvSpPr>
          <p:nvPr>
            <p:ph type="title"/>
          </p:nvPr>
        </p:nvSpPr>
        <p:spPr>
          <a:xfrm>
            <a:off x="628650" y="365125"/>
            <a:ext cx="7886700" cy="1082675"/>
          </a:xfrm>
          <a:prstGeom prst="rect">
            <a:avLst/>
          </a:prstGeom>
        </p:spPr>
        <p:txBody>
          <a:bodyPr lIns="91425" tIns="91425" rIns="91425" bIns="91425" anchor="ctr" anchorCtr="0">
            <a:noAutofit/>
          </a:bodyPr>
          <a:lstStyle/>
          <a:p>
            <a:pPr lvl="0">
              <a:spcBef>
                <a:spcPts val="0"/>
              </a:spcBef>
              <a:buNone/>
            </a:pPr>
            <a:r>
              <a:rPr lang="en-US" b="1" dirty="0">
                <a:solidFill>
                  <a:schemeClr val="accent6">
                    <a:lumMod val="75000"/>
                  </a:schemeClr>
                </a:solidFill>
              </a:rPr>
              <a:t>An extended example</a:t>
            </a:r>
          </a:p>
        </p:txBody>
      </p:sp>
      <p:pic>
        <p:nvPicPr>
          <p:cNvPr id="574" name="Shape 574"/>
          <p:cNvPicPr preferRelativeResize="0"/>
          <p:nvPr/>
        </p:nvPicPr>
        <p:blipFill rotWithShape="1">
          <a:blip r:embed="rId3">
            <a:alphaModFix/>
          </a:blip>
          <a:srcRect l="2869" t="12163" r="7797" b="202"/>
          <a:stretch/>
        </p:blipFill>
        <p:spPr>
          <a:xfrm>
            <a:off x="-152400" y="1371600"/>
            <a:ext cx="9525000" cy="5284849"/>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066800" y="838200"/>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143000" y="875555"/>
            <a:ext cx="304800" cy="307777"/>
          </a:xfrm>
          <a:prstGeom prst="rect">
            <a:avLst/>
          </a:prstGeom>
          <a:noFill/>
        </p:spPr>
        <p:txBody>
          <a:bodyPr wrap="square" rtlCol="0">
            <a:spAutoFit/>
          </a:bodyPr>
          <a:lstStyle/>
          <a:p>
            <a:r>
              <a:rPr lang="en-US" dirty="0" smtClean="0"/>
              <a:t>2</a:t>
            </a:r>
            <a:endParaRPr lang="en-US" dirty="0"/>
          </a:p>
        </p:txBody>
      </p:sp>
      <p:sp>
        <p:nvSpPr>
          <p:cNvPr id="7" name="Oval 6"/>
          <p:cNvSpPr/>
          <p:nvPr/>
        </p:nvSpPr>
        <p:spPr>
          <a:xfrm>
            <a:off x="1600200" y="1522512"/>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676400" y="1559867"/>
            <a:ext cx="304800" cy="307777"/>
          </a:xfrm>
          <a:prstGeom prst="rect">
            <a:avLst/>
          </a:prstGeom>
          <a:noFill/>
        </p:spPr>
        <p:txBody>
          <a:bodyPr wrap="square" rtlCol="0">
            <a:spAutoFit/>
          </a:bodyPr>
          <a:lstStyle/>
          <a:p>
            <a:r>
              <a:rPr lang="en-US" dirty="0" smtClean="0"/>
              <a:t>4</a:t>
            </a:r>
            <a:endParaRPr lang="en-US" dirty="0"/>
          </a:p>
        </p:txBody>
      </p:sp>
      <p:sp>
        <p:nvSpPr>
          <p:cNvPr id="9" name="Oval 8"/>
          <p:cNvSpPr/>
          <p:nvPr/>
        </p:nvSpPr>
        <p:spPr>
          <a:xfrm>
            <a:off x="609600" y="1494865"/>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85800" y="1523148"/>
            <a:ext cx="228600" cy="307777"/>
          </a:xfrm>
          <a:prstGeom prst="rect">
            <a:avLst/>
          </a:prstGeom>
          <a:noFill/>
        </p:spPr>
        <p:txBody>
          <a:bodyPr wrap="square" rtlCol="0">
            <a:spAutoFit/>
          </a:bodyPr>
          <a:lstStyle/>
          <a:p>
            <a:r>
              <a:rPr lang="en-US" dirty="0" smtClean="0"/>
              <a:t>1</a:t>
            </a:r>
            <a:endParaRPr lang="en-US" dirty="0"/>
          </a:p>
        </p:txBody>
      </p:sp>
      <p:sp>
        <p:nvSpPr>
          <p:cNvPr id="11" name="Oval 10"/>
          <p:cNvSpPr/>
          <p:nvPr/>
        </p:nvSpPr>
        <p:spPr>
          <a:xfrm>
            <a:off x="1981200" y="2208312"/>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057400" y="2245667"/>
            <a:ext cx="304800" cy="307777"/>
          </a:xfrm>
          <a:prstGeom prst="rect">
            <a:avLst/>
          </a:prstGeom>
          <a:noFill/>
        </p:spPr>
        <p:txBody>
          <a:bodyPr wrap="square" rtlCol="0">
            <a:spAutoFit/>
          </a:bodyPr>
          <a:lstStyle/>
          <a:p>
            <a:r>
              <a:rPr lang="en-US" dirty="0"/>
              <a:t>5</a:t>
            </a:r>
          </a:p>
        </p:txBody>
      </p:sp>
      <p:sp>
        <p:nvSpPr>
          <p:cNvPr id="13" name="Oval 12"/>
          <p:cNvSpPr/>
          <p:nvPr/>
        </p:nvSpPr>
        <p:spPr>
          <a:xfrm>
            <a:off x="1219200" y="2208312"/>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295400" y="2245667"/>
            <a:ext cx="304800" cy="307777"/>
          </a:xfrm>
          <a:prstGeom prst="rect">
            <a:avLst/>
          </a:prstGeom>
          <a:noFill/>
        </p:spPr>
        <p:txBody>
          <a:bodyPr wrap="square" rtlCol="0">
            <a:spAutoFit/>
          </a:bodyPr>
          <a:lstStyle/>
          <a:p>
            <a:r>
              <a:rPr lang="en-US" dirty="0" smtClean="0"/>
              <a:t>3</a:t>
            </a:r>
            <a:endParaRPr lang="en-US" dirty="0"/>
          </a:p>
        </p:txBody>
      </p:sp>
      <p:cxnSp>
        <p:nvCxnSpPr>
          <p:cNvPr id="16" name="Straight Connector 15"/>
          <p:cNvCxnSpPr>
            <a:stCxn id="2" idx="3"/>
            <a:endCxn id="9" idx="7"/>
          </p:cNvCxnSpPr>
          <p:nvPr/>
        </p:nvCxnSpPr>
        <p:spPr>
          <a:xfrm flipH="1">
            <a:off x="934804" y="1164674"/>
            <a:ext cx="187792" cy="3862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2" idx="5"/>
          </p:cNvCxnSpPr>
          <p:nvPr/>
        </p:nvCxnSpPr>
        <p:spPr>
          <a:xfrm>
            <a:off x="1392004" y="1164674"/>
            <a:ext cx="284396" cy="3951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 idx="3"/>
            <a:endCxn id="13" idx="0"/>
          </p:cNvCxnSpPr>
          <p:nvPr/>
        </p:nvCxnSpPr>
        <p:spPr>
          <a:xfrm flipH="1">
            <a:off x="1409700" y="1848986"/>
            <a:ext cx="246296" cy="3593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7" idx="5"/>
            <a:endCxn id="11" idx="0"/>
          </p:cNvCxnSpPr>
          <p:nvPr/>
        </p:nvCxnSpPr>
        <p:spPr>
          <a:xfrm>
            <a:off x="1925404" y="1848986"/>
            <a:ext cx="246296" cy="3593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Shape 603"/>
          <p:cNvSpPr txBox="1"/>
          <p:nvPr/>
        </p:nvSpPr>
        <p:spPr>
          <a:xfrm>
            <a:off x="419589" y="2611500"/>
            <a:ext cx="1142022" cy="36538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1800" b="0" i="0" u="none" strike="noStrike" cap="none" dirty="0">
                <a:solidFill>
                  <a:schemeClr val="dk1"/>
                </a:solidFill>
                <a:latin typeface="Times New Roman"/>
                <a:ea typeface="Times New Roman"/>
                <a:cs typeface="Times New Roman"/>
                <a:sym typeface="Times New Roman"/>
              </a:rPr>
              <a:t>Fig 7</a:t>
            </a:r>
          </a:p>
        </p:txBody>
      </p:sp>
      <p:sp>
        <p:nvSpPr>
          <p:cNvPr id="31" name="Oval 30"/>
          <p:cNvSpPr/>
          <p:nvPr/>
        </p:nvSpPr>
        <p:spPr>
          <a:xfrm>
            <a:off x="3886200" y="973179"/>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3962400" y="1010534"/>
            <a:ext cx="304800" cy="307777"/>
          </a:xfrm>
          <a:prstGeom prst="rect">
            <a:avLst/>
          </a:prstGeom>
          <a:noFill/>
        </p:spPr>
        <p:txBody>
          <a:bodyPr wrap="square" rtlCol="0">
            <a:spAutoFit/>
          </a:bodyPr>
          <a:lstStyle/>
          <a:p>
            <a:r>
              <a:rPr lang="en-US" dirty="0" smtClean="0"/>
              <a:t>2</a:t>
            </a:r>
            <a:endParaRPr lang="en-US" dirty="0"/>
          </a:p>
        </p:txBody>
      </p:sp>
      <p:sp>
        <p:nvSpPr>
          <p:cNvPr id="33" name="Oval 32"/>
          <p:cNvSpPr/>
          <p:nvPr/>
        </p:nvSpPr>
        <p:spPr>
          <a:xfrm>
            <a:off x="4419600" y="1657491"/>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4495800" y="1694846"/>
            <a:ext cx="304800" cy="307777"/>
          </a:xfrm>
          <a:prstGeom prst="rect">
            <a:avLst/>
          </a:prstGeom>
          <a:noFill/>
        </p:spPr>
        <p:txBody>
          <a:bodyPr wrap="square" rtlCol="0">
            <a:spAutoFit/>
          </a:bodyPr>
          <a:lstStyle/>
          <a:p>
            <a:r>
              <a:rPr lang="en-US" dirty="0" smtClean="0"/>
              <a:t>4</a:t>
            </a:r>
            <a:endParaRPr lang="en-US" dirty="0"/>
          </a:p>
        </p:txBody>
      </p:sp>
      <p:sp>
        <p:nvSpPr>
          <p:cNvPr id="35" name="Oval 34"/>
          <p:cNvSpPr/>
          <p:nvPr/>
        </p:nvSpPr>
        <p:spPr>
          <a:xfrm>
            <a:off x="3352800" y="1629844"/>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429000" y="1658127"/>
            <a:ext cx="228600" cy="307777"/>
          </a:xfrm>
          <a:prstGeom prst="rect">
            <a:avLst/>
          </a:prstGeom>
          <a:noFill/>
        </p:spPr>
        <p:txBody>
          <a:bodyPr wrap="square" rtlCol="0">
            <a:spAutoFit/>
          </a:bodyPr>
          <a:lstStyle/>
          <a:p>
            <a:r>
              <a:rPr lang="en-US" dirty="0" smtClean="0"/>
              <a:t>1</a:t>
            </a:r>
            <a:endParaRPr lang="en-US" dirty="0"/>
          </a:p>
        </p:txBody>
      </p:sp>
      <p:sp>
        <p:nvSpPr>
          <p:cNvPr id="37" name="Oval 36"/>
          <p:cNvSpPr/>
          <p:nvPr/>
        </p:nvSpPr>
        <p:spPr>
          <a:xfrm>
            <a:off x="4800600" y="2343291"/>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4876800" y="2380646"/>
            <a:ext cx="304800" cy="307777"/>
          </a:xfrm>
          <a:prstGeom prst="rect">
            <a:avLst/>
          </a:prstGeom>
          <a:noFill/>
        </p:spPr>
        <p:txBody>
          <a:bodyPr wrap="square" rtlCol="0">
            <a:spAutoFit/>
          </a:bodyPr>
          <a:lstStyle/>
          <a:p>
            <a:r>
              <a:rPr lang="en-US" dirty="0"/>
              <a:t>5</a:t>
            </a:r>
          </a:p>
        </p:txBody>
      </p:sp>
      <p:sp>
        <p:nvSpPr>
          <p:cNvPr id="39" name="Oval 38"/>
          <p:cNvSpPr/>
          <p:nvPr/>
        </p:nvSpPr>
        <p:spPr>
          <a:xfrm>
            <a:off x="4038600" y="2343291"/>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114800" y="2380646"/>
            <a:ext cx="304800" cy="307777"/>
          </a:xfrm>
          <a:prstGeom prst="rect">
            <a:avLst/>
          </a:prstGeom>
          <a:noFill/>
        </p:spPr>
        <p:txBody>
          <a:bodyPr wrap="square" rtlCol="0">
            <a:spAutoFit/>
          </a:bodyPr>
          <a:lstStyle/>
          <a:p>
            <a:r>
              <a:rPr lang="en-US" dirty="0" smtClean="0"/>
              <a:t>3</a:t>
            </a:r>
            <a:endParaRPr lang="en-US" dirty="0"/>
          </a:p>
        </p:txBody>
      </p:sp>
      <p:cxnSp>
        <p:nvCxnSpPr>
          <p:cNvPr id="41" name="Straight Connector 40"/>
          <p:cNvCxnSpPr>
            <a:stCxn id="31" idx="3"/>
            <a:endCxn id="35" idx="7"/>
          </p:cNvCxnSpPr>
          <p:nvPr/>
        </p:nvCxnSpPr>
        <p:spPr>
          <a:xfrm flipH="1">
            <a:off x="3678004" y="1299653"/>
            <a:ext cx="263992" cy="3862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1" idx="5"/>
          </p:cNvCxnSpPr>
          <p:nvPr/>
        </p:nvCxnSpPr>
        <p:spPr>
          <a:xfrm>
            <a:off x="4211404" y="1299653"/>
            <a:ext cx="284396" cy="3951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3" idx="3"/>
            <a:endCxn id="39" idx="0"/>
          </p:cNvCxnSpPr>
          <p:nvPr/>
        </p:nvCxnSpPr>
        <p:spPr>
          <a:xfrm flipH="1">
            <a:off x="4229100" y="1983965"/>
            <a:ext cx="246296" cy="3593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3" idx="5"/>
            <a:endCxn id="37" idx="0"/>
          </p:cNvCxnSpPr>
          <p:nvPr/>
        </p:nvCxnSpPr>
        <p:spPr>
          <a:xfrm>
            <a:off x="4744804" y="1983965"/>
            <a:ext cx="246296" cy="3593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Shape 478"/>
          <p:cNvSpPr txBox="1"/>
          <p:nvPr/>
        </p:nvSpPr>
        <p:spPr>
          <a:xfrm>
            <a:off x="633983" y="228600"/>
            <a:ext cx="6476999" cy="4572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2400" b="0" i="0" u="none" strike="noStrike" cap="none" dirty="0" smtClean="0">
                <a:solidFill>
                  <a:schemeClr val="dk1"/>
                </a:solidFill>
                <a:latin typeface="Times New Roman"/>
                <a:ea typeface="Times New Roman"/>
                <a:cs typeface="Times New Roman"/>
                <a:sym typeface="Times New Roman"/>
              </a:rPr>
              <a:t>Cont</a:t>
            </a:r>
            <a:r>
              <a:rPr lang="en-US" sz="2400" dirty="0" smtClean="0">
                <a:solidFill>
                  <a:schemeClr val="dk1"/>
                </a:solidFill>
                <a:latin typeface="Times New Roman"/>
                <a:ea typeface="Times New Roman"/>
                <a:cs typeface="Times New Roman"/>
                <a:sym typeface="Times New Roman"/>
              </a:rPr>
              <a:t>inued…. </a:t>
            </a:r>
            <a:r>
              <a:rPr lang="en-US" sz="2400" b="0" i="0" u="none" strike="noStrike" cap="none" dirty="0" smtClean="0">
                <a:solidFill>
                  <a:schemeClr val="dk1"/>
                </a:solidFill>
                <a:latin typeface="Times New Roman"/>
                <a:ea typeface="Times New Roman"/>
                <a:cs typeface="Times New Roman"/>
                <a:sym typeface="Times New Roman"/>
              </a:rPr>
              <a:t>Inserting </a:t>
            </a:r>
            <a:r>
              <a:rPr lang="en-US" sz="2400" b="0" i="0" u="none" strike="noStrike" cap="none" dirty="0">
                <a:solidFill>
                  <a:schemeClr val="dk1"/>
                </a:solidFill>
                <a:latin typeface="Times New Roman"/>
                <a:ea typeface="Times New Roman"/>
                <a:cs typeface="Times New Roman"/>
                <a:sym typeface="Times New Roman"/>
              </a:rPr>
              <a:t>3,2,1,4,5,6,7, 16,15,14</a:t>
            </a:r>
          </a:p>
        </p:txBody>
      </p:sp>
      <p:sp>
        <p:nvSpPr>
          <p:cNvPr id="46" name="Oval 45"/>
          <p:cNvSpPr/>
          <p:nvPr/>
        </p:nvSpPr>
        <p:spPr>
          <a:xfrm>
            <a:off x="5257800" y="2970312"/>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5334000" y="3007667"/>
            <a:ext cx="304800" cy="307777"/>
          </a:xfrm>
          <a:prstGeom prst="rect">
            <a:avLst/>
          </a:prstGeom>
          <a:noFill/>
        </p:spPr>
        <p:txBody>
          <a:bodyPr wrap="square" rtlCol="0">
            <a:spAutoFit/>
          </a:bodyPr>
          <a:lstStyle/>
          <a:p>
            <a:r>
              <a:rPr lang="en-US" dirty="0" smtClean="0"/>
              <a:t>6</a:t>
            </a:r>
            <a:endParaRPr lang="en-US" dirty="0"/>
          </a:p>
        </p:txBody>
      </p:sp>
      <p:cxnSp>
        <p:nvCxnSpPr>
          <p:cNvPr id="48" name="Straight Connector 47"/>
          <p:cNvCxnSpPr>
            <a:stCxn id="37" idx="5"/>
            <a:endCxn id="46" idx="1"/>
          </p:cNvCxnSpPr>
          <p:nvPr/>
        </p:nvCxnSpPr>
        <p:spPr>
          <a:xfrm>
            <a:off x="5125804" y="2669765"/>
            <a:ext cx="187792" cy="3565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Shape 603"/>
          <p:cNvSpPr txBox="1"/>
          <p:nvPr/>
        </p:nvSpPr>
        <p:spPr>
          <a:xfrm>
            <a:off x="3810000" y="2868371"/>
            <a:ext cx="1142022" cy="36538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1800" b="0" i="0" u="none" strike="noStrike" cap="none" dirty="0">
                <a:solidFill>
                  <a:schemeClr val="dk1"/>
                </a:solidFill>
                <a:latin typeface="Times New Roman"/>
                <a:ea typeface="Times New Roman"/>
                <a:cs typeface="Times New Roman"/>
                <a:sym typeface="Times New Roman"/>
              </a:rPr>
              <a:t>Fig </a:t>
            </a:r>
            <a:r>
              <a:rPr lang="en-US" sz="1800" b="0" i="0" u="none" strike="noStrike" cap="none" dirty="0" smtClean="0">
                <a:solidFill>
                  <a:schemeClr val="dk1"/>
                </a:solidFill>
                <a:latin typeface="Times New Roman"/>
                <a:ea typeface="Times New Roman"/>
                <a:cs typeface="Times New Roman"/>
                <a:sym typeface="Times New Roman"/>
              </a:rPr>
              <a:t>8</a:t>
            </a:r>
            <a:endParaRPr lang="en-US" sz="1800" b="0" i="0" u="none" strike="noStrike" cap="none" dirty="0">
              <a:solidFill>
                <a:schemeClr val="dk1"/>
              </a:solidFill>
              <a:latin typeface="Times New Roman"/>
              <a:ea typeface="Times New Roman"/>
              <a:cs typeface="Times New Roman"/>
              <a:sym typeface="Times New Roman"/>
            </a:endParaRPr>
          </a:p>
        </p:txBody>
      </p:sp>
      <p:sp>
        <p:nvSpPr>
          <p:cNvPr id="53" name="Oval 52"/>
          <p:cNvSpPr/>
          <p:nvPr/>
        </p:nvSpPr>
        <p:spPr>
          <a:xfrm>
            <a:off x="7523396" y="2245667"/>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7567422" y="2283022"/>
            <a:ext cx="304800" cy="307777"/>
          </a:xfrm>
          <a:prstGeom prst="rect">
            <a:avLst/>
          </a:prstGeom>
          <a:noFill/>
        </p:spPr>
        <p:txBody>
          <a:bodyPr wrap="square" rtlCol="0">
            <a:spAutoFit/>
          </a:bodyPr>
          <a:lstStyle/>
          <a:p>
            <a:r>
              <a:rPr lang="en-US" dirty="0" smtClean="0"/>
              <a:t>3</a:t>
            </a:r>
            <a:endParaRPr lang="en-US" dirty="0"/>
          </a:p>
        </p:txBody>
      </p:sp>
      <p:sp>
        <p:nvSpPr>
          <p:cNvPr id="55" name="Oval 54"/>
          <p:cNvSpPr/>
          <p:nvPr/>
        </p:nvSpPr>
        <p:spPr>
          <a:xfrm>
            <a:off x="7447196" y="836712"/>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7523396" y="874067"/>
            <a:ext cx="304800" cy="307777"/>
          </a:xfrm>
          <a:prstGeom prst="rect">
            <a:avLst/>
          </a:prstGeom>
          <a:noFill/>
        </p:spPr>
        <p:txBody>
          <a:bodyPr wrap="square" rtlCol="0">
            <a:spAutoFit/>
          </a:bodyPr>
          <a:lstStyle/>
          <a:p>
            <a:r>
              <a:rPr lang="en-US" dirty="0" smtClean="0"/>
              <a:t>4</a:t>
            </a:r>
            <a:endParaRPr lang="en-US" dirty="0"/>
          </a:p>
        </p:txBody>
      </p:sp>
      <p:sp>
        <p:nvSpPr>
          <p:cNvPr id="57" name="Oval 56"/>
          <p:cNvSpPr/>
          <p:nvPr/>
        </p:nvSpPr>
        <p:spPr>
          <a:xfrm>
            <a:off x="6456596" y="2195961"/>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6532796" y="2224244"/>
            <a:ext cx="228600" cy="307777"/>
          </a:xfrm>
          <a:prstGeom prst="rect">
            <a:avLst/>
          </a:prstGeom>
          <a:noFill/>
        </p:spPr>
        <p:txBody>
          <a:bodyPr wrap="square" rtlCol="0">
            <a:spAutoFit/>
          </a:bodyPr>
          <a:lstStyle/>
          <a:p>
            <a:r>
              <a:rPr lang="en-US" dirty="0" smtClean="0"/>
              <a:t>1</a:t>
            </a:r>
            <a:endParaRPr lang="en-US" dirty="0"/>
          </a:p>
        </p:txBody>
      </p:sp>
      <p:sp>
        <p:nvSpPr>
          <p:cNvPr id="59" name="Oval 58"/>
          <p:cNvSpPr/>
          <p:nvPr/>
        </p:nvSpPr>
        <p:spPr>
          <a:xfrm>
            <a:off x="7904396" y="1522512"/>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7924800" y="1559867"/>
            <a:ext cx="304800" cy="307777"/>
          </a:xfrm>
          <a:prstGeom prst="rect">
            <a:avLst/>
          </a:prstGeom>
          <a:noFill/>
        </p:spPr>
        <p:txBody>
          <a:bodyPr wrap="square" rtlCol="0">
            <a:spAutoFit/>
          </a:bodyPr>
          <a:lstStyle/>
          <a:p>
            <a:r>
              <a:rPr lang="en-US" dirty="0"/>
              <a:t>5</a:t>
            </a:r>
          </a:p>
        </p:txBody>
      </p:sp>
      <p:sp>
        <p:nvSpPr>
          <p:cNvPr id="61" name="Oval 60"/>
          <p:cNvSpPr/>
          <p:nvPr/>
        </p:nvSpPr>
        <p:spPr>
          <a:xfrm>
            <a:off x="6989996" y="1522512"/>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7066196" y="1559867"/>
            <a:ext cx="304800" cy="307777"/>
          </a:xfrm>
          <a:prstGeom prst="rect">
            <a:avLst/>
          </a:prstGeom>
          <a:noFill/>
        </p:spPr>
        <p:txBody>
          <a:bodyPr wrap="square" rtlCol="0">
            <a:spAutoFit/>
          </a:bodyPr>
          <a:lstStyle/>
          <a:p>
            <a:r>
              <a:rPr lang="en-US" dirty="0" smtClean="0"/>
              <a:t>2</a:t>
            </a:r>
            <a:endParaRPr lang="en-US" dirty="0"/>
          </a:p>
        </p:txBody>
      </p:sp>
      <p:cxnSp>
        <p:nvCxnSpPr>
          <p:cNvPr id="63" name="Straight Connector 62"/>
          <p:cNvCxnSpPr>
            <a:stCxn id="61" idx="3"/>
            <a:endCxn id="57" idx="7"/>
          </p:cNvCxnSpPr>
          <p:nvPr/>
        </p:nvCxnSpPr>
        <p:spPr>
          <a:xfrm flipH="1">
            <a:off x="6781800" y="1848986"/>
            <a:ext cx="263992" cy="4029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61" idx="5"/>
            <a:endCxn id="53" idx="1"/>
          </p:cNvCxnSpPr>
          <p:nvPr/>
        </p:nvCxnSpPr>
        <p:spPr>
          <a:xfrm>
            <a:off x="7315200" y="1848986"/>
            <a:ext cx="263992" cy="4526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5" idx="3"/>
            <a:endCxn id="61" idx="0"/>
          </p:cNvCxnSpPr>
          <p:nvPr/>
        </p:nvCxnSpPr>
        <p:spPr>
          <a:xfrm flipH="1">
            <a:off x="7180496" y="1163186"/>
            <a:ext cx="322496" cy="3593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55" idx="5"/>
            <a:endCxn id="59" idx="0"/>
          </p:cNvCxnSpPr>
          <p:nvPr/>
        </p:nvCxnSpPr>
        <p:spPr>
          <a:xfrm>
            <a:off x="7772400" y="1163186"/>
            <a:ext cx="322496" cy="3593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8437796" y="2149533"/>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8513996" y="2186888"/>
            <a:ext cx="304800" cy="307777"/>
          </a:xfrm>
          <a:prstGeom prst="rect">
            <a:avLst/>
          </a:prstGeom>
          <a:noFill/>
        </p:spPr>
        <p:txBody>
          <a:bodyPr wrap="square" rtlCol="0">
            <a:spAutoFit/>
          </a:bodyPr>
          <a:lstStyle/>
          <a:p>
            <a:r>
              <a:rPr lang="en-US" dirty="0" smtClean="0"/>
              <a:t>6</a:t>
            </a:r>
            <a:endParaRPr lang="en-US" dirty="0"/>
          </a:p>
        </p:txBody>
      </p:sp>
      <p:cxnSp>
        <p:nvCxnSpPr>
          <p:cNvPr id="69" name="Straight Connector 68"/>
          <p:cNvCxnSpPr>
            <a:stCxn id="59" idx="5"/>
            <a:endCxn id="67" idx="1"/>
          </p:cNvCxnSpPr>
          <p:nvPr/>
        </p:nvCxnSpPr>
        <p:spPr>
          <a:xfrm>
            <a:off x="8229600" y="1848986"/>
            <a:ext cx="263992" cy="3565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Shape 603"/>
          <p:cNvSpPr txBox="1"/>
          <p:nvPr/>
        </p:nvSpPr>
        <p:spPr>
          <a:xfrm>
            <a:off x="6781800" y="2862104"/>
            <a:ext cx="1142022" cy="36538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1800" b="0" i="0" u="none" strike="noStrike" cap="none" dirty="0">
                <a:solidFill>
                  <a:schemeClr val="dk1"/>
                </a:solidFill>
                <a:latin typeface="Times New Roman"/>
                <a:ea typeface="Times New Roman"/>
                <a:cs typeface="Times New Roman"/>
                <a:sym typeface="Times New Roman"/>
              </a:rPr>
              <a:t>Fig </a:t>
            </a:r>
            <a:r>
              <a:rPr lang="en-US" sz="1800" b="0" i="0" u="none" strike="noStrike" cap="none" dirty="0" smtClean="0">
                <a:solidFill>
                  <a:schemeClr val="dk1"/>
                </a:solidFill>
                <a:latin typeface="Times New Roman"/>
                <a:ea typeface="Times New Roman"/>
                <a:cs typeface="Times New Roman"/>
                <a:sym typeface="Times New Roman"/>
              </a:rPr>
              <a:t>9</a:t>
            </a:r>
            <a:endParaRPr lang="en-US" sz="1800" b="0" i="0" u="none" strike="noStrike" cap="none" dirty="0">
              <a:solidFill>
                <a:schemeClr val="dk1"/>
              </a:solidFill>
              <a:latin typeface="Times New Roman"/>
              <a:ea typeface="Times New Roman"/>
              <a:cs typeface="Times New Roman"/>
              <a:sym typeface="Times New Roman"/>
            </a:endParaRPr>
          </a:p>
        </p:txBody>
      </p:sp>
      <p:sp>
        <p:nvSpPr>
          <p:cNvPr id="76" name="Oval 75"/>
          <p:cNvSpPr/>
          <p:nvPr/>
        </p:nvSpPr>
        <p:spPr>
          <a:xfrm>
            <a:off x="2072048" y="4718088"/>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2116074" y="4755443"/>
            <a:ext cx="304800" cy="307777"/>
          </a:xfrm>
          <a:prstGeom prst="rect">
            <a:avLst/>
          </a:prstGeom>
          <a:noFill/>
        </p:spPr>
        <p:txBody>
          <a:bodyPr wrap="square" rtlCol="0">
            <a:spAutoFit/>
          </a:bodyPr>
          <a:lstStyle/>
          <a:p>
            <a:r>
              <a:rPr lang="en-US" dirty="0" smtClean="0"/>
              <a:t>3</a:t>
            </a:r>
            <a:endParaRPr lang="en-US" dirty="0"/>
          </a:p>
        </p:txBody>
      </p:sp>
      <p:sp>
        <p:nvSpPr>
          <p:cNvPr id="78" name="Oval 77"/>
          <p:cNvSpPr/>
          <p:nvPr/>
        </p:nvSpPr>
        <p:spPr>
          <a:xfrm>
            <a:off x="1995848" y="3309133"/>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2072048" y="3346488"/>
            <a:ext cx="304800" cy="307777"/>
          </a:xfrm>
          <a:prstGeom prst="rect">
            <a:avLst/>
          </a:prstGeom>
          <a:noFill/>
        </p:spPr>
        <p:txBody>
          <a:bodyPr wrap="square" rtlCol="0">
            <a:spAutoFit/>
          </a:bodyPr>
          <a:lstStyle/>
          <a:p>
            <a:r>
              <a:rPr lang="en-US" dirty="0" smtClean="0"/>
              <a:t>4</a:t>
            </a:r>
            <a:endParaRPr lang="en-US" dirty="0"/>
          </a:p>
        </p:txBody>
      </p:sp>
      <p:sp>
        <p:nvSpPr>
          <p:cNvPr id="80" name="Oval 79"/>
          <p:cNvSpPr/>
          <p:nvPr/>
        </p:nvSpPr>
        <p:spPr>
          <a:xfrm>
            <a:off x="1005248" y="4668382"/>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1081448" y="4696665"/>
            <a:ext cx="228600" cy="307777"/>
          </a:xfrm>
          <a:prstGeom prst="rect">
            <a:avLst/>
          </a:prstGeom>
          <a:noFill/>
        </p:spPr>
        <p:txBody>
          <a:bodyPr wrap="square" rtlCol="0">
            <a:spAutoFit/>
          </a:bodyPr>
          <a:lstStyle/>
          <a:p>
            <a:r>
              <a:rPr lang="en-US" dirty="0" smtClean="0"/>
              <a:t>1</a:t>
            </a:r>
            <a:endParaRPr lang="en-US" dirty="0"/>
          </a:p>
        </p:txBody>
      </p:sp>
      <p:sp>
        <p:nvSpPr>
          <p:cNvPr id="82" name="Oval 81"/>
          <p:cNvSpPr/>
          <p:nvPr/>
        </p:nvSpPr>
        <p:spPr>
          <a:xfrm>
            <a:off x="2453048" y="3994933"/>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2473452" y="4032288"/>
            <a:ext cx="304800" cy="307777"/>
          </a:xfrm>
          <a:prstGeom prst="rect">
            <a:avLst/>
          </a:prstGeom>
          <a:noFill/>
        </p:spPr>
        <p:txBody>
          <a:bodyPr wrap="square" rtlCol="0">
            <a:spAutoFit/>
          </a:bodyPr>
          <a:lstStyle/>
          <a:p>
            <a:r>
              <a:rPr lang="en-US" dirty="0"/>
              <a:t>5</a:t>
            </a:r>
          </a:p>
        </p:txBody>
      </p:sp>
      <p:sp>
        <p:nvSpPr>
          <p:cNvPr id="84" name="Oval 83"/>
          <p:cNvSpPr/>
          <p:nvPr/>
        </p:nvSpPr>
        <p:spPr>
          <a:xfrm>
            <a:off x="1538648" y="3994933"/>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1614848" y="4032288"/>
            <a:ext cx="304800" cy="307777"/>
          </a:xfrm>
          <a:prstGeom prst="rect">
            <a:avLst/>
          </a:prstGeom>
          <a:noFill/>
        </p:spPr>
        <p:txBody>
          <a:bodyPr wrap="square" rtlCol="0">
            <a:spAutoFit/>
          </a:bodyPr>
          <a:lstStyle/>
          <a:p>
            <a:r>
              <a:rPr lang="en-US" dirty="0" smtClean="0"/>
              <a:t>2</a:t>
            </a:r>
            <a:endParaRPr lang="en-US" dirty="0"/>
          </a:p>
        </p:txBody>
      </p:sp>
      <p:cxnSp>
        <p:nvCxnSpPr>
          <p:cNvPr id="86" name="Straight Connector 85"/>
          <p:cNvCxnSpPr>
            <a:stCxn id="84" idx="3"/>
            <a:endCxn id="80" idx="7"/>
          </p:cNvCxnSpPr>
          <p:nvPr/>
        </p:nvCxnSpPr>
        <p:spPr>
          <a:xfrm flipH="1">
            <a:off x="1330452" y="4321407"/>
            <a:ext cx="263992" cy="4029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4" idx="5"/>
            <a:endCxn id="76" idx="1"/>
          </p:cNvCxnSpPr>
          <p:nvPr/>
        </p:nvCxnSpPr>
        <p:spPr>
          <a:xfrm>
            <a:off x="1863852" y="4321407"/>
            <a:ext cx="263992" cy="4526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78" idx="3"/>
            <a:endCxn id="84" idx="0"/>
          </p:cNvCxnSpPr>
          <p:nvPr/>
        </p:nvCxnSpPr>
        <p:spPr>
          <a:xfrm flipH="1">
            <a:off x="1729148" y="3635607"/>
            <a:ext cx="322496" cy="3593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78" idx="5"/>
            <a:endCxn id="82" idx="0"/>
          </p:cNvCxnSpPr>
          <p:nvPr/>
        </p:nvCxnSpPr>
        <p:spPr>
          <a:xfrm>
            <a:off x="2321052" y="3635607"/>
            <a:ext cx="322496" cy="3593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2986448" y="4621954"/>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3062648" y="4659309"/>
            <a:ext cx="304800" cy="307777"/>
          </a:xfrm>
          <a:prstGeom prst="rect">
            <a:avLst/>
          </a:prstGeom>
          <a:noFill/>
        </p:spPr>
        <p:txBody>
          <a:bodyPr wrap="square" rtlCol="0">
            <a:spAutoFit/>
          </a:bodyPr>
          <a:lstStyle/>
          <a:p>
            <a:r>
              <a:rPr lang="en-US" dirty="0" smtClean="0"/>
              <a:t>6</a:t>
            </a:r>
            <a:endParaRPr lang="en-US" dirty="0"/>
          </a:p>
        </p:txBody>
      </p:sp>
      <p:cxnSp>
        <p:nvCxnSpPr>
          <p:cNvPr id="92" name="Straight Connector 91"/>
          <p:cNvCxnSpPr>
            <a:stCxn id="82" idx="5"/>
            <a:endCxn id="90" idx="1"/>
          </p:cNvCxnSpPr>
          <p:nvPr/>
        </p:nvCxnSpPr>
        <p:spPr>
          <a:xfrm>
            <a:off x="2778252" y="4321407"/>
            <a:ext cx="263992" cy="3565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3515868" y="5178512"/>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3592068" y="5215867"/>
            <a:ext cx="304800" cy="307777"/>
          </a:xfrm>
          <a:prstGeom prst="rect">
            <a:avLst/>
          </a:prstGeom>
          <a:noFill/>
        </p:spPr>
        <p:txBody>
          <a:bodyPr wrap="square" rtlCol="0">
            <a:spAutoFit/>
          </a:bodyPr>
          <a:lstStyle/>
          <a:p>
            <a:r>
              <a:rPr lang="en-US" dirty="0" smtClean="0"/>
              <a:t>7</a:t>
            </a:r>
            <a:endParaRPr lang="en-US" dirty="0"/>
          </a:p>
        </p:txBody>
      </p:sp>
      <p:cxnSp>
        <p:nvCxnSpPr>
          <p:cNvPr id="96" name="Straight Connector 95"/>
          <p:cNvCxnSpPr>
            <a:stCxn id="90" idx="5"/>
            <a:endCxn id="94" idx="1"/>
          </p:cNvCxnSpPr>
          <p:nvPr/>
        </p:nvCxnSpPr>
        <p:spPr>
          <a:xfrm>
            <a:off x="3311652" y="4948428"/>
            <a:ext cx="260012" cy="2860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5715000" y="5053324"/>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5759026" y="5090679"/>
            <a:ext cx="304800" cy="307777"/>
          </a:xfrm>
          <a:prstGeom prst="rect">
            <a:avLst/>
          </a:prstGeom>
          <a:noFill/>
        </p:spPr>
        <p:txBody>
          <a:bodyPr wrap="square" rtlCol="0">
            <a:spAutoFit/>
          </a:bodyPr>
          <a:lstStyle/>
          <a:p>
            <a:r>
              <a:rPr lang="en-US" dirty="0" smtClean="0"/>
              <a:t>3</a:t>
            </a:r>
            <a:endParaRPr lang="en-US" dirty="0"/>
          </a:p>
        </p:txBody>
      </p:sp>
      <p:sp>
        <p:nvSpPr>
          <p:cNvPr id="102" name="Oval 101"/>
          <p:cNvSpPr/>
          <p:nvPr/>
        </p:nvSpPr>
        <p:spPr>
          <a:xfrm>
            <a:off x="6019800" y="3503712"/>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6096000" y="3541067"/>
            <a:ext cx="304800" cy="307777"/>
          </a:xfrm>
          <a:prstGeom prst="rect">
            <a:avLst/>
          </a:prstGeom>
          <a:noFill/>
        </p:spPr>
        <p:txBody>
          <a:bodyPr wrap="square" rtlCol="0">
            <a:spAutoFit/>
          </a:bodyPr>
          <a:lstStyle/>
          <a:p>
            <a:r>
              <a:rPr lang="en-US" dirty="0" smtClean="0"/>
              <a:t>4</a:t>
            </a:r>
            <a:endParaRPr lang="en-US" dirty="0"/>
          </a:p>
        </p:txBody>
      </p:sp>
      <p:sp>
        <p:nvSpPr>
          <p:cNvPr id="104" name="Oval 103"/>
          <p:cNvSpPr/>
          <p:nvPr/>
        </p:nvSpPr>
        <p:spPr>
          <a:xfrm>
            <a:off x="4814064" y="5003618"/>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4890264" y="5031901"/>
            <a:ext cx="228600" cy="307777"/>
          </a:xfrm>
          <a:prstGeom prst="rect">
            <a:avLst/>
          </a:prstGeom>
          <a:noFill/>
        </p:spPr>
        <p:txBody>
          <a:bodyPr wrap="square" rtlCol="0">
            <a:spAutoFit/>
          </a:bodyPr>
          <a:lstStyle/>
          <a:p>
            <a:r>
              <a:rPr lang="en-US" dirty="0" smtClean="0"/>
              <a:t>1</a:t>
            </a:r>
            <a:endParaRPr lang="en-US" dirty="0"/>
          </a:p>
        </p:txBody>
      </p:sp>
      <p:sp>
        <p:nvSpPr>
          <p:cNvPr id="106" name="Oval 105"/>
          <p:cNvSpPr/>
          <p:nvPr/>
        </p:nvSpPr>
        <p:spPr>
          <a:xfrm>
            <a:off x="6705600" y="4330169"/>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p:cNvSpPr txBox="1"/>
          <p:nvPr/>
        </p:nvSpPr>
        <p:spPr>
          <a:xfrm>
            <a:off x="6726004" y="4367524"/>
            <a:ext cx="304800" cy="307777"/>
          </a:xfrm>
          <a:prstGeom prst="rect">
            <a:avLst/>
          </a:prstGeom>
          <a:noFill/>
        </p:spPr>
        <p:txBody>
          <a:bodyPr wrap="square" rtlCol="0">
            <a:spAutoFit/>
          </a:bodyPr>
          <a:lstStyle/>
          <a:p>
            <a:r>
              <a:rPr lang="en-US" dirty="0" smtClean="0"/>
              <a:t>6</a:t>
            </a:r>
            <a:endParaRPr lang="en-US" dirty="0"/>
          </a:p>
        </p:txBody>
      </p:sp>
      <p:sp>
        <p:nvSpPr>
          <p:cNvPr id="108" name="Oval 107"/>
          <p:cNvSpPr/>
          <p:nvPr/>
        </p:nvSpPr>
        <p:spPr>
          <a:xfrm>
            <a:off x="5347464" y="4330169"/>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p:cNvSpPr txBox="1"/>
          <p:nvPr/>
        </p:nvSpPr>
        <p:spPr>
          <a:xfrm>
            <a:off x="5423664" y="4367524"/>
            <a:ext cx="304800" cy="307777"/>
          </a:xfrm>
          <a:prstGeom prst="rect">
            <a:avLst/>
          </a:prstGeom>
          <a:noFill/>
        </p:spPr>
        <p:txBody>
          <a:bodyPr wrap="square" rtlCol="0">
            <a:spAutoFit/>
          </a:bodyPr>
          <a:lstStyle/>
          <a:p>
            <a:r>
              <a:rPr lang="en-US" dirty="0" smtClean="0"/>
              <a:t>2</a:t>
            </a:r>
            <a:endParaRPr lang="en-US" dirty="0"/>
          </a:p>
        </p:txBody>
      </p:sp>
      <p:cxnSp>
        <p:nvCxnSpPr>
          <p:cNvPr id="110" name="Straight Connector 109"/>
          <p:cNvCxnSpPr>
            <a:stCxn id="108" idx="3"/>
            <a:endCxn id="104" idx="7"/>
          </p:cNvCxnSpPr>
          <p:nvPr/>
        </p:nvCxnSpPr>
        <p:spPr>
          <a:xfrm flipH="1">
            <a:off x="5139268" y="4656643"/>
            <a:ext cx="263992" cy="4029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108" idx="5"/>
            <a:endCxn id="100" idx="0"/>
          </p:cNvCxnSpPr>
          <p:nvPr/>
        </p:nvCxnSpPr>
        <p:spPr>
          <a:xfrm>
            <a:off x="5672668" y="4656643"/>
            <a:ext cx="232832" cy="3966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102" idx="3"/>
            <a:endCxn id="108" idx="0"/>
          </p:cNvCxnSpPr>
          <p:nvPr/>
        </p:nvCxnSpPr>
        <p:spPr>
          <a:xfrm flipH="1">
            <a:off x="5537964" y="3830186"/>
            <a:ext cx="537632" cy="499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02" idx="5"/>
            <a:endCxn id="106" idx="0"/>
          </p:cNvCxnSpPr>
          <p:nvPr/>
        </p:nvCxnSpPr>
        <p:spPr>
          <a:xfrm>
            <a:off x="6345004" y="3830186"/>
            <a:ext cx="551096" cy="499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7315200" y="4957190"/>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p:cNvSpPr txBox="1"/>
          <p:nvPr/>
        </p:nvSpPr>
        <p:spPr>
          <a:xfrm>
            <a:off x="7391400" y="5013204"/>
            <a:ext cx="304800" cy="307777"/>
          </a:xfrm>
          <a:prstGeom prst="rect">
            <a:avLst/>
          </a:prstGeom>
          <a:noFill/>
        </p:spPr>
        <p:txBody>
          <a:bodyPr wrap="square" rtlCol="0">
            <a:spAutoFit/>
          </a:bodyPr>
          <a:lstStyle/>
          <a:p>
            <a:r>
              <a:rPr lang="en-US" dirty="0" smtClean="0"/>
              <a:t>7</a:t>
            </a:r>
            <a:endParaRPr lang="en-US" dirty="0"/>
          </a:p>
        </p:txBody>
      </p:sp>
      <p:cxnSp>
        <p:nvCxnSpPr>
          <p:cNvPr id="116" name="Straight Connector 115"/>
          <p:cNvCxnSpPr>
            <a:stCxn id="106" idx="5"/>
            <a:endCxn id="114" idx="1"/>
          </p:cNvCxnSpPr>
          <p:nvPr/>
        </p:nvCxnSpPr>
        <p:spPr>
          <a:xfrm>
            <a:off x="7030804" y="4656643"/>
            <a:ext cx="340192" cy="3565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Oval 116"/>
          <p:cNvSpPr/>
          <p:nvPr/>
        </p:nvSpPr>
        <p:spPr>
          <a:xfrm>
            <a:off x="6248400" y="5027712"/>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6287728" y="5079149"/>
            <a:ext cx="304800" cy="307777"/>
          </a:xfrm>
          <a:prstGeom prst="rect">
            <a:avLst/>
          </a:prstGeom>
          <a:noFill/>
        </p:spPr>
        <p:txBody>
          <a:bodyPr wrap="square" rtlCol="0">
            <a:spAutoFit/>
          </a:bodyPr>
          <a:lstStyle/>
          <a:p>
            <a:r>
              <a:rPr lang="en-US" dirty="0" smtClean="0"/>
              <a:t>5</a:t>
            </a:r>
            <a:endParaRPr lang="en-US" dirty="0"/>
          </a:p>
        </p:txBody>
      </p:sp>
      <p:cxnSp>
        <p:nvCxnSpPr>
          <p:cNvPr id="119" name="Straight Connector 118"/>
          <p:cNvCxnSpPr>
            <a:stCxn id="106" idx="3"/>
            <a:endCxn id="117" idx="0"/>
          </p:cNvCxnSpPr>
          <p:nvPr/>
        </p:nvCxnSpPr>
        <p:spPr>
          <a:xfrm flipH="1">
            <a:off x="6438900" y="4656643"/>
            <a:ext cx="322496" cy="3710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Shape 603"/>
          <p:cNvSpPr txBox="1"/>
          <p:nvPr/>
        </p:nvSpPr>
        <p:spPr>
          <a:xfrm>
            <a:off x="1042210" y="5398456"/>
            <a:ext cx="1142022" cy="36538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1800" b="0" i="0" u="none" strike="noStrike" cap="none" dirty="0">
                <a:solidFill>
                  <a:schemeClr val="dk1"/>
                </a:solidFill>
                <a:latin typeface="Times New Roman"/>
                <a:ea typeface="Times New Roman"/>
                <a:cs typeface="Times New Roman"/>
                <a:sym typeface="Times New Roman"/>
              </a:rPr>
              <a:t>Fig </a:t>
            </a:r>
            <a:r>
              <a:rPr lang="en-US" sz="1800" b="0" i="0" u="none" strike="noStrike" cap="none" dirty="0" smtClean="0">
                <a:solidFill>
                  <a:schemeClr val="dk1"/>
                </a:solidFill>
                <a:latin typeface="Times New Roman"/>
                <a:ea typeface="Times New Roman"/>
                <a:cs typeface="Times New Roman"/>
                <a:sym typeface="Times New Roman"/>
              </a:rPr>
              <a:t>10</a:t>
            </a:r>
            <a:endParaRPr lang="en-US" sz="1800" b="0" i="0" u="none" strike="noStrike" cap="none" dirty="0">
              <a:solidFill>
                <a:schemeClr val="dk1"/>
              </a:solidFill>
              <a:latin typeface="Times New Roman"/>
              <a:ea typeface="Times New Roman"/>
              <a:cs typeface="Times New Roman"/>
              <a:sym typeface="Times New Roman"/>
            </a:endParaRPr>
          </a:p>
        </p:txBody>
      </p:sp>
      <p:sp>
        <p:nvSpPr>
          <p:cNvPr id="125" name="Shape 603"/>
          <p:cNvSpPr txBox="1"/>
          <p:nvPr/>
        </p:nvSpPr>
        <p:spPr>
          <a:xfrm>
            <a:off x="5143989" y="5590367"/>
            <a:ext cx="1142022" cy="36538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1800" b="0" i="0" u="none" strike="noStrike" cap="none" dirty="0">
                <a:solidFill>
                  <a:schemeClr val="dk1"/>
                </a:solidFill>
                <a:latin typeface="Times New Roman"/>
                <a:ea typeface="Times New Roman"/>
                <a:cs typeface="Times New Roman"/>
                <a:sym typeface="Times New Roman"/>
              </a:rPr>
              <a:t>Fig </a:t>
            </a:r>
            <a:r>
              <a:rPr lang="en-US" sz="1800" b="0" i="0" u="none" strike="noStrike" cap="none" dirty="0" smtClean="0">
                <a:solidFill>
                  <a:schemeClr val="dk1"/>
                </a:solidFill>
                <a:latin typeface="Times New Roman"/>
                <a:ea typeface="Times New Roman"/>
                <a:cs typeface="Times New Roman"/>
                <a:sym typeface="Times New Roman"/>
              </a:rPr>
              <a:t>11</a:t>
            </a:r>
            <a:endParaRPr lang="en-US" sz="1800" b="0" i="0" u="none" strike="noStrike" cap="none" dirty="0">
              <a:solidFill>
                <a:schemeClr val="dk1"/>
              </a:solidFill>
              <a:latin typeface="Times New Roman"/>
              <a:ea typeface="Times New Roman"/>
              <a:cs typeface="Times New Roman"/>
              <a:sym typeface="Times New Roman"/>
            </a:endParaRPr>
          </a:p>
        </p:txBody>
      </p:sp>
      <p:sp>
        <p:nvSpPr>
          <p:cNvPr id="126" name="Oval 125"/>
          <p:cNvSpPr/>
          <p:nvPr/>
        </p:nvSpPr>
        <p:spPr>
          <a:xfrm>
            <a:off x="3886200" y="973179"/>
            <a:ext cx="381000" cy="3824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2457154" y="3985036"/>
            <a:ext cx="381000" cy="3824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7952" y="1035540"/>
            <a:ext cx="1931987"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9" name="Shape 730"/>
          <p:cNvCxnSpPr/>
          <p:nvPr/>
        </p:nvCxnSpPr>
        <p:spPr>
          <a:xfrm>
            <a:off x="3997434" y="4554275"/>
            <a:ext cx="685799" cy="0"/>
          </a:xfrm>
          <a:prstGeom prst="straightConnector1">
            <a:avLst/>
          </a:prstGeom>
          <a:noFill/>
          <a:ln w="31750" cap="flat" cmpd="sng">
            <a:solidFill>
              <a:srgbClr val="FF0000"/>
            </a:solidFill>
            <a:prstDash val="solid"/>
            <a:round/>
            <a:headEnd type="none" w="med" len="med"/>
            <a:tailEnd type="stealth" w="lg" len="lg"/>
          </a:ln>
        </p:spPr>
      </p:cxnSp>
      <p:sp>
        <p:nvSpPr>
          <p:cNvPr id="130" name="Shape 731"/>
          <p:cNvSpPr txBox="1"/>
          <p:nvPr/>
        </p:nvSpPr>
        <p:spPr>
          <a:xfrm>
            <a:off x="3464034" y="4020875"/>
            <a:ext cx="1808162" cy="3968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2"/>
              </a:buClr>
              <a:buSzPct val="25000"/>
              <a:buFont typeface="Arial"/>
              <a:buNone/>
            </a:pPr>
            <a:r>
              <a:rPr lang="en-US" sz="2000" b="0" i="0" u="none" strike="noStrike" cap="none" dirty="0">
                <a:solidFill>
                  <a:srgbClr val="FF0000"/>
                </a:solidFill>
                <a:latin typeface="Arial"/>
                <a:ea typeface="Arial"/>
                <a:cs typeface="Arial"/>
                <a:sym typeface="Arial"/>
              </a:rPr>
              <a:t>Single rotation</a:t>
            </a:r>
          </a:p>
        </p:txBody>
      </p:sp>
    </p:spTree>
    <p:extLst>
      <p:ext uri="{BB962C8B-B14F-4D97-AF65-F5344CB8AC3E}">
        <p14:creationId xmlns:p14="http://schemas.microsoft.com/office/powerpoint/2010/main" val="42272580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524" y="685800"/>
            <a:ext cx="2908300" cy="196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Oval 2"/>
          <p:cNvSpPr/>
          <p:nvPr/>
        </p:nvSpPr>
        <p:spPr>
          <a:xfrm>
            <a:off x="3733800" y="2743200"/>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733800" y="2780555"/>
            <a:ext cx="381000" cy="307777"/>
          </a:xfrm>
          <a:prstGeom prst="rect">
            <a:avLst/>
          </a:prstGeom>
          <a:noFill/>
        </p:spPr>
        <p:txBody>
          <a:bodyPr wrap="square" rtlCol="0">
            <a:spAutoFit/>
          </a:bodyPr>
          <a:lstStyle/>
          <a:p>
            <a:r>
              <a:rPr lang="en-US" dirty="0" smtClean="0"/>
              <a:t>16</a:t>
            </a:r>
            <a:endParaRPr lang="en-US" dirty="0"/>
          </a:p>
        </p:txBody>
      </p:sp>
      <p:cxnSp>
        <p:nvCxnSpPr>
          <p:cNvPr id="5" name="Straight Connector 4"/>
          <p:cNvCxnSpPr/>
          <p:nvPr/>
        </p:nvCxnSpPr>
        <p:spPr>
          <a:xfrm>
            <a:off x="3505200" y="2495941"/>
            <a:ext cx="284396" cy="3234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017392"/>
            <a:ext cx="2908300" cy="196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Oval 8"/>
          <p:cNvSpPr/>
          <p:nvPr/>
        </p:nvSpPr>
        <p:spPr>
          <a:xfrm>
            <a:off x="7772400" y="3085356"/>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772400" y="3122711"/>
            <a:ext cx="381000" cy="307777"/>
          </a:xfrm>
          <a:prstGeom prst="rect">
            <a:avLst/>
          </a:prstGeom>
          <a:noFill/>
        </p:spPr>
        <p:txBody>
          <a:bodyPr wrap="square" rtlCol="0">
            <a:spAutoFit/>
          </a:bodyPr>
          <a:lstStyle/>
          <a:p>
            <a:r>
              <a:rPr lang="en-US" dirty="0" smtClean="0"/>
              <a:t>16</a:t>
            </a:r>
            <a:endParaRPr lang="en-US" dirty="0"/>
          </a:p>
        </p:txBody>
      </p:sp>
      <p:cxnSp>
        <p:nvCxnSpPr>
          <p:cNvPr id="11" name="Straight Connector 10"/>
          <p:cNvCxnSpPr>
            <a:endCxn id="9" idx="1"/>
          </p:cNvCxnSpPr>
          <p:nvPr/>
        </p:nvCxnSpPr>
        <p:spPr>
          <a:xfrm>
            <a:off x="7543800" y="2817911"/>
            <a:ext cx="284396" cy="3234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7162800" y="3786396"/>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162800" y="3823751"/>
            <a:ext cx="381000" cy="307777"/>
          </a:xfrm>
          <a:prstGeom prst="rect">
            <a:avLst/>
          </a:prstGeom>
          <a:noFill/>
        </p:spPr>
        <p:txBody>
          <a:bodyPr wrap="square" rtlCol="0">
            <a:spAutoFit/>
          </a:bodyPr>
          <a:lstStyle/>
          <a:p>
            <a:r>
              <a:rPr lang="en-US" dirty="0" smtClean="0"/>
              <a:t>15</a:t>
            </a:r>
            <a:endParaRPr lang="en-US" dirty="0"/>
          </a:p>
        </p:txBody>
      </p:sp>
      <p:cxnSp>
        <p:nvCxnSpPr>
          <p:cNvPr id="14" name="Straight Connector 13"/>
          <p:cNvCxnSpPr>
            <a:endCxn id="12" idx="7"/>
          </p:cNvCxnSpPr>
          <p:nvPr/>
        </p:nvCxnSpPr>
        <p:spPr>
          <a:xfrm flipH="1">
            <a:off x="7488004" y="3405395"/>
            <a:ext cx="360596" cy="4370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562776" y="5200777"/>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606802" y="5238132"/>
            <a:ext cx="304800" cy="307777"/>
          </a:xfrm>
          <a:prstGeom prst="rect">
            <a:avLst/>
          </a:prstGeom>
          <a:noFill/>
        </p:spPr>
        <p:txBody>
          <a:bodyPr wrap="square" rtlCol="0">
            <a:spAutoFit/>
          </a:bodyPr>
          <a:lstStyle/>
          <a:p>
            <a:r>
              <a:rPr lang="en-US" dirty="0" smtClean="0"/>
              <a:t>3</a:t>
            </a:r>
            <a:endParaRPr lang="en-US" dirty="0"/>
          </a:p>
        </p:txBody>
      </p:sp>
      <p:sp>
        <p:nvSpPr>
          <p:cNvPr id="20" name="Oval 19"/>
          <p:cNvSpPr/>
          <p:nvPr/>
        </p:nvSpPr>
        <p:spPr>
          <a:xfrm>
            <a:off x="2867576" y="3651165"/>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943776" y="3688520"/>
            <a:ext cx="304800" cy="307777"/>
          </a:xfrm>
          <a:prstGeom prst="rect">
            <a:avLst/>
          </a:prstGeom>
          <a:noFill/>
        </p:spPr>
        <p:txBody>
          <a:bodyPr wrap="square" rtlCol="0">
            <a:spAutoFit/>
          </a:bodyPr>
          <a:lstStyle/>
          <a:p>
            <a:r>
              <a:rPr lang="en-US" dirty="0" smtClean="0"/>
              <a:t>4</a:t>
            </a:r>
            <a:endParaRPr lang="en-US" dirty="0"/>
          </a:p>
        </p:txBody>
      </p:sp>
      <p:sp>
        <p:nvSpPr>
          <p:cNvPr id="22" name="Oval 21"/>
          <p:cNvSpPr/>
          <p:nvPr/>
        </p:nvSpPr>
        <p:spPr>
          <a:xfrm>
            <a:off x="1661840" y="5151071"/>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738040" y="5179354"/>
            <a:ext cx="228600" cy="307777"/>
          </a:xfrm>
          <a:prstGeom prst="rect">
            <a:avLst/>
          </a:prstGeom>
          <a:noFill/>
        </p:spPr>
        <p:txBody>
          <a:bodyPr wrap="square" rtlCol="0">
            <a:spAutoFit/>
          </a:bodyPr>
          <a:lstStyle/>
          <a:p>
            <a:r>
              <a:rPr lang="en-US" dirty="0" smtClean="0"/>
              <a:t>1</a:t>
            </a:r>
            <a:endParaRPr lang="en-US" dirty="0"/>
          </a:p>
        </p:txBody>
      </p:sp>
      <p:sp>
        <p:nvSpPr>
          <p:cNvPr id="24" name="Oval 23"/>
          <p:cNvSpPr/>
          <p:nvPr/>
        </p:nvSpPr>
        <p:spPr>
          <a:xfrm>
            <a:off x="3553376" y="4477622"/>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573780" y="4514977"/>
            <a:ext cx="304800" cy="307777"/>
          </a:xfrm>
          <a:prstGeom prst="rect">
            <a:avLst/>
          </a:prstGeom>
          <a:noFill/>
        </p:spPr>
        <p:txBody>
          <a:bodyPr wrap="square" rtlCol="0">
            <a:spAutoFit/>
          </a:bodyPr>
          <a:lstStyle/>
          <a:p>
            <a:r>
              <a:rPr lang="en-US" dirty="0" smtClean="0"/>
              <a:t>6</a:t>
            </a:r>
            <a:endParaRPr lang="en-US" dirty="0"/>
          </a:p>
        </p:txBody>
      </p:sp>
      <p:sp>
        <p:nvSpPr>
          <p:cNvPr id="26" name="Oval 25"/>
          <p:cNvSpPr/>
          <p:nvPr/>
        </p:nvSpPr>
        <p:spPr>
          <a:xfrm>
            <a:off x="2195240" y="4477622"/>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2271440" y="4514977"/>
            <a:ext cx="304800" cy="307777"/>
          </a:xfrm>
          <a:prstGeom prst="rect">
            <a:avLst/>
          </a:prstGeom>
          <a:noFill/>
        </p:spPr>
        <p:txBody>
          <a:bodyPr wrap="square" rtlCol="0">
            <a:spAutoFit/>
          </a:bodyPr>
          <a:lstStyle/>
          <a:p>
            <a:r>
              <a:rPr lang="en-US" dirty="0" smtClean="0"/>
              <a:t>2</a:t>
            </a:r>
            <a:endParaRPr lang="en-US" dirty="0"/>
          </a:p>
        </p:txBody>
      </p:sp>
      <p:cxnSp>
        <p:nvCxnSpPr>
          <p:cNvPr id="28" name="Straight Connector 27"/>
          <p:cNvCxnSpPr>
            <a:stCxn id="26" idx="3"/>
            <a:endCxn id="22" idx="7"/>
          </p:cNvCxnSpPr>
          <p:nvPr/>
        </p:nvCxnSpPr>
        <p:spPr>
          <a:xfrm flipH="1">
            <a:off x="1987044" y="4804096"/>
            <a:ext cx="263992" cy="4029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6" idx="5"/>
            <a:endCxn id="18" idx="0"/>
          </p:cNvCxnSpPr>
          <p:nvPr/>
        </p:nvCxnSpPr>
        <p:spPr>
          <a:xfrm>
            <a:off x="2520444" y="4804096"/>
            <a:ext cx="232832" cy="3966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0" idx="3"/>
            <a:endCxn id="26" idx="0"/>
          </p:cNvCxnSpPr>
          <p:nvPr/>
        </p:nvCxnSpPr>
        <p:spPr>
          <a:xfrm flipH="1">
            <a:off x="2385740" y="3977639"/>
            <a:ext cx="537632" cy="499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0" idx="5"/>
            <a:endCxn id="24" idx="0"/>
          </p:cNvCxnSpPr>
          <p:nvPr/>
        </p:nvCxnSpPr>
        <p:spPr>
          <a:xfrm>
            <a:off x="3192780" y="3977639"/>
            <a:ext cx="551096" cy="499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3096176" y="5175165"/>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135504" y="5226602"/>
            <a:ext cx="304800" cy="307777"/>
          </a:xfrm>
          <a:prstGeom prst="rect">
            <a:avLst/>
          </a:prstGeom>
          <a:noFill/>
        </p:spPr>
        <p:txBody>
          <a:bodyPr wrap="square" rtlCol="0">
            <a:spAutoFit/>
          </a:bodyPr>
          <a:lstStyle/>
          <a:p>
            <a:r>
              <a:rPr lang="en-US" dirty="0" smtClean="0"/>
              <a:t>5</a:t>
            </a:r>
            <a:endParaRPr lang="en-US" dirty="0"/>
          </a:p>
        </p:txBody>
      </p:sp>
      <p:cxnSp>
        <p:nvCxnSpPr>
          <p:cNvPr id="34" name="Straight Connector 33"/>
          <p:cNvCxnSpPr>
            <a:stCxn id="24" idx="3"/>
            <a:endCxn id="32" idx="0"/>
          </p:cNvCxnSpPr>
          <p:nvPr/>
        </p:nvCxnSpPr>
        <p:spPr>
          <a:xfrm flipH="1">
            <a:off x="3286676" y="4804096"/>
            <a:ext cx="322496" cy="3710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4114800" y="5146282"/>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4114800" y="5183637"/>
            <a:ext cx="381000" cy="307777"/>
          </a:xfrm>
          <a:prstGeom prst="rect">
            <a:avLst/>
          </a:prstGeom>
          <a:noFill/>
        </p:spPr>
        <p:txBody>
          <a:bodyPr wrap="square" rtlCol="0">
            <a:spAutoFit/>
          </a:bodyPr>
          <a:lstStyle/>
          <a:p>
            <a:r>
              <a:rPr lang="en-US" dirty="0" smtClean="0"/>
              <a:t>15</a:t>
            </a:r>
            <a:endParaRPr lang="en-US" dirty="0"/>
          </a:p>
        </p:txBody>
      </p:sp>
      <p:sp>
        <p:nvSpPr>
          <p:cNvPr id="37" name="Oval 36"/>
          <p:cNvSpPr/>
          <p:nvPr/>
        </p:nvSpPr>
        <p:spPr>
          <a:xfrm>
            <a:off x="3581400" y="5867400"/>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581400" y="5904755"/>
            <a:ext cx="381000" cy="307777"/>
          </a:xfrm>
          <a:prstGeom prst="rect">
            <a:avLst/>
          </a:prstGeom>
          <a:noFill/>
        </p:spPr>
        <p:txBody>
          <a:bodyPr wrap="square" rtlCol="0">
            <a:spAutoFit/>
          </a:bodyPr>
          <a:lstStyle/>
          <a:p>
            <a:r>
              <a:rPr lang="en-US" dirty="0" smtClean="0"/>
              <a:t>7</a:t>
            </a:r>
            <a:endParaRPr lang="en-US" dirty="0"/>
          </a:p>
        </p:txBody>
      </p:sp>
      <p:sp>
        <p:nvSpPr>
          <p:cNvPr id="39" name="Oval 38"/>
          <p:cNvSpPr/>
          <p:nvPr/>
        </p:nvSpPr>
        <p:spPr>
          <a:xfrm>
            <a:off x="4572000" y="5865912"/>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572000" y="5903267"/>
            <a:ext cx="381000" cy="307777"/>
          </a:xfrm>
          <a:prstGeom prst="rect">
            <a:avLst/>
          </a:prstGeom>
          <a:noFill/>
        </p:spPr>
        <p:txBody>
          <a:bodyPr wrap="square" rtlCol="0">
            <a:spAutoFit/>
          </a:bodyPr>
          <a:lstStyle/>
          <a:p>
            <a:r>
              <a:rPr lang="en-US" dirty="0" smtClean="0"/>
              <a:t>16</a:t>
            </a:r>
            <a:endParaRPr lang="en-US" dirty="0"/>
          </a:p>
        </p:txBody>
      </p:sp>
      <p:cxnSp>
        <p:nvCxnSpPr>
          <p:cNvPr id="41" name="Straight Connector 40"/>
          <p:cNvCxnSpPr>
            <a:stCxn id="24" idx="5"/>
            <a:endCxn id="35" idx="1"/>
          </p:cNvCxnSpPr>
          <p:nvPr/>
        </p:nvCxnSpPr>
        <p:spPr>
          <a:xfrm>
            <a:off x="3878580" y="4804096"/>
            <a:ext cx="292016" cy="398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5" idx="3"/>
            <a:endCxn id="37" idx="7"/>
          </p:cNvCxnSpPr>
          <p:nvPr/>
        </p:nvCxnSpPr>
        <p:spPr>
          <a:xfrm flipH="1">
            <a:off x="3906604" y="5472756"/>
            <a:ext cx="263992" cy="4506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5" idx="5"/>
          </p:cNvCxnSpPr>
          <p:nvPr/>
        </p:nvCxnSpPr>
        <p:spPr>
          <a:xfrm>
            <a:off x="4440004" y="5472756"/>
            <a:ext cx="284396" cy="3931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Shape 603"/>
          <p:cNvSpPr txBox="1"/>
          <p:nvPr/>
        </p:nvSpPr>
        <p:spPr>
          <a:xfrm>
            <a:off x="626498" y="2900170"/>
            <a:ext cx="1142022" cy="36538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1800" b="0" i="0" u="none" strike="noStrike" cap="none" dirty="0">
                <a:solidFill>
                  <a:schemeClr val="dk1"/>
                </a:solidFill>
                <a:latin typeface="Times New Roman"/>
                <a:ea typeface="Times New Roman"/>
                <a:cs typeface="Times New Roman"/>
                <a:sym typeface="Times New Roman"/>
              </a:rPr>
              <a:t>Fig </a:t>
            </a:r>
            <a:r>
              <a:rPr lang="en-US" sz="1800" b="0" i="0" u="none" strike="noStrike" cap="none" dirty="0" smtClean="0">
                <a:solidFill>
                  <a:schemeClr val="dk1"/>
                </a:solidFill>
                <a:latin typeface="Times New Roman"/>
                <a:ea typeface="Times New Roman"/>
                <a:cs typeface="Times New Roman"/>
                <a:sym typeface="Times New Roman"/>
              </a:rPr>
              <a:t>12</a:t>
            </a:r>
            <a:endParaRPr lang="en-US" sz="1800" b="0" i="0" u="none" strike="noStrike" cap="none" dirty="0">
              <a:solidFill>
                <a:schemeClr val="dk1"/>
              </a:solidFill>
              <a:latin typeface="Times New Roman"/>
              <a:ea typeface="Times New Roman"/>
              <a:cs typeface="Times New Roman"/>
              <a:sym typeface="Times New Roman"/>
            </a:endParaRPr>
          </a:p>
        </p:txBody>
      </p:sp>
      <p:sp>
        <p:nvSpPr>
          <p:cNvPr id="52" name="Shape 603"/>
          <p:cNvSpPr txBox="1"/>
          <p:nvPr/>
        </p:nvSpPr>
        <p:spPr>
          <a:xfrm>
            <a:off x="5143989" y="3141370"/>
            <a:ext cx="1142022" cy="36538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1800" b="0" i="0" u="none" strike="noStrike" cap="none" dirty="0">
                <a:solidFill>
                  <a:schemeClr val="dk1"/>
                </a:solidFill>
                <a:latin typeface="Times New Roman"/>
                <a:ea typeface="Times New Roman"/>
                <a:cs typeface="Times New Roman"/>
                <a:sym typeface="Times New Roman"/>
              </a:rPr>
              <a:t>Fig </a:t>
            </a:r>
            <a:r>
              <a:rPr lang="en-US" sz="1800" b="0" i="0" u="none" strike="noStrike" cap="none" dirty="0" smtClean="0">
                <a:solidFill>
                  <a:schemeClr val="dk1"/>
                </a:solidFill>
                <a:latin typeface="Times New Roman"/>
                <a:ea typeface="Times New Roman"/>
                <a:cs typeface="Times New Roman"/>
                <a:sym typeface="Times New Roman"/>
              </a:rPr>
              <a:t>13</a:t>
            </a:r>
            <a:endParaRPr lang="en-US" sz="1800" b="0" i="0" u="none" strike="noStrike" cap="none" dirty="0">
              <a:solidFill>
                <a:schemeClr val="dk1"/>
              </a:solidFill>
              <a:latin typeface="Times New Roman"/>
              <a:ea typeface="Times New Roman"/>
              <a:cs typeface="Times New Roman"/>
              <a:sym typeface="Times New Roman"/>
            </a:endParaRPr>
          </a:p>
        </p:txBody>
      </p:sp>
      <p:sp>
        <p:nvSpPr>
          <p:cNvPr id="53" name="Shape 603"/>
          <p:cNvSpPr txBox="1"/>
          <p:nvPr/>
        </p:nvSpPr>
        <p:spPr>
          <a:xfrm>
            <a:off x="863310" y="5843759"/>
            <a:ext cx="1142022" cy="36538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1800" b="0" i="0" u="none" strike="noStrike" cap="none" dirty="0">
                <a:solidFill>
                  <a:schemeClr val="dk1"/>
                </a:solidFill>
                <a:latin typeface="Times New Roman"/>
                <a:ea typeface="Times New Roman"/>
                <a:cs typeface="Times New Roman"/>
                <a:sym typeface="Times New Roman"/>
              </a:rPr>
              <a:t>Fig </a:t>
            </a:r>
            <a:r>
              <a:rPr lang="en-US" sz="1800" b="0" i="0" u="none" strike="noStrike" cap="none" dirty="0" smtClean="0">
                <a:solidFill>
                  <a:schemeClr val="dk1"/>
                </a:solidFill>
                <a:latin typeface="Times New Roman"/>
                <a:ea typeface="Times New Roman"/>
                <a:cs typeface="Times New Roman"/>
                <a:sym typeface="Times New Roman"/>
              </a:rPr>
              <a:t>14</a:t>
            </a:r>
            <a:endParaRPr lang="en-US" sz="1800" b="0" i="0" u="none" strike="noStrike" cap="none" dirty="0">
              <a:solidFill>
                <a:schemeClr val="dk1"/>
              </a:solidFill>
              <a:latin typeface="Times New Roman"/>
              <a:ea typeface="Times New Roman"/>
              <a:cs typeface="Times New Roman"/>
              <a:sym typeface="Times New Roman"/>
            </a:endParaRPr>
          </a:p>
        </p:txBody>
      </p:sp>
      <p:sp>
        <p:nvSpPr>
          <p:cNvPr id="54" name="Shape 864"/>
          <p:cNvSpPr txBox="1"/>
          <p:nvPr/>
        </p:nvSpPr>
        <p:spPr>
          <a:xfrm>
            <a:off x="212454" y="3772010"/>
            <a:ext cx="1906586" cy="3968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2"/>
              </a:buClr>
              <a:buSzPct val="25000"/>
              <a:buFont typeface="Arial"/>
              <a:buNone/>
            </a:pPr>
            <a:r>
              <a:rPr lang="en-US" sz="2000" b="0" i="0" u="none" strike="noStrike" cap="none" dirty="0">
                <a:solidFill>
                  <a:srgbClr val="FF0000"/>
                </a:solidFill>
                <a:latin typeface="Arial"/>
                <a:ea typeface="Arial"/>
                <a:cs typeface="Arial"/>
                <a:sym typeface="Arial"/>
              </a:rPr>
              <a:t>Double rotation</a:t>
            </a:r>
          </a:p>
        </p:txBody>
      </p:sp>
      <p:sp>
        <p:nvSpPr>
          <p:cNvPr id="55" name="Shape 866"/>
          <p:cNvSpPr/>
          <p:nvPr/>
        </p:nvSpPr>
        <p:spPr>
          <a:xfrm>
            <a:off x="747441" y="4309854"/>
            <a:ext cx="978407" cy="484631"/>
          </a:xfrm>
          <a:prstGeom prst="rightArrow">
            <a:avLst>
              <a:gd name="adj1" fmla="val 50000"/>
              <a:gd name="adj2" fmla="val 50000"/>
            </a:avLst>
          </a:prstGeom>
          <a:solidFill>
            <a:schemeClr val="accent2"/>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chemeClr val="dk2"/>
              </a:buClr>
              <a:buFont typeface="Arial"/>
              <a:buNone/>
            </a:pPr>
            <a:endParaRPr sz="2000" b="1"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4891115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657224" y="2679087"/>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01250" y="2716442"/>
            <a:ext cx="304800" cy="307777"/>
          </a:xfrm>
          <a:prstGeom prst="rect">
            <a:avLst/>
          </a:prstGeom>
          <a:noFill/>
        </p:spPr>
        <p:txBody>
          <a:bodyPr wrap="square" rtlCol="0">
            <a:spAutoFit/>
          </a:bodyPr>
          <a:lstStyle/>
          <a:p>
            <a:r>
              <a:rPr lang="en-US" dirty="0" smtClean="0"/>
              <a:t>3</a:t>
            </a:r>
            <a:endParaRPr lang="en-US" dirty="0"/>
          </a:p>
        </p:txBody>
      </p:sp>
      <p:sp>
        <p:nvSpPr>
          <p:cNvPr id="7" name="Oval 6"/>
          <p:cNvSpPr/>
          <p:nvPr/>
        </p:nvSpPr>
        <p:spPr>
          <a:xfrm>
            <a:off x="1962024" y="1129475"/>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038224" y="1166830"/>
            <a:ext cx="304800" cy="307777"/>
          </a:xfrm>
          <a:prstGeom prst="rect">
            <a:avLst/>
          </a:prstGeom>
          <a:noFill/>
        </p:spPr>
        <p:txBody>
          <a:bodyPr wrap="square" rtlCol="0">
            <a:spAutoFit/>
          </a:bodyPr>
          <a:lstStyle/>
          <a:p>
            <a:r>
              <a:rPr lang="en-US" dirty="0" smtClean="0"/>
              <a:t>4</a:t>
            </a:r>
            <a:endParaRPr lang="en-US" dirty="0"/>
          </a:p>
        </p:txBody>
      </p:sp>
      <p:sp>
        <p:nvSpPr>
          <p:cNvPr id="9" name="Oval 8"/>
          <p:cNvSpPr/>
          <p:nvPr/>
        </p:nvSpPr>
        <p:spPr>
          <a:xfrm>
            <a:off x="756288" y="2629381"/>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32488" y="2657664"/>
            <a:ext cx="228600" cy="307777"/>
          </a:xfrm>
          <a:prstGeom prst="rect">
            <a:avLst/>
          </a:prstGeom>
          <a:noFill/>
        </p:spPr>
        <p:txBody>
          <a:bodyPr wrap="square" rtlCol="0">
            <a:spAutoFit/>
          </a:bodyPr>
          <a:lstStyle/>
          <a:p>
            <a:r>
              <a:rPr lang="en-US" dirty="0" smtClean="0"/>
              <a:t>1</a:t>
            </a:r>
            <a:endParaRPr lang="en-US" dirty="0"/>
          </a:p>
        </p:txBody>
      </p:sp>
      <p:sp>
        <p:nvSpPr>
          <p:cNvPr id="11" name="Oval 10"/>
          <p:cNvSpPr/>
          <p:nvPr/>
        </p:nvSpPr>
        <p:spPr>
          <a:xfrm>
            <a:off x="2647824" y="1955932"/>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668228" y="1993287"/>
            <a:ext cx="304800" cy="307777"/>
          </a:xfrm>
          <a:prstGeom prst="rect">
            <a:avLst/>
          </a:prstGeom>
          <a:noFill/>
        </p:spPr>
        <p:txBody>
          <a:bodyPr wrap="square" rtlCol="0">
            <a:spAutoFit/>
          </a:bodyPr>
          <a:lstStyle/>
          <a:p>
            <a:r>
              <a:rPr lang="en-US" dirty="0" smtClean="0"/>
              <a:t>6</a:t>
            </a:r>
            <a:endParaRPr lang="en-US" dirty="0"/>
          </a:p>
        </p:txBody>
      </p:sp>
      <p:sp>
        <p:nvSpPr>
          <p:cNvPr id="13" name="Oval 12"/>
          <p:cNvSpPr/>
          <p:nvPr/>
        </p:nvSpPr>
        <p:spPr>
          <a:xfrm>
            <a:off x="1289688" y="1955932"/>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365888" y="1993287"/>
            <a:ext cx="304800" cy="307777"/>
          </a:xfrm>
          <a:prstGeom prst="rect">
            <a:avLst/>
          </a:prstGeom>
          <a:noFill/>
        </p:spPr>
        <p:txBody>
          <a:bodyPr wrap="square" rtlCol="0">
            <a:spAutoFit/>
          </a:bodyPr>
          <a:lstStyle/>
          <a:p>
            <a:r>
              <a:rPr lang="en-US" dirty="0" smtClean="0"/>
              <a:t>2</a:t>
            </a:r>
            <a:endParaRPr lang="en-US" dirty="0"/>
          </a:p>
        </p:txBody>
      </p:sp>
      <p:cxnSp>
        <p:nvCxnSpPr>
          <p:cNvPr id="15" name="Straight Connector 14"/>
          <p:cNvCxnSpPr>
            <a:stCxn id="13" idx="3"/>
            <a:endCxn id="9" idx="7"/>
          </p:cNvCxnSpPr>
          <p:nvPr/>
        </p:nvCxnSpPr>
        <p:spPr>
          <a:xfrm flipH="1">
            <a:off x="1081492" y="2282406"/>
            <a:ext cx="263992" cy="4029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3" idx="5"/>
            <a:endCxn id="5" idx="0"/>
          </p:cNvCxnSpPr>
          <p:nvPr/>
        </p:nvCxnSpPr>
        <p:spPr>
          <a:xfrm>
            <a:off x="1614892" y="2282406"/>
            <a:ext cx="232832" cy="3966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3"/>
            <a:endCxn id="13" idx="0"/>
          </p:cNvCxnSpPr>
          <p:nvPr/>
        </p:nvCxnSpPr>
        <p:spPr>
          <a:xfrm flipH="1">
            <a:off x="1480188" y="1455949"/>
            <a:ext cx="537632" cy="499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7" idx="5"/>
            <a:endCxn id="11" idx="0"/>
          </p:cNvCxnSpPr>
          <p:nvPr/>
        </p:nvCxnSpPr>
        <p:spPr>
          <a:xfrm>
            <a:off x="2287228" y="1455949"/>
            <a:ext cx="551096" cy="499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190624" y="2653475"/>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229952" y="2704912"/>
            <a:ext cx="304800" cy="307777"/>
          </a:xfrm>
          <a:prstGeom prst="rect">
            <a:avLst/>
          </a:prstGeom>
          <a:noFill/>
        </p:spPr>
        <p:txBody>
          <a:bodyPr wrap="square" rtlCol="0">
            <a:spAutoFit/>
          </a:bodyPr>
          <a:lstStyle/>
          <a:p>
            <a:r>
              <a:rPr lang="en-US" dirty="0" smtClean="0"/>
              <a:t>5</a:t>
            </a:r>
            <a:endParaRPr lang="en-US" dirty="0"/>
          </a:p>
        </p:txBody>
      </p:sp>
      <p:cxnSp>
        <p:nvCxnSpPr>
          <p:cNvPr id="21" name="Straight Connector 20"/>
          <p:cNvCxnSpPr>
            <a:stCxn id="11" idx="3"/>
            <a:endCxn id="19" idx="0"/>
          </p:cNvCxnSpPr>
          <p:nvPr/>
        </p:nvCxnSpPr>
        <p:spPr>
          <a:xfrm flipH="1">
            <a:off x="2381124" y="2282406"/>
            <a:ext cx="322496" cy="3710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209248" y="2624592"/>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209248" y="2661947"/>
            <a:ext cx="381000" cy="307777"/>
          </a:xfrm>
          <a:prstGeom prst="rect">
            <a:avLst/>
          </a:prstGeom>
          <a:noFill/>
        </p:spPr>
        <p:txBody>
          <a:bodyPr wrap="square" rtlCol="0">
            <a:spAutoFit/>
          </a:bodyPr>
          <a:lstStyle/>
          <a:p>
            <a:r>
              <a:rPr lang="en-US" dirty="0" smtClean="0"/>
              <a:t>15</a:t>
            </a:r>
            <a:endParaRPr lang="en-US" dirty="0"/>
          </a:p>
        </p:txBody>
      </p:sp>
      <p:sp>
        <p:nvSpPr>
          <p:cNvPr id="24" name="Oval 23"/>
          <p:cNvSpPr/>
          <p:nvPr/>
        </p:nvSpPr>
        <p:spPr>
          <a:xfrm>
            <a:off x="2675848" y="3345710"/>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2675848" y="3383065"/>
            <a:ext cx="381000" cy="307777"/>
          </a:xfrm>
          <a:prstGeom prst="rect">
            <a:avLst/>
          </a:prstGeom>
          <a:noFill/>
        </p:spPr>
        <p:txBody>
          <a:bodyPr wrap="square" rtlCol="0">
            <a:spAutoFit/>
          </a:bodyPr>
          <a:lstStyle/>
          <a:p>
            <a:r>
              <a:rPr lang="en-US" dirty="0" smtClean="0"/>
              <a:t>7</a:t>
            </a:r>
            <a:endParaRPr lang="en-US" dirty="0"/>
          </a:p>
        </p:txBody>
      </p:sp>
      <p:sp>
        <p:nvSpPr>
          <p:cNvPr id="26" name="Oval 25"/>
          <p:cNvSpPr/>
          <p:nvPr/>
        </p:nvSpPr>
        <p:spPr>
          <a:xfrm>
            <a:off x="3666448" y="3344222"/>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666448" y="3381577"/>
            <a:ext cx="381000" cy="307777"/>
          </a:xfrm>
          <a:prstGeom prst="rect">
            <a:avLst/>
          </a:prstGeom>
          <a:noFill/>
        </p:spPr>
        <p:txBody>
          <a:bodyPr wrap="square" rtlCol="0">
            <a:spAutoFit/>
          </a:bodyPr>
          <a:lstStyle/>
          <a:p>
            <a:r>
              <a:rPr lang="en-US" dirty="0" smtClean="0"/>
              <a:t>16</a:t>
            </a:r>
            <a:endParaRPr lang="en-US" dirty="0"/>
          </a:p>
        </p:txBody>
      </p:sp>
      <p:cxnSp>
        <p:nvCxnSpPr>
          <p:cNvPr id="28" name="Straight Connector 27"/>
          <p:cNvCxnSpPr>
            <a:stCxn id="11" idx="5"/>
            <a:endCxn id="22" idx="1"/>
          </p:cNvCxnSpPr>
          <p:nvPr/>
        </p:nvCxnSpPr>
        <p:spPr>
          <a:xfrm>
            <a:off x="2973028" y="2282406"/>
            <a:ext cx="292016" cy="398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2" idx="3"/>
            <a:endCxn id="24" idx="7"/>
          </p:cNvCxnSpPr>
          <p:nvPr/>
        </p:nvCxnSpPr>
        <p:spPr>
          <a:xfrm flipH="1">
            <a:off x="3001052" y="2951066"/>
            <a:ext cx="263992" cy="4506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2" idx="5"/>
          </p:cNvCxnSpPr>
          <p:nvPr/>
        </p:nvCxnSpPr>
        <p:spPr>
          <a:xfrm>
            <a:off x="3534452" y="2951066"/>
            <a:ext cx="284396" cy="3931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2994364" y="4001245"/>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2994364" y="4038600"/>
            <a:ext cx="381000" cy="307777"/>
          </a:xfrm>
          <a:prstGeom prst="rect">
            <a:avLst/>
          </a:prstGeom>
          <a:noFill/>
        </p:spPr>
        <p:txBody>
          <a:bodyPr wrap="square" rtlCol="0">
            <a:spAutoFit/>
          </a:bodyPr>
          <a:lstStyle/>
          <a:p>
            <a:r>
              <a:rPr lang="en-US" dirty="0" smtClean="0"/>
              <a:t>14</a:t>
            </a:r>
            <a:endParaRPr lang="en-US" dirty="0"/>
          </a:p>
        </p:txBody>
      </p:sp>
      <p:cxnSp>
        <p:nvCxnSpPr>
          <p:cNvPr id="33" name="Straight Connector 32"/>
          <p:cNvCxnSpPr>
            <a:stCxn id="24" idx="5"/>
            <a:endCxn id="31" idx="0"/>
          </p:cNvCxnSpPr>
          <p:nvPr/>
        </p:nvCxnSpPr>
        <p:spPr>
          <a:xfrm>
            <a:off x="3001052" y="3672184"/>
            <a:ext cx="183812" cy="3290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434836" y="2600153"/>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5478862" y="2637508"/>
            <a:ext cx="304800" cy="307777"/>
          </a:xfrm>
          <a:prstGeom prst="rect">
            <a:avLst/>
          </a:prstGeom>
          <a:noFill/>
        </p:spPr>
        <p:txBody>
          <a:bodyPr wrap="square" rtlCol="0">
            <a:spAutoFit/>
          </a:bodyPr>
          <a:lstStyle/>
          <a:p>
            <a:r>
              <a:rPr lang="en-US" dirty="0" smtClean="0"/>
              <a:t>3</a:t>
            </a:r>
            <a:endParaRPr lang="en-US" dirty="0"/>
          </a:p>
        </p:txBody>
      </p:sp>
      <p:sp>
        <p:nvSpPr>
          <p:cNvPr id="38" name="Oval 37"/>
          <p:cNvSpPr/>
          <p:nvPr/>
        </p:nvSpPr>
        <p:spPr>
          <a:xfrm>
            <a:off x="5739636" y="1050541"/>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5815836" y="1087896"/>
            <a:ext cx="304800" cy="307777"/>
          </a:xfrm>
          <a:prstGeom prst="rect">
            <a:avLst/>
          </a:prstGeom>
          <a:noFill/>
        </p:spPr>
        <p:txBody>
          <a:bodyPr wrap="square" rtlCol="0">
            <a:spAutoFit/>
          </a:bodyPr>
          <a:lstStyle/>
          <a:p>
            <a:r>
              <a:rPr lang="en-US" dirty="0" smtClean="0"/>
              <a:t>4</a:t>
            </a:r>
            <a:endParaRPr lang="en-US" dirty="0"/>
          </a:p>
        </p:txBody>
      </p:sp>
      <p:sp>
        <p:nvSpPr>
          <p:cNvPr id="40" name="Oval 39"/>
          <p:cNvSpPr/>
          <p:nvPr/>
        </p:nvSpPr>
        <p:spPr>
          <a:xfrm>
            <a:off x="4533900" y="2550447"/>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4610100" y="2578730"/>
            <a:ext cx="228600" cy="307777"/>
          </a:xfrm>
          <a:prstGeom prst="rect">
            <a:avLst/>
          </a:prstGeom>
          <a:noFill/>
        </p:spPr>
        <p:txBody>
          <a:bodyPr wrap="square" rtlCol="0">
            <a:spAutoFit/>
          </a:bodyPr>
          <a:lstStyle/>
          <a:p>
            <a:r>
              <a:rPr lang="en-US" dirty="0" smtClean="0"/>
              <a:t>1</a:t>
            </a:r>
            <a:endParaRPr lang="en-US" dirty="0"/>
          </a:p>
        </p:txBody>
      </p:sp>
      <p:sp>
        <p:nvSpPr>
          <p:cNvPr id="42" name="Oval 41"/>
          <p:cNvSpPr/>
          <p:nvPr/>
        </p:nvSpPr>
        <p:spPr>
          <a:xfrm>
            <a:off x="5067300" y="1876998"/>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5143500" y="1914353"/>
            <a:ext cx="304800" cy="307777"/>
          </a:xfrm>
          <a:prstGeom prst="rect">
            <a:avLst/>
          </a:prstGeom>
          <a:noFill/>
        </p:spPr>
        <p:txBody>
          <a:bodyPr wrap="square" rtlCol="0">
            <a:spAutoFit/>
          </a:bodyPr>
          <a:lstStyle/>
          <a:p>
            <a:r>
              <a:rPr lang="en-US" dirty="0" smtClean="0"/>
              <a:t>2</a:t>
            </a:r>
            <a:endParaRPr lang="en-US" dirty="0"/>
          </a:p>
        </p:txBody>
      </p:sp>
      <p:cxnSp>
        <p:nvCxnSpPr>
          <p:cNvPr id="44" name="Straight Connector 43"/>
          <p:cNvCxnSpPr>
            <a:stCxn id="42" idx="3"/>
            <a:endCxn id="40" idx="7"/>
          </p:cNvCxnSpPr>
          <p:nvPr/>
        </p:nvCxnSpPr>
        <p:spPr>
          <a:xfrm flipH="1">
            <a:off x="4859104" y="2203472"/>
            <a:ext cx="263992" cy="4029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2" idx="5"/>
            <a:endCxn id="36" idx="0"/>
          </p:cNvCxnSpPr>
          <p:nvPr/>
        </p:nvCxnSpPr>
        <p:spPr>
          <a:xfrm>
            <a:off x="5392504" y="2203472"/>
            <a:ext cx="232832" cy="3966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8" idx="3"/>
            <a:endCxn id="42" idx="0"/>
          </p:cNvCxnSpPr>
          <p:nvPr/>
        </p:nvCxnSpPr>
        <p:spPr>
          <a:xfrm flipH="1">
            <a:off x="5257800" y="1377015"/>
            <a:ext cx="537632" cy="499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8" idx="5"/>
          </p:cNvCxnSpPr>
          <p:nvPr/>
        </p:nvCxnSpPr>
        <p:spPr>
          <a:xfrm>
            <a:off x="6064840" y="1377015"/>
            <a:ext cx="488360" cy="537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6477000" y="1858340"/>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6553200" y="1895695"/>
            <a:ext cx="381000" cy="307777"/>
          </a:xfrm>
          <a:prstGeom prst="rect">
            <a:avLst/>
          </a:prstGeom>
          <a:noFill/>
        </p:spPr>
        <p:txBody>
          <a:bodyPr wrap="square" rtlCol="0">
            <a:spAutoFit/>
          </a:bodyPr>
          <a:lstStyle/>
          <a:p>
            <a:r>
              <a:rPr lang="en-US" dirty="0" smtClean="0"/>
              <a:t>7</a:t>
            </a:r>
            <a:endParaRPr lang="en-US" dirty="0"/>
          </a:p>
        </p:txBody>
      </p:sp>
      <p:sp>
        <p:nvSpPr>
          <p:cNvPr id="52" name="Oval 51"/>
          <p:cNvSpPr/>
          <p:nvPr/>
        </p:nvSpPr>
        <p:spPr>
          <a:xfrm>
            <a:off x="6044436" y="2629381"/>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6064840" y="2666736"/>
            <a:ext cx="304800" cy="307777"/>
          </a:xfrm>
          <a:prstGeom prst="rect">
            <a:avLst/>
          </a:prstGeom>
          <a:noFill/>
        </p:spPr>
        <p:txBody>
          <a:bodyPr wrap="square" rtlCol="0">
            <a:spAutoFit/>
          </a:bodyPr>
          <a:lstStyle/>
          <a:p>
            <a:r>
              <a:rPr lang="en-US" dirty="0" smtClean="0"/>
              <a:t>6</a:t>
            </a:r>
            <a:endParaRPr lang="en-US" dirty="0"/>
          </a:p>
        </p:txBody>
      </p:sp>
      <p:sp>
        <p:nvSpPr>
          <p:cNvPr id="54" name="Oval 53"/>
          <p:cNvSpPr/>
          <p:nvPr/>
        </p:nvSpPr>
        <p:spPr>
          <a:xfrm>
            <a:off x="5700308" y="3452150"/>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5739636" y="3503587"/>
            <a:ext cx="304800" cy="307777"/>
          </a:xfrm>
          <a:prstGeom prst="rect">
            <a:avLst/>
          </a:prstGeom>
          <a:noFill/>
        </p:spPr>
        <p:txBody>
          <a:bodyPr wrap="square" rtlCol="0">
            <a:spAutoFit/>
          </a:bodyPr>
          <a:lstStyle/>
          <a:p>
            <a:r>
              <a:rPr lang="en-US" dirty="0" smtClean="0"/>
              <a:t>5</a:t>
            </a:r>
            <a:endParaRPr lang="en-US" dirty="0"/>
          </a:p>
        </p:txBody>
      </p:sp>
      <p:sp>
        <p:nvSpPr>
          <p:cNvPr id="56" name="Oval 55"/>
          <p:cNvSpPr/>
          <p:nvPr/>
        </p:nvSpPr>
        <p:spPr>
          <a:xfrm>
            <a:off x="6699504" y="3492919"/>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6699504" y="3530274"/>
            <a:ext cx="381000" cy="307777"/>
          </a:xfrm>
          <a:prstGeom prst="rect">
            <a:avLst/>
          </a:prstGeom>
          <a:noFill/>
        </p:spPr>
        <p:txBody>
          <a:bodyPr wrap="square" rtlCol="0">
            <a:spAutoFit/>
          </a:bodyPr>
          <a:lstStyle/>
          <a:p>
            <a:r>
              <a:rPr lang="en-US" dirty="0" smtClean="0"/>
              <a:t>14</a:t>
            </a:r>
            <a:endParaRPr lang="en-US" dirty="0"/>
          </a:p>
        </p:txBody>
      </p:sp>
      <p:sp>
        <p:nvSpPr>
          <p:cNvPr id="58" name="Oval 57"/>
          <p:cNvSpPr/>
          <p:nvPr/>
        </p:nvSpPr>
        <p:spPr>
          <a:xfrm>
            <a:off x="6952192" y="2648040"/>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6952192" y="2685395"/>
            <a:ext cx="381000" cy="307777"/>
          </a:xfrm>
          <a:prstGeom prst="rect">
            <a:avLst/>
          </a:prstGeom>
          <a:noFill/>
        </p:spPr>
        <p:txBody>
          <a:bodyPr wrap="square" rtlCol="0">
            <a:spAutoFit/>
          </a:bodyPr>
          <a:lstStyle/>
          <a:p>
            <a:r>
              <a:rPr lang="en-US" dirty="0" smtClean="0"/>
              <a:t>15</a:t>
            </a:r>
            <a:endParaRPr lang="en-US" dirty="0"/>
          </a:p>
        </p:txBody>
      </p:sp>
      <p:sp>
        <p:nvSpPr>
          <p:cNvPr id="60" name="Oval 59"/>
          <p:cNvSpPr/>
          <p:nvPr/>
        </p:nvSpPr>
        <p:spPr>
          <a:xfrm>
            <a:off x="7381664" y="3452150"/>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7381664" y="3489505"/>
            <a:ext cx="381000" cy="307777"/>
          </a:xfrm>
          <a:prstGeom prst="rect">
            <a:avLst/>
          </a:prstGeom>
          <a:noFill/>
        </p:spPr>
        <p:txBody>
          <a:bodyPr wrap="square" rtlCol="0">
            <a:spAutoFit/>
          </a:bodyPr>
          <a:lstStyle/>
          <a:p>
            <a:r>
              <a:rPr lang="en-US" dirty="0" smtClean="0"/>
              <a:t>16</a:t>
            </a:r>
            <a:endParaRPr lang="en-US" dirty="0"/>
          </a:p>
        </p:txBody>
      </p:sp>
      <p:cxnSp>
        <p:nvCxnSpPr>
          <p:cNvPr id="62" name="Straight Connector 61"/>
          <p:cNvCxnSpPr>
            <a:stCxn id="49" idx="3"/>
            <a:endCxn id="52" idx="0"/>
          </p:cNvCxnSpPr>
          <p:nvPr/>
        </p:nvCxnSpPr>
        <p:spPr>
          <a:xfrm flipH="1">
            <a:off x="6234936" y="2184814"/>
            <a:ext cx="297860" cy="4445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2" idx="3"/>
            <a:endCxn id="54" idx="0"/>
          </p:cNvCxnSpPr>
          <p:nvPr/>
        </p:nvCxnSpPr>
        <p:spPr>
          <a:xfrm flipH="1">
            <a:off x="5890808" y="2955855"/>
            <a:ext cx="209424" cy="4962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49" idx="5"/>
            <a:endCxn id="58" idx="0"/>
          </p:cNvCxnSpPr>
          <p:nvPr/>
        </p:nvCxnSpPr>
        <p:spPr>
          <a:xfrm>
            <a:off x="6802204" y="2184814"/>
            <a:ext cx="340488" cy="463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endCxn id="56" idx="0"/>
          </p:cNvCxnSpPr>
          <p:nvPr/>
        </p:nvCxnSpPr>
        <p:spPr>
          <a:xfrm flipH="1">
            <a:off x="6890004" y="2969724"/>
            <a:ext cx="126344" cy="5231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58" idx="5"/>
            <a:endCxn id="60" idx="0"/>
          </p:cNvCxnSpPr>
          <p:nvPr/>
        </p:nvCxnSpPr>
        <p:spPr>
          <a:xfrm>
            <a:off x="7277396" y="2974514"/>
            <a:ext cx="294768" cy="4776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Shape 603"/>
          <p:cNvSpPr txBox="1"/>
          <p:nvPr/>
        </p:nvSpPr>
        <p:spPr>
          <a:xfrm>
            <a:off x="917922" y="4163684"/>
            <a:ext cx="1142022" cy="36538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1800" b="0" i="0" u="none" strike="noStrike" cap="none" dirty="0">
                <a:solidFill>
                  <a:schemeClr val="dk1"/>
                </a:solidFill>
                <a:latin typeface="Times New Roman"/>
                <a:ea typeface="Times New Roman"/>
                <a:cs typeface="Times New Roman"/>
                <a:sym typeface="Times New Roman"/>
              </a:rPr>
              <a:t>Fig </a:t>
            </a:r>
            <a:r>
              <a:rPr lang="en-US" sz="1800" b="0" i="0" u="none" strike="noStrike" cap="none" dirty="0" smtClean="0">
                <a:solidFill>
                  <a:schemeClr val="dk1"/>
                </a:solidFill>
                <a:latin typeface="Times New Roman"/>
                <a:ea typeface="Times New Roman"/>
                <a:cs typeface="Times New Roman"/>
                <a:sym typeface="Times New Roman"/>
              </a:rPr>
              <a:t>15</a:t>
            </a:r>
            <a:endParaRPr lang="en-US" sz="1800" b="0" i="0" u="none" strike="noStrike" cap="none" dirty="0">
              <a:solidFill>
                <a:schemeClr val="dk1"/>
              </a:solidFill>
              <a:latin typeface="Times New Roman"/>
              <a:ea typeface="Times New Roman"/>
              <a:cs typeface="Times New Roman"/>
              <a:sym typeface="Times New Roman"/>
            </a:endParaRPr>
          </a:p>
        </p:txBody>
      </p:sp>
      <p:sp>
        <p:nvSpPr>
          <p:cNvPr id="83" name="Shape 603"/>
          <p:cNvSpPr txBox="1"/>
          <p:nvPr/>
        </p:nvSpPr>
        <p:spPr>
          <a:xfrm>
            <a:off x="5239180" y="4346377"/>
            <a:ext cx="1142022" cy="36538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1800" b="0" i="0" u="none" strike="noStrike" cap="none" dirty="0">
                <a:solidFill>
                  <a:schemeClr val="dk1"/>
                </a:solidFill>
                <a:latin typeface="Times New Roman"/>
                <a:ea typeface="Times New Roman"/>
                <a:cs typeface="Times New Roman"/>
                <a:sym typeface="Times New Roman"/>
              </a:rPr>
              <a:t>Fig </a:t>
            </a:r>
            <a:r>
              <a:rPr lang="en-US" sz="1800" b="0" i="0" u="none" strike="noStrike" cap="none" dirty="0" smtClean="0">
                <a:solidFill>
                  <a:schemeClr val="dk1"/>
                </a:solidFill>
                <a:latin typeface="Times New Roman"/>
                <a:ea typeface="Times New Roman"/>
                <a:cs typeface="Times New Roman"/>
                <a:sym typeface="Times New Roman"/>
              </a:rPr>
              <a:t>16</a:t>
            </a:r>
            <a:endParaRPr lang="en-US" sz="1800" b="0" i="0" u="none" strike="noStrike" cap="none" dirty="0">
              <a:solidFill>
                <a:schemeClr val="dk1"/>
              </a:solidFill>
              <a:latin typeface="Times New Roman"/>
              <a:ea typeface="Times New Roman"/>
              <a:cs typeface="Times New Roman"/>
              <a:sym typeface="Times New Roman"/>
            </a:endParaRPr>
          </a:p>
        </p:txBody>
      </p:sp>
      <p:sp>
        <p:nvSpPr>
          <p:cNvPr id="84" name="Shape 965"/>
          <p:cNvSpPr txBox="1"/>
          <p:nvPr/>
        </p:nvSpPr>
        <p:spPr>
          <a:xfrm>
            <a:off x="3332592" y="1420033"/>
            <a:ext cx="1906588" cy="3968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2"/>
              </a:buClr>
              <a:buSzPct val="25000"/>
              <a:buFont typeface="Arial"/>
              <a:buNone/>
            </a:pPr>
            <a:r>
              <a:rPr lang="en-US" sz="2000" b="0" i="0" u="none" strike="noStrike" cap="none" dirty="0">
                <a:solidFill>
                  <a:srgbClr val="FF0000"/>
                </a:solidFill>
                <a:latin typeface="Arial"/>
                <a:ea typeface="Arial"/>
                <a:cs typeface="Arial"/>
                <a:sym typeface="Arial"/>
              </a:rPr>
              <a:t>Double rotation</a:t>
            </a:r>
          </a:p>
        </p:txBody>
      </p:sp>
      <p:sp>
        <p:nvSpPr>
          <p:cNvPr id="85" name="Shape 967"/>
          <p:cNvSpPr/>
          <p:nvPr/>
        </p:nvSpPr>
        <p:spPr>
          <a:xfrm>
            <a:off x="3713592" y="2061170"/>
            <a:ext cx="990599" cy="273262"/>
          </a:xfrm>
          <a:prstGeom prst="rightArrow">
            <a:avLst>
              <a:gd name="adj1" fmla="val 50000"/>
              <a:gd name="adj2" fmla="val 50000"/>
            </a:avLst>
          </a:prstGeom>
          <a:solidFill>
            <a:schemeClr val="accent2"/>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chemeClr val="dk2"/>
              </a:buClr>
              <a:buFont typeface="Arial"/>
              <a:buNone/>
            </a:pPr>
            <a:endParaRPr sz="2000" b="1"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4371767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Shape 972"/>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4000" b="1" dirty="0">
                <a:solidFill>
                  <a:srgbClr val="548135"/>
                </a:solidFill>
              </a:rPr>
              <a:t>Consequence of </a:t>
            </a:r>
            <a:r>
              <a:rPr lang="en-US" sz="4000" b="1" i="0" u="none" strike="noStrike" cap="none" dirty="0">
                <a:solidFill>
                  <a:srgbClr val="548135"/>
                </a:solidFill>
                <a:latin typeface="Calibri"/>
                <a:ea typeface="Calibri"/>
                <a:cs typeface="Calibri"/>
                <a:sym typeface="Calibri"/>
              </a:rPr>
              <a:t>Deletion </a:t>
            </a:r>
          </a:p>
        </p:txBody>
      </p:sp>
      <p:sp>
        <p:nvSpPr>
          <p:cNvPr id="973" name="Shape 973"/>
          <p:cNvSpPr txBox="1">
            <a:spLocks noGrp="1"/>
          </p:cNvSpPr>
          <p:nvPr>
            <p:ph type="body" idx="1"/>
          </p:nvPr>
        </p:nvSpPr>
        <p:spPr>
          <a:xfrm>
            <a:off x="772574" y="1828800"/>
            <a:ext cx="7722300" cy="4351500"/>
          </a:xfrm>
          <a:prstGeom prst="rect">
            <a:avLst/>
          </a:prstGeom>
          <a:noFill/>
          <a:ln>
            <a:noFill/>
          </a:ln>
        </p:spPr>
        <p:txBody>
          <a:bodyPr lIns="91425" tIns="45700" rIns="91425" bIns="45700" anchor="t" anchorCtr="0">
            <a:noAutofit/>
          </a:bodyPr>
          <a:lstStyle/>
          <a:p>
            <a:pPr marL="457200" indent="-457200">
              <a:spcBef>
                <a:spcPts val="0"/>
              </a:spcBef>
            </a:pPr>
            <a:r>
              <a:rPr lang="en-US" sz="2800" b="0" i="0" u="none" strike="noStrike" cap="none" dirty="0">
                <a:solidFill>
                  <a:schemeClr val="dk1"/>
                </a:solidFill>
                <a:latin typeface="Calibri"/>
                <a:ea typeface="Calibri"/>
                <a:cs typeface="Calibri"/>
                <a:sym typeface="Calibri"/>
              </a:rPr>
              <a:t>Delete a </a:t>
            </a:r>
            <a:r>
              <a:rPr lang="en-US" sz="2800" b="1" i="1" u="none" strike="noStrike" cap="none" dirty="0">
                <a:solidFill>
                  <a:schemeClr val="dk1"/>
                </a:solidFill>
              </a:rPr>
              <a:t>node x</a:t>
            </a:r>
            <a:r>
              <a:rPr lang="en-US" sz="2800" b="0" i="0" u="none" strike="noStrike" cap="none" dirty="0">
                <a:solidFill>
                  <a:schemeClr val="dk1"/>
                </a:solidFill>
                <a:latin typeface="Calibri"/>
                <a:ea typeface="Calibri"/>
                <a:cs typeface="Calibri"/>
                <a:sym typeface="Calibri"/>
              </a:rPr>
              <a:t> as in ordinary binary search tree.  Note that the last node deleted is a </a:t>
            </a:r>
            <a:r>
              <a:rPr lang="en-US" sz="2800" b="0" i="0" u="none" strike="noStrike" cap="none" dirty="0" smtClean="0">
                <a:solidFill>
                  <a:schemeClr val="dk1"/>
                </a:solidFill>
                <a:latin typeface="Calibri"/>
                <a:ea typeface="Calibri"/>
                <a:cs typeface="Calibri"/>
                <a:sym typeface="Calibri"/>
              </a:rPr>
              <a:t>leaf</a:t>
            </a:r>
          </a:p>
          <a:p>
            <a:pPr marL="0" marR="0" lvl="0" indent="0" algn="l" rtl="0">
              <a:lnSpc>
                <a:spcPct val="90000"/>
              </a:lnSpc>
              <a:spcBef>
                <a:spcPts val="0"/>
              </a:spcBef>
              <a:spcAft>
                <a:spcPts val="0"/>
              </a:spcAft>
              <a:buClr>
                <a:schemeClr val="dk1"/>
              </a:buClr>
              <a:buSzPct val="100000"/>
              <a:buNone/>
            </a:pPr>
            <a:endParaRPr lang="en-US" sz="2800" b="0" i="0" u="none" strike="noStrike" cap="none" dirty="0">
              <a:solidFill>
                <a:schemeClr val="dk1"/>
              </a:solidFill>
              <a:latin typeface="Calibri"/>
              <a:ea typeface="Calibri"/>
              <a:cs typeface="Calibri"/>
              <a:sym typeface="Calibri"/>
            </a:endParaRPr>
          </a:p>
          <a:p>
            <a:pPr marL="457200" indent="-457200">
              <a:spcBef>
                <a:spcPts val="0"/>
              </a:spcBef>
            </a:pPr>
            <a:r>
              <a:rPr lang="en-US" sz="2800" dirty="0"/>
              <a:t>Check the balancing factor for each node</a:t>
            </a:r>
          </a:p>
          <a:p>
            <a:pPr marR="0" lvl="1" algn="l" rtl="0">
              <a:lnSpc>
                <a:spcPct val="90000"/>
              </a:lnSpc>
              <a:spcBef>
                <a:spcPts val="0"/>
              </a:spcBef>
              <a:spcAft>
                <a:spcPts val="0"/>
              </a:spcAft>
              <a:buSzPct val="100000"/>
            </a:pPr>
            <a:r>
              <a:rPr lang="en-US" sz="2800" dirty="0"/>
              <a:t>If it is not balance, apply balancing procedure mentioned before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029"/>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300" b="1" i="0" u="none" strike="noStrike" cap="none" dirty="0">
                <a:solidFill>
                  <a:schemeClr val="accent6">
                    <a:lumMod val="75000"/>
                  </a:schemeClr>
                </a:solidFill>
                <a:latin typeface="Calibri"/>
                <a:ea typeface="Calibri"/>
                <a:cs typeface="Calibri"/>
                <a:sym typeface="Calibri"/>
              </a:rPr>
              <a:t>Deletion </a:t>
            </a:r>
            <a:r>
              <a:rPr lang="en-US" sz="3300" b="1" i="0" u="none" strike="noStrike" cap="none" dirty="0" smtClean="0">
                <a:solidFill>
                  <a:schemeClr val="accent6">
                    <a:lumMod val="75000"/>
                  </a:schemeClr>
                </a:solidFill>
                <a:latin typeface="Calibri"/>
                <a:ea typeface="Calibri"/>
                <a:cs typeface="Calibri"/>
                <a:sym typeface="Calibri"/>
              </a:rPr>
              <a:t>– </a:t>
            </a:r>
            <a:r>
              <a:rPr lang="en-US" sz="3300" b="1" i="0" u="none" strike="noStrike" cap="none" dirty="0" smtClean="0">
                <a:solidFill>
                  <a:schemeClr val="accent6">
                    <a:lumMod val="75000"/>
                  </a:schemeClr>
                </a:solidFill>
                <a:latin typeface="Calibri"/>
                <a:ea typeface="Calibri"/>
                <a:cs typeface="Calibri"/>
                <a:sym typeface="Calibri"/>
              </a:rPr>
              <a:t>an example on Single Rotation</a:t>
            </a:r>
            <a:endParaRPr lang="en-US" sz="3300" b="1" i="0" u="none" strike="noStrike" cap="none" dirty="0">
              <a:solidFill>
                <a:schemeClr val="accent6">
                  <a:lumMod val="75000"/>
                </a:schemeClr>
              </a:solidFill>
              <a:latin typeface="Calibri"/>
              <a:ea typeface="Calibri"/>
              <a:cs typeface="Calibri"/>
              <a:sym typeface="Calibri"/>
            </a:endParaRPr>
          </a:p>
        </p:txBody>
      </p:sp>
      <p:sp>
        <p:nvSpPr>
          <p:cNvPr id="25" name="Shape 1136"/>
          <p:cNvSpPr/>
          <p:nvPr/>
        </p:nvSpPr>
        <p:spPr>
          <a:xfrm>
            <a:off x="3304885" y="2408932"/>
            <a:ext cx="502920" cy="457200"/>
          </a:xfrm>
          <a:prstGeom prst="ellipse">
            <a:avLst/>
          </a:prstGeom>
          <a:noFill/>
          <a:ln w="3175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chemeClr val="dk2"/>
              </a:buClr>
              <a:buFont typeface="Arial"/>
              <a:buNone/>
            </a:pPr>
            <a:endParaRPr sz="2000" b="1" i="0" u="none" strike="noStrike" cap="none">
              <a:solidFill>
                <a:schemeClr val="dk1"/>
              </a:solidFill>
              <a:latin typeface="Arial"/>
              <a:ea typeface="Arial"/>
              <a:cs typeface="Arial"/>
              <a:sym typeface="Arial"/>
            </a:endParaRPr>
          </a:p>
        </p:txBody>
      </p:sp>
      <p:sp>
        <p:nvSpPr>
          <p:cNvPr id="26" name="Oval 25"/>
          <p:cNvSpPr/>
          <p:nvPr/>
        </p:nvSpPr>
        <p:spPr>
          <a:xfrm>
            <a:off x="6352885" y="1905000"/>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6426856" y="1951705"/>
            <a:ext cx="431143" cy="338554"/>
          </a:xfrm>
          <a:prstGeom prst="rect">
            <a:avLst/>
          </a:prstGeom>
          <a:noFill/>
        </p:spPr>
        <p:txBody>
          <a:bodyPr wrap="square" rtlCol="0">
            <a:spAutoFit/>
          </a:bodyPr>
          <a:lstStyle/>
          <a:p>
            <a:r>
              <a:rPr lang="en-US" sz="1600" dirty="0" smtClean="0"/>
              <a:t>5</a:t>
            </a:r>
            <a:endParaRPr lang="en-US" dirty="0"/>
          </a:p>
        </p:txBody>
      </p:sp>
      <p:sp>
        <p:nvSpPr>
          <p:cNvPr id="28" name="Oval 27"/>
          <p:cNvSpPr/>
          <p:nvPr/>
        </p:nvSpPr>
        <p:spPr>
          <a:xfrm>
            <a:off x="7250262" y="2645281"/>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7324233" y="2691986"/>
            <a:ext cx="431143" cy="338554"/>
          </a:xfrm>
          <a:prstGeom prst="rect">
            <a:avLst/>
          </a:prstGeom>
          <a:noFill/>
        </p:spPr>
        <p:txBody>
          <a:bodyPr wrap="square" rtlCol="0">
            <a:spAutoFit/>
          </a:bodyPr>
          <a:lstStyle/>
          <a:p>
            <a:r>
              <a:rPr lang="en-US" sz="1600" dirty="0" smtClean="0"/>
              <a:t>9</a:t>
            </a:r>
            <a:endParaRPr lang="en-US" dirty="0"/>
          </a:p>
        </p:txBody>
      </p:sp>
      <p:sp>
        <p:nvSpPr>
          <p:cNvPr id="30" name="Oval 29"/>
          <p:cNvSpPr/>
          <p:nvPr/>
        </p:nvSpPr>
        <p:spPr>
          <a:xfrm>
            <a:off x="7924800" y="3429000"/>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972715" y="3475705"/>
            <a:ext cx="457200" cy="338554"/>
          </a:xfrm>
          <a:prstGeom prst="rect">
            <a:avLst/>
          </a:prstGeom>
          <a:noFill/>
        </p:spPr>
        <p:txBody>
          <a:bodyPr wrap="square" rtlCol="0">
            <a:spAutoFit/>
          </a:bodyPr>
          <a:lstStyle/>
          <a:p>
            <a:r>
              <a:rPr lang="en-US" sz="1600" dirty="0" smtClean="0"/>
              <a:t>11</a:t>
            </a:r>
            <a:endParaRPr lang="en-US" dirty="0"/>
          </a:p>
        </p:txBody>
      </p:sp>
      <p:sp>
        <p:nvSpPr>
          <p:cNvPr id="32" name="Oval 31"/>
          <p:cNvSpPr/>
          <p:nvPr/>
        </p:nvSpPr>
        <p:spPr>
          <a:xfrm>
            <a:off x="6810085" y="3429000"/>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6942835" y="3475705"/>
            <a:ext cx="315061" cy="338554"/>
          </a:xfrm>
          <a:prstGeom prst="rect">
            <a:avLst/>
          </a:prstGeom>
          <a:noFill/>
        </p:spPr>
        <p:txBody>
          <a:bodyPr wrap="square" rtlCol="0">
            <a:spAutoFit/>
          </a:bodyPr>
          <a:lstStyle/>
          <a:p>
            <a:r>
              <a:rPr lang="en-US" sz="1600" dirty="0" smtClean="0"/>
              <a:t>8</a:t>
            </a:r>
            <a:endParaRPr lang="en-US" dirty="0"/>
          </a:p>
        </p:txBody>
      </p:sp>
      <p:sp>
        <p:nvSpPr>
          <p:cNvPr id="34" name="Oval 33"/>
          <p:cNvSpPr/>
          <p:nvPr/>
        </p:nvSpPr>
        <p:spPr>
          <a:xfrm>
            <a:off x="6200485" y="3454901"/>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6315046" y="3501606"/>
            <a:ext cx="364497" cy="338554"/>
          </a:xfrm>
          <a:prstGeom prst="rect">
            <a:avLst/>
          </a:prstGeom>
          <a:noFill/>
        </p:spPr>
        <p:txBody>
          <a:bodyPr wrap="square" rtlCol="0">
            <a:spAutoFit/>
          </a:bodyPr>
          <a:lstStyle/>
          <a:p>
            <a:r>
              <a:rPr lang="en-US" sz="1600" dirty="0" smtClean="0"/>
              <a:t>4</a:t>
            </a:r>
            <a:endParaRPr lang="en-US" dirty="0"/>
          </a:p>
        </p:txBody>
      </p:sp>
      <p:sp>
        <p:nvSpPr>
          <p:cNvPr id="36" name="Oval 35"/>
          <p:cNvSpPr/>
          <p:nvPr/>
        </p:nvSpPr>
        <p:spPr>
          <a:xfrm>
            <a:off x="5133685" y="3430109"/>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5181600" y="3476814"/>
            <a:ext cx="457200" cy="338554"/>
          </a:xfrm>
          <a:prstGeom prst="rect">
            <a:avLst/>
          </a:prstGeom>
          <a:noFill/>
        </p:spPr>
        <p:txBody>
          <a:bodyPr wrap="square" rtlCol="0">
            <a:spAutoFit/>
          </a:bodyPr>
          <a:lstStyle/>
          <a:p>
            <a:pPr algn="ctr"/>
            <a:r>
              <a:rPr lang="en-US" sz="1600" dirty="0" smtClean="0"/>
              <a:t>1</a:t>
            </a:r>
            <a:endParaRPr lang="en-US" dirty="0"/>
          </a:p>
        </p:txBody>
      </p:sp>
      <p:cxnSp>
        <p:nvCxnSpPr>
          <p:cNvPr id="38" name="Straight Arrow Connector 37"/>
          <p:cNvCxnSpPr>
            <a:stCxn id="26" idx="3"/>
            <a:endCxn id="44" idx="7"/>
          </p:cNvCxnSpPr>
          <p:nvPr/>
        </p:nvCxnSpPr>
        <p:spPr>
          <a:xfrm flipH="1">
            <a:off x="5988076" y="2306432"/>
            <a:ext cx="438781" cy="4294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6" idx="5"/>
            <a:endCxn id="28" idx="1"/>
          </p:cNvCxnSpPr>
          <p:nvPr/>
        </p:nvCxnSpPr>
        <p:spPr>
          <a:xfrm>
            <a:off x="6784028" y="2306432"/>
            <a:ext cx="540206" cy="4077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4" idx="3"/>
            <a:endCxn id="36" idx="0"/>
          </p:cNvCxnSpPr>
          <p:nvPr/>
        </p:nvCxnSpPr>
        <p:spPr>
          <a:xfrm flipH="1">
            <a:off x="5386243" y="3068432"/>
            <a:ext cx="244662" cy="36167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44" idx="5"/>
            <a:endCxn id="34" idx="1"/>
          </p:cNvCxnSpPr>
          <p:nvPr/>
        </p:nvCxnSpPr>
        <p:spPr>
          <a:xfrm>
            <a:off x="5988076" y="3068432"/>
            <a:ext cx="286381" cy="4553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8" idx="3"/>
            <a:endCxn id="32" idx="0"/>
          </p:cNvCxnSpPr>
          <p:nvPr/>
        </p:nvCxnSpPr>
        <p:spPr>
          <a:xfrm flipH="1">
            <a:off x="7062643" y="3046713"/>
            <a:ext cx="261591" cy="3822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8" idx="5"/>
            <a:endCxn id="30" idx="1"/>
          </p:cNvCxnSpPr>
          <p:nvPr/>
        </p:nvCxnSpPr>
        <p:spPr>
          <a:xfrm>
            <a:off x="7681405" y="3046713"/>
            <a:ext cx="317367" cy="4511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5556933" y="2667000"/>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5682894" y="2714387"/>
            <a:ext cx="413106" cy="338554"/>
          </a:xfrm>
          <a:prstGeom prst="rect">
            <a:avLst/>
          </a:prstGeom>
          <a:noFill/>
        </p:spPr>
        <p:txBody>
          <a:bodyPr wrap="square" rtlCol="0">
            <a:spAutoFit/>
          </a:bodyPr>
          <a:lstStyle/>
          <a:p>
            <a:r>
              <a:rPr lang="en-US" sz="1600" dirty="0" smtClean="0"/>
              <a:t>3</a:t>
            </a:r>
            <a:endParaRPr lang="en-US" dirty="0"/>
          </a:p>
        </p:txBody>
      </p:sp>
      <p:sp>
        <p:nvSpPr>
          <p:cNvPr id="47" name="Oval 46"/>
          <p:cNvSpPr/>
          <p:nvPr/>
        </p:nvSpPr>
        <p:spPr>
          <a:xfrm>
            <a:off x="2502151" y="1752600"/>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576122" y="1799305"/>
            <a:ext cx="431143" cy="338554"/>
          </a:xfrm>
          <a:prstGeom prst="rect">
            <a:avLst/>
          </a:prstGeom>
          <a:noFill/>
        </p:spPr>
        <p:txBody>
          <a:bodyPr wrap="square" rtlCol="0">
            <a:spAutoFit/>
          </a:bodyPr>
          <a:lstStyle/>
          <a:p>
            <a:r>
              <a:rPr lang="en-US" sz="1600" dirty="0" smtClean="0"/>
              <a:t>9</a:t>
            </a:r>
            <a:endParaRPr lang="en-US" dirty="0"/>
          </a:p>
        </p:txBody>
      </p:sp>
      <p:sp>
        <p:nvSpPr>
          <p:cNvPr id="49" name="Oval 48"/>
          <p:cNvSpPr/>
          <p:nvPr/>
        </p:nvSpPr>
        <p:spPr>
          <a:xfrm>
            <a:off x="3304885" y="2425293"/>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352800" y="2471998"/>
            <a:ext cx="431143" cy="338554"/>
          </a:xfrm>
          <a:prstGeom prst="rect">
            <a:avLst/>
          </a:prstGeom>
          <a:noFill/>
        </p:spPr>
        <p:txBody>
          <a:bodyPr wrap="square" rtlCol="0">
            <a:spAutoFit/>
          </a:bodyPr>
          <a:lstStyle/>
          <a:p>
            <a:pPr algn="ctr"/>
            <a:r>
              <a:rPr lang="en-US" sz="1600" dirty="0" smtClean="0"/>
              <a:t>12</a:t>
            </a:r>
            <a:endParaRPr lang="en-US" dirty="0"/>
          </a:p>
        </p:txBody>
      </p:sp>
      <p:sp>
        <p:nvSpPr>
          <p:cNvPr id="51" name="Oval 50"/>
          <p:cNvSpPr/>
          <p:nvPr/>
        </p:nvSpPr>
        <p:spPr>
          <a:xfrm>
            <a:off x="1628485" y="4025493"/>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1704685" y="4072198"/>
            <a:ext cx="406007" cy="338554"/>
          </a:xfrm>
          <a:prstGeom prst="rect">
            <a:avLst/>
          </a:prstGeom>
          <a:noFill/>
        </p:spPr>
        <p:txBody>
          <a:bodyPr wrap="square" rtlCol="0">
            <a:spAutoFit/>
          </a:bodyPr>
          <a:lstStyle/>
          <a:p>
            <a:pPr algn="ctr"/>
            <a:r>
              <a:rPr lang="en-US" sz="1600" dirty="0" smtClean="0"/>
              <a:t>4</a:t>
            </a:r>
            <a:endParaRPr lang="en-US" dirty="0"/>
          </a:p>
        </p:txBody>
      </p:sp>
      <p:sp>
        <p:nvSpPr>
          <p:cNvPr id="53" name="Oval 52"/>
          <p:cNvSpPr/>
          <p:nvPr/>
        </p:nvSpPr>
        <p:spPr>
          <a:xfrm>
            <a:off x="2847685" y="3192827"/>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2875970" y="3200400"/>
            <a:ext cx="505115" cy="338554"/>
          </a:xfrm>
          <a:prstGeom prst="rect">
            <a:avLst/>
          </a:prstGeom>
          <a:noFill/>
        </p:spPr>
        <p:txBody>
          <a:bodyPr wrap="square" rtlCol="0">
            <a:spAutoFit/>
          </a:bodyPr>
          <a:lstStyle/>
          <a:p>
            <a:r>
              <a:rPr lang="en-US" sz="1600" dirty="0" smtClean="0"/>
              <a:t>11</a:t>
            </a:r>
            <a:endParaRPr lang="en-US" dirty="0"/>
          </a:p>
        </p:txBody>
      </p:sp>
      <p:sp>
        <p:nvSpPr>
          <p:cNvPr id="55" name="Oval 54"/>
          <p:cNvSpPr/>
          <p:nvPr/>
        </p:nvSpPr>
        <p:spPr>
          <a:xfrm>
            <a:off x="2190170" y="3176850"/>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2330788" y="3223555"/>
            <a:ext cx="364497" cy="338554"/>
          </a:xfrm>
          <a:prstGeom prst="rect">
            <a:avLst/>
          </a:prstGeom>
          <a:noFill/>
        </p:spPr>
        <p:txBody>
          <a:bodyPr wrap="square" rtlCol="0">
            <a:spAutoFit/>
          </a:bodyPr>
          <a:lstStyle/>
          <a:p>
            <a:r>
              <a:rPr lang="en-US" sz="1600" dirty="0" smtClean="0"/>
              <a:t>8</a:t>
            </a:r>
            <a:endParaRPr lang="en-US" dirty="0"/>
          </a:p>
        </p:txBody>
      </p:sp>
      <p:sp>
        <p:nvSpPr>
          <p:cNvPr id="57" name="Oval 56"/>
          <p:cNvSpPr/>
          <p:nvPr/>
        </p:nvSpPr>
        <p:spPr>
          <a:xfrm>
            <a:off x="1199570" y="3121330"/>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1247485" y="3168035"/>
            <a:ext cx="457200" cy="338554"/>
          </a:xfrm>
          <a:prstGeom prst="rect">
            <a:avLst/>
          </a:prstGeom>
          <a:noFill/>
        </p:spPr>
        <p:txBody>
          <a:bodyPr wrap="square" rtlCol="0">
            <a:spAutoFit/>
          </a:bodyPr>
          <a:lstStyle/>
          <a:p>
            <a:pPr algn="ctr"/>
            <a:r>
              <a:rPr lang="en-US" sz="1600" dirty="0" smtClean="0"/>
              <a:t>3</a:t>
            </a:r>
            <a:endParaRPr lang="en-US" dirty="0"/>
          </a:p>
        </p:txBody>
      </p:sp>
      <p:cxnSp>
        <p:nvCxnSpPr>
          <p:cNvPr id="59" name="Straight Arrow Connector 58"/>
          <p:cNvCxnSpPr>
            <a:stCxn id="47" idx="3"/>
            <a:endCxn id="65" idx="7"/>
          </p:cNvCxnSpPr>
          <p:nvPr/>
        </p:nvCxnSpPr>
        <p:spPr>
          <a:xfrm flipH="1">
            <a:off x="2053961" y="2154032"/>
            <a:ext cx="522162" cy="3357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7" idx="5"/>
            <a:endCxn id="49" idx="1"/>
          </p:cNvCxnSpPr>
          <p:nvPr/>
        </p:nvCxnSpPr>
        <p:spPr>
          <a:xfrm>
            <a:off x="2933294" y="2154032"/>
            <a:ext cx="445563" cy="3401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65" idx="3"/>
            <a:endCxn id="57" idx="0"/>
          </p:cNvCxnSpPr>
          <p:nvPr/>
        </p:nvCxnSpPr>
        <p:spPr>
          <a:xfrm flipH="1">
            <a:off x="1452128" y="2822300"/>
            <a:ext cx="244662" cy="2990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65" idx="5"/>
            <a:endCxn id="55" idx="1"/>
          </p:cNvCxnSpPr>
          <p:nvPr/>
        </p:nvCxnSpPr>
        <p:spPr>
          <a:xfrm>
            <a:off x="2053961" y="2822300"/>
            <a:ext cx="210181" cy="4234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9" idx="3"/>
            <a:endCxn id="53" idx="0"/>
          </p:cNvCxnSpPr>
          <p:nvPr/>
        </p:nvCxnSpPr>
        <p:spPr>
          <a:xfrm flipH="1">
            <a:off x="3100243" y="2826725"/>
            <a:ext cx="278614" cy="36610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7" idx="5"/>
            <a:endCxn id="51" idx="0"/>
          </p:cNvCxnSpPr>
          <p:nvPr/>
        </p:nvCxnSpPr>
        <p:spPr>
          <a:xfrm>
            <a:off x="1630713" y="3522762"/>
            <a:ext cx="250330" cy="5027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1622818" y="2420868"/>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1748779" y="2468255"/>
            <a:ext cx="413106" cy="338554"/>
          </a:xfrm>
          <a:prstGeom prst="rect">
            <a:avLst/>
          </a:prstGeom>
          <a:noFill/>
        </p:spPr>
        <p:txBody>
          <a:bodyPr wrap="square" rtlCol="0">
            <a:spAutoFit/>
          </a:bodyPr>
          <a:lstStyle/>
          <a:p>
            <a:r>
              <a:rPr lang="en-US" sz="1600" dirty="0" smtClean="0"/>
              <a:t>5</a:t>
            </a:r>
            <a:endParaRPr lang="en-US" dirty="0"/>
          </a:p>
        </p:txBody>
      </p:sp>
      <p:sp>
        <p:nvSpPr>
          <p:cNvPr id="79" name="Oval 78"/>
          <p:cNvSpPr/>
          <p:nvPr/>
        </p:nvSpPr>
        <p:spPr>
          <a:xfrm>
            <a:off x="717363" y="4044664"/>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793563" y="4091369"/>
            <a:ext cx="406007" cy="338554"/>
          </a:xfrm>
          <a:prstGeom prst="rect">
            <a:avLst/>
          </a:prstGeom>
          <a:noFill/>
        </p:spPr>
        <p:txBody>
          <a:bodyPr wrap="square" rtlCol="0">
            <a:spAutoFit/>
          </a:bodyPr>
          <a:lstStyle/>
          <a:p>
            <a:pPr algn="ctr"/>
            <a:r>
              <a:rPr lang="en-US" sz="1600" dirty="0" smtClean="0"/>
              <a:t>1</a:t>
            </a:r>
            <a:endParaRPr lang="en-US" dirty="0"/>
          </a:p>
        </p:txBody>
      </p:sp>
      <p:cxnSp>
        <p:nvCxnSpPr>
          <p:cNvPr id="81" name="Straight Arrow Connector 80"/>
          <p:cNvCxnSpPr>
            <a:stCxn id="57" idx="3"/>
            <a:endCxn id="79" idx="0"/>
          </p:cNvCxnSpPr>
          <p:nvPr/>
        </p:nvCxnSpPr>
        <p:spPr>
          <a:xfrm flipH="1">
            <a:off x="969921" y="3522762"/>
            <a:ext cx="303621" cy="52190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Shape 978"/>
          <p:cNvSpPr txBox="1"/>
          <p:nvPr/>
        </p:nvSpPr>
        <p:spPr>
          <a:xfrm>
            <a:off x="3986213" y="1524000"/>
            <a:ext cx="1271587" cy="3968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2"/>
              </a:buClr>
              <a:buSzPct val="25000"/>
              <a:buFont typeface="Arial"/>
              <a:buNone/>
            </a:pPr>
            <a:r>
              <a:rPr lang="en-US" sz="2000" b="0" i="0" u="none" strike="noStrike" cap="none" dirty="0">
                <a:solidFill>
                  <a:srgbClr val="FF0000"/>
                </a:solidFill>
                <a:latin typeface="Arial"/>
                <a:ea typeface="Arial"/>
                <a:cs typeface="Arial"/>
                <a:sym typeface="Arial"/>
              </a:rPr>
              <a:t>Delete 12</a:t>
            </a:r>
          </a:p>
        </p:txBody>
      </p:sp>
      <p:sp>
        <p:nvSpPr>
          <p:cNvPr id="86" name="Shape 1028"/>
          <p:cNvSpPr txBox="1"/>
          <p:nvPr/>
        </p:nvSpPr>
        <p:spPr>
          <a:xfrm>
            <a:off x="3830638" y="2224699"/>
            <a:ext cx="1808162" cy="3968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2"/>
              </a:buClr>
              <a:buSzPct val="25000"/>
              <a:buFont typeface="Arial"/>
              <a:buNone/>
            </a:pPr>
            <a:r>
              <a:rPr lang="en-US" sz="2000" b="0" i="0" u="none" strike="noStrike" cap="none">
                <a:solidFill>
                  <a:srgbClr val="FF0000"/>
                </a:solidFill>
                <a:latin typeface="Arial"/>
                <a:ea typeface="Arial"/>
                <a:cs typeface="Arial"/>
                <a:sym typeface="Arial"/>
              </a:rPr>
              <a:t>Single rotation</a:t>
            </a:r>
          </a:p>
        </p:txBody>
      </p:sp>
      <p:sp>
        <p:nvSpPr>
          <p:cNvPr id="87" name="Shape 1031"/>
          <p:cNvSpPr/>
          <p:nvPr/>
        </p:nvSpPr>
        <p:spPr>
          <a:xfrm>
            <a:off x="4135438" y="1981200"/>
            <a:ext cx="966788" cy="243497"/>
          </a:xfrm>
          <a:prstGeom prst="rightArrow">
            <a:avLst>
              <a:gd name="adj1" fmla="val 50000"/>
              <a:gd name="adj2" fmla="val 50000"/>
            </a:avLst>
          </a:prstGeom>
          <a:solidFill>
            <a:schemeClr val="accent2"/>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chemeClr val="dk2"/>
              </a:buClr>
              <a:buFont typeface="Arial"/>
              <a:buNone/>
            </a:pPr>
            <a:endParaRPr sz="2000" b="1"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7102206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029"/>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300" b="1" i="0" u="none" strike="noStrike" cap="none" dirty="0">
                <a:solidFill>
                  <a:schemeClr val="accent6">
                    <a:lumMod val="75000"/>
                  </a:schemeClr>
                </a:solidFill>
                <a:latin typeface="Calibri"/>
                <a:ea typeface="Calibri"/>
                <a:cs typeface="Calibri"/>
                <a:sym typeface="Calibri"/>
              </a:rPr>
              <a:t>Deletion </a:t>
            </a:r>
            <a:r>
              <a:rPr lang="en-US" sz="3300" b="1" i="0" u="none" strike="noStrike" cap="none" dirty="0" smtClean="0">
                <a:solidFill>
                  <a:schemeClr val="accent6">
                    <a:lumMod val="75000"/>
                  </a:schemeClr>
                </a:solidFill>
                <a:latin typeface="Calibri"/>
                <a:ea typeface="Calibri"/>
                <a:cs typeface="Calibri"/>
                <a:sym typeface="Calibri"/>
              </a:rPr>
              <a:t>– </a:t>
            </a:r>
            <a:r>
              <a:rPr lang="en-US" sz="3300" b="1" i="0" u="none" strike="noStrike" cap="none" dirty="0" smtClean="0">
                <a:solidFill>
                  <a:schemeClr val="accent6">
                    <a:lumMod val="75000"/>
                  </a:schemeClr>
                </a:solidFill>
                <a:latin typeface="Calibri"/>
                <a:ea typeface="Calibri"/>
                <a:cs typeface="Calibri"/>
                <a:sym typeface="Calibri"/>
              </a:rPr>
              <a:t>an example on Double Rotation</a:t>
            </a:r>
            <a:endParaRPr lang="en-US" sz="3300" b="1" i="0" u="none" strike="noStrike" cap="none" dirty="0">
              <a:solidFill>
                <a:schemeClr val="accent6">
                  <a:lumMod val="75000"/>
                </a:schemeClr>
              </a:solidFill>
              <a:latin typeface="Calibri"/>
              <a:ea typeface="Calibri"/>
              <a:cs typeface="Calibri"/>
              <a:sym typeface="Calibri"/>
            </a:endParaRPr>
          </a:p>
        </p:txBody>
      </p:sp>
      <p:sp>
        <p:nvSpPr>
          <p:cNvPr id="25" name="Shape 1136"/>
          <p:cNvSpPr/>
          <p:nvPr/>
        </p:nvSpPr>
        <p:spPr>
          <a:xfrm>
            <a:off x="3304885" y="2408932"/>
            <a:ext cx="502920" cy="457200"/>
          </a:xfrm>
          <a:prstGeom prst="ellipse">
            <a:avLst/>
          </a:prstGeom>
          <a:noFill/>
          <a:ln w="3175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chemeClr val="dk2"/>
              </a:buClr>
              <a:buFont typeface="Arial"/>
              <a:buNone/>
            </a:pPr>
            <a:endParaRPr sz="2000" b="1" i="0" u="none" strike="noStrike" cap="none">
              <a:solidFill>
                <a:schemeClr val="dk1"/>
              </a:solidFill>
              <a:latin typeface="Arial"/>
              <a:ea typeface="Arial"/>
              <a:cs typeface="Arial"/>
              <a:sym typeface="Arial"/>
            </a:endParaRPr>
          </a:p>
        </p:txBody>
      </p:sp>
      <p:sp>
        <p:nvSpPr>
          <p:cNvPr id="26" name="Oval 25"/>
          <p:cNvSpPr/>
          <p:nvPr/>
        </p:nvSpPr>
        <p:spPr>
          <a:xfrm>
            <a:off x="6352885" y="1905000"/>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6426856" y="1951705"/>
            <a:ext cx="431143" cy="338554"/>
          </a:xfrm>
          <a:prstGeom prst="rect">
            <a:avLst/>
          </a:prstGeom>
          <a:noFill/>
        </p:spPr>
        <p:txBody>
          <a:bodyPr wrap="square" rtlCol="0">
            <a:spAutoFit/>
          </a:bodyPr>
          <a:lstStyle/>
          <a:p>
            <a:r>
              <a:rPr lang="en-US" sz="1600" dirty="0" smtClean="0"/>
              <a:t>8</a:t>
            </a:r>
            <a:endParaRPr lang="en-US" dirty="0"/>
          </a:p>
        </p:txBody>
      </p:sp>
      <p:sp>
        <p:nvSpPr>
          <p:cNvPr id="28" name="Oval 27"/>
          <p:cNvSpPr/>
          <p:nvPr/>
        </p:nvSpPr>
        <p:spPr>
          <a:xfrm>
            <a:off x="7250262" y="2645281"/>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7324233" y="2691986"/>
            <a:ext cx="431143" cy="338554"/>
          </a:xfrm>
          <a:prstGeom prst="rect">
            <a:avLst/>
          </a:prstGeom>
          <a:noFill/>
        </p:spPr>
        <p:txBody>
          <a:bodyPr wrap="square" rtlCol="0">
            <a:spAutoFit/>
          </a:bodyPr>
          <a:lstStyle/>
          <a:p>
            <a:r>
              <a:rPr lang="en-US" sz="1600" dirty="0" smtClean="0"/>
              <a:t>9</a:t>
            </a:r>
            <a:endParaRPr lang="en-US" dirty="0"/>
          </a:p>
        </p:txBody>
      </p:sp>
      <p:sp>
        <p:nvSpPr>
          <p:cNvPr id="30" name="Oval 29"/>
          <p:cNvSpPr/>
          <p:nvPr/>
        </p:nvSpPr>
        <p:spPr>
          <a:xfrm>
            <a:off x="7924800" y="3429000"/>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972715" y="3475705"/>
            <a:ext cx="457200" cy="338554"/>
          </a:xfrm>
          <a:prstGeom prst="rect">
            <a:avLst/>
          </a:prstGeom>
          <a:noFill/>
        </p:spPr>
        <p:txBody>
          <a:bodyPr wrap="square" rtlCol="0">
            <a:spAutoFit/>
          </a:bodyPr>
          <a:lstStyle/>
          <a:p>
            <a:r>
              <a:rPr lang="en-US" sz="1600" dirty="0" smtClean="0"/>
              <a:t>11</a:t>
            </a:r>
            <a:endParaRPr lang="en-US" dirty="0"/>
          </a:p>
        </p:txBody>
      </p:sp>
      <p:sp>
        <p:nvSpPr>
          <p:cNvPr id="32" name="Oval 31"/>
          <p:cNvSpPr/>
          <p:nvPr/>
        </p:nvSpPr>
        <p:spPr>
          <a:xfrm>
            <a:off x="4653284" y="4267200"/>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3" name="TextBox 32"/>
          <p:cNvSpPr txBox="1"/>
          <p:nvPr/>
        </p:nvSpPr>
        <p:spPr>
          <a:xfrm>
            <a:off x="4786034" y="4313905"/>
            <a:ext cx="315061" cy="338554"/>
          </a:xfrm>
          <a:prstGeom prst="rect">
            <a:avLst/>
          </a:prstGeom>
          <a:noFill/>
        </p:spPr>
        <p:txBody>
          <a:bodyPr wrap="square" rtlCol="0">
            <a:spAutoFit/>
          </a:bodyPr>
          <a:lstStyle/>
          <a:p>
            <a:r>
              <a:rPr lang="en-US" sz="1600" dirty="0" smtClean="0"/>
              <a:t>1        </a:t>
            </a:r>
            <a:endParaRPr lang="en-US" dirty="0"/>
          </a:p>
        </p:txBody>
      </p:sp>
      <p:sp>
        <p:nvSpPr>
          <p:cNvPr id="34" name="Oval 33"/>
          <p:cNvSpPr/>
          <p:nvPr/>
        </p:nvSpPr>
        <p:spPr>
          <a:xfrm>
            <a:off x="6200485" y="3454901"/>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6315046" y="3501606"/>
            <a:ext cx="364497" cy="338554"/>
          </a:xfrm>
          <a:prstGeom prst="rect">
            <a:avLst/>
          </a:prstGeom>
          <a:noFill/>
        </p:spPr>
        <p:txBody>
          <a:bodyPr wrap="square" rtlCol="0">
            <a:spAutoFit/>
          </a:bodyPr>
          <a:lstStyle/>
          <a:p>
            <a:r>
              <a:rPr lang="en-US" sz="1600" dirty="0" smtClean="0"/>
              <a:t>6</a:t>
            </a:r>
            <a:endParaRPr lang="en-US" dirty="0"/>
          </a:p>
        </p:txBody>
      </p:sp>
      <p:sp>
        <p:nvSpPr>
          <p:cNvPr id="36" name="Oval 35"/>
          <p:cNvSpPr/>
          <p:nvPr/>
        </p:nvSpPr>
        <p:spPr>
          <a:xfrm>
            <a:off x="5133685" y="3430109"/>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5181600" y="3476814"/>
            <a:ext cx="457200" cy="338554"/>
          </a:xfrm>
          <a:prstGeom prst="rect">
            <a:avLst/>
          </a:prstGeom>
          <a:noFill/>
        </p:spPr>
        <p:txBody>
          <a:bodyPr wrap="square" rtlCol="0">
            <a:spAutoFit/>
          </a:bodyPr>
          <a:lstStyle/>
          <a:p>
            <a:pPr algn="ctr"/>
            <a:r>
              <a:rPr lang="en-US" sz="1600" dirty="0" smtClean="0"/>
              <a:t>3</a:t>
            </a:r>
            <a:endParaRPr lang="en-US" dirty="0"/>
          </a:p>
        </p:txBody>
      </p:sp>
      <p:cxnSp>
        <p:nvCxnSpPr>
          <p:cNvPr id="38" name="Straight Arrow Connector 37"/>
          <p:cNvCxnSpPr>
            <a:stCxn id="26" idx="3"/>
            <a:endCxn id="44" idx="7"/>
          </p:cNvCxnSpPr>
          <p:nvPr/>
        </p:nvCxnSpPr>
        <p:spPr>
          <a:xfrm flipH="1">
            <a:off x="5988076" y="2306432"/>
            <a:ext cx="438781" cy="4294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6" idx="5"/>
            <a:endCxn id="28" idx="1"/>
          </p:cNvCxnSpPr>
          <p:nvPr/>
        </p:nvCxnSpPr>
        <p:spPr>
          <a:xfrm>
            <a:off x="6784028" y="2306432"/>
            <a:ext cx="540206" cy="4077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4" idx="3"/>
            <a:endCxn id="36" idx="0"/>
          </p:cNvCxnSpPr>
          <p:nvPr/>
        </p:nvCxnSpPr>
        <p:spPr>
          <a:xfrm flipH="1">
            <a:off x="5386243" y="3068432"/>
            <a:ext cx="244662" cy="36167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44" idx="5"/>
            <a:endCxn id="34" idx="1"/>
          </p:cNvCxnSpPr>
          <p:nvPr/>
        </p:nvCxnSpPr>
        <p:spPr>
          <a:xfrm>
            <a:off x="5988076" y="3068432"/>
            <a:ext cx="286381" cy="4553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6" idx="3"/>
            <a:endCxn id="32" idx="0"/>
          </p:cNvCxnSpPr>
          <p:nvPr/>
        </p:nvCxnSpPr>
        <p:spPr>
          <a:xfrm flipH="1">
            <a:off x="4905842" y="3831541"/>
            <a:ext cx="301815" cy="43565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8" idx="5"/>
            <a:endCxn id="30" idx="1"/>
          </p:cNvCxnSpPr>
          <p:nvPr/>
        </p:nvCxnSpPr>
        <p:spPr>
          <a:xfrm>
            <a:off x="7681405" y="3046713"/>
            <a:ext cx="317367" cy="4511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5556933" y="2667000"/>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5682894" y="2714387"/>
            <a:ext cx="413106" cy="338554"/>
          </a:xfrm>
          <a:prstGeom prst="rect">
            <a:avLst/>
          </a:prstGeom>
          <a:noFill/>
        </p:spPr>
        <p:txBody>
          <a:bodyPr wrap="square" rtlCol="0">
            <a:spAutoFit/>
          </a:bodyPr>
          <a:lstStyle/>
          <a:p>
            <a:r>
              <a:rPr lang="en-US" sz="1600" dirty="0" smtClean="0"/>
              <a:t>5</a:t>
            </a:r>
            <a:endParaRPr lang="en-US" dirty="0"/>
          </a:p>
        </p:txBody>
      </p:sp>
      <p:sp>
        <p:nvSpPr>
          <p:cNvPr id="47" name="Oval 46"/>
          <p:cNvSpPr/>
          <p:nvPr/>
        </p:nvSpPr>
        <p:spPr>
          <a:xfrm>
            <a:off x="2502151" y="1752600"/>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576122" y="1799305"/>
            <a:ext cx="431143" cy="338554"/>
          </a:xfrm>
          <a:prstGeom prst="rect">
            <a:avLst/>
          </a:prstGeom>
          <a:noFill/>
        </p:spPr>
        <p:txBody>
          <a:bodyPr wrap="square" rtlCol="0">
            <a:spAutoFit/>
          </a:bodyPr>
          <a:lstStyle/>
          <a:p>
            <a:r>
              <a:rPr lang="en-US" sz="1600" dirty="0" smtClean="0"/>
              <a:t>9</a:t>
            </a:r>
            <a:endParaRPr lang="en-US" dirty="0"/>
          </a:p>
        </p:txBody>
      </p:sp>
      <p:sp>
        <p:nvSpPr>
          <p:cNvPr id="49" name="Oval 48"/>
          <p:cNvSpPr/>
          <p:nvPr/>
        </p:nvSpPr>
        <p:spPr>
          <a:xfrm>
            <a:off x="3304885" y="2425293"/>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352800" y="2471998"/>
            <a:ext cx="431143" cy="338554"/>
          </a:xfrm>
          <a:prstGeom prst="rect">
            <a:avLst/>
          </a:prstGeom>
          <a:noFill/>
        </p:spPr>
        <p:txBody>
          <a:bodyPr wrap="square" rtlCol="0">
            <a:spAutoFit/>
          </a:bodyPr>
          <a:lstStyle/>
          <a:p>
            <a:pPr algn="ctr"/>
            <a:r>
              <a:rPr lang="en-US" sz="1600" dirty="0" smtClean="0"/>
              <a:t>12</a:t>
            </a:r>
            <a:endParaRPr lang="en-US" dirty="0"/>
          </a:p>
        </p:txBody>
      </p:sp>
      <p:sp>
        <p:nvSpPr>
          <p:cNvPr id="51" name="Oval 50"/>
          <p:cNvSpPr/>
          <p:nvPr/>
        </p:nvSpPr>
        <p:spPr>
          <a:xfrm>
            <a:off x="1676400" y="4025493"/>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1752600" y="4072198"/>
            <a:ext cx="406007" cy="338554"/>
          </a:xfrm>
          <a:prstGeom prst="rect">
            <a:avLst/>
          </a:prstGeom>
          <a:noFill/>
        </p:spPr>
        <p:txBody>
          <a:bodyPr wrap="square" rtlCol="0">
            <a:spAutoFit/>
          </a:bodyPr>
          <a:lstStyle/>
          <a:p>
            <a:pPr algn="ctr"/>
            <a:r>
              <a:rPr lang="en-US" sz="1600" dirty="0" smtClean="0"/>
              <a:t>6</a:t>
            </a:r>
            <a:endParaRPr lang="en-US" dirty="0"/>
          </a:p>
        </p:txBody>
      </p:sp>
      <p:sp>
        <p:nvSpPr>
          <p:cNvPr id="53" name="Oval 52"/>
          <p:cNvSpPr/>
          <p:nvPr/>
        </p:nvSpPr>
        <p:spPr>
          <a:xfrm>
            <a:off x="2847685" y="3192827"/>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2875970" y="3200400"/>
            <a:ext cx="505115" cy="338554"/>
          </a:xfrm>
          <a:prstGeom prst="rect">
            <a:avLst/>
          </a:prstGeom>
          <a:noFill/>
        </p:spPr>
        <p:txBody>
          <a:bodyPr wrap="square" rtlCol="0">
            <a:spAutoFit/>
          </a:bodyPr>
          <a:lstStyle/>
          <a:p>
            <a:r>
              <a:rPr lang="en-US" sz="1600" dirty="0" smtClean="0"/>
              <a:t>11</a:t>
            </a:r>
            <a:endParaRPr lang="en-US" dirty="0"/>
          </a:p>
        </p:txBody>
      </p:sp>
      <p:sp>
        <p:nvSpPr>
          <p:cNvPr id="55" name="Oval 54"/>
          <p:cNvSpPr/>
          <p:nvPr/>
        </p:nvSpPr>
        <p:spPr>
          <a:xfrm>
            <a:off x="2057400" y="3176850"/>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2198018" y="3223555"/>
            <a:ext cx="364497" cy="338554"/>
          </a:xfrm>
          <a:prstGeom prst="rect">
            <a:avLst/>
          </a:prstGeom>
          <a:noFill/>
        </p:spPr>
        <p:txBody>
          <a:bodyPr wrap="square" rtlCol="0">
            <a:spAutoFit/>
          </a:bodyPr>
          <a:lstStyle/>
          <a:p>
            <a:r>
              <a:rPr lang="en-US" sz="1600" dirty="0" smtClean="0"/>
              <a:t>8</a:t>
            </a:r>
            <a:endParaRPr lang="en-US" dirty="0"/>
          </a:p>
        </p:txBody>
      </p:sp>
      <p:sp>
        <p:nvSpPr>
          <p:cNvPr id="57" name="Oval 56"/>
          <p:cNvSpPr/>
          <p:nvPr/>
        </p:nvSpPr>
        <p:spPr>
          <a:xfrm>
            <a:off x="1199570" y="3121330"/>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1247485" y="3168035"/>
            <a:ext cx="457200" cy="338554"/>
          </a:xfrm>
          <a:prstGeom prst="rect">
            <a:avLst/>
          </a:prstGeom>
          <a:noFill/>
        </p:spPr>
        <p:txBody>
          <a:bodyPr wrap="square" rtlCol="0">
            <a:spAutoFit/>
          </a:bodyPr>
          <a:lstStyle/>
          <a:p>
            <a:pPr algn="ctr"/>
            <a:r>
              <a:rPr lang="en-US" sz="1600" dirty="0" smtClean="0"/>
              <a:t>3</a:t>
            </a:r>
            <a:endParaRPr lang="en-US" dirty="0"/>
          </a:p>
        </p:txBody>
      </p:sp>
      <p:cxnSp>
        <p:nvCxnSpPr>
          <p:cNvPr id="59" name="Straight Arrow Connector 58"/>
          <p:cNvCxnSpPr>
            <a:stCxn id="47" idx="3"/>
            <a:endCxn id="65" idx="7"/>
          </p:cNvCxnSpPr>
          <p:nvPr/>
        </p:nvCxnSpPr>
        <p:spPr>
          <a:xfrm flipH="1">
            <a:off x="2053961" y="2154032"/>
            <a:ext cx="522162" cy="3357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7" idx="5"/>
            <a:endCxn id="49" idx="1"/>
          </p:cNvCxnSpPr>
          <p:nvPr/>
        </p:nvCxnSpPr>
        <p:spPr>
          <a:xfrm>
            <a:off x="2933294" y="2154032"/>
            <a:ext cx="445563" cy="3401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65" idx="3"/>
            <a:endCxn id="57" idx="0"/>
          </p:cNvCxnSpPr>
          <p:nvPr/>
        </p:nvCxnSpPr>
        <p:spPr>
          <a:xfrm flipH="1">
            <a:off x="1452128" y="2822300"/>
            <a:ext cx="244662" cy="2990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65" idx="5"/>
            <a:endCxn id="55" idx="0"/>
          </p:cNvCxnSpPr>
          <p:nvPr/>
        </p:nvCxnSpPr>
        <p:spPr>
          <a:xfrm>
            <a:off x="2053961" y="2822300"/>
            <a:ext cx="255997" cy="3545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9" idx="3"/>
            <a:endCxn id="53" idx="0"/>
          </p:cNvCxnSpPr>
          <p:nvPr/>
        </p:nvCxnSpPr>
        <p:spPr>
          <a:xfrm flipH="1">
            <a:off x="3100243" y="2826725"/>
            <a:ext cx="278614" cy="36610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5" idx="3"/>
            <a:endCxn id="51" idx="0"/>
          </p:cNvCxnSpPr>
          <p:nvPr/>
        </p:nvCxnSpPr>
        <p:spPr>
          <a:xfrm flipH="1">
            <a:off x="1928958" y="3578282"/>
            <a:ext cx="202414" cy="4472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1622818" y="2420868"/>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1748779" y="2468255"/>
            <a:ext cx="413106" cy="338554"/>
          </a:xfrm>
          <a:prstGeom prst="rect">
            <a:avLst/>
          </a:prstGeom>
          <a:noFill/>
        </p:spPr>
        <p:txBody>
          <a:bodyPr wrap="square" rtlCol="0">
            <a:spAutoFit/>
          </a:bodyPr>
          <a:lstStyle/>
          <a:p>
            <a:r>
              <a:rPr lang="en-US" sz="1600" dirty="0" smtClean="0"/>
              <a:t>5</a:t>
            </a:r>
            <a:endParaRPr lang="en-US" dirty="0"/>
          </a:p>
        </p:txBody>
      </p:sp>
      <p:sp>
        <p:nvSpPr>
          <p:cNvPr id="79" name="Oval 78"/>
          <p:cNvSpPr/>
          <p:nvPr/>
        </p:nvSpPr>
        <p:spPr>
          <a:xfrm>
            <a:off x="685800" y="3962400"/>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762000" y="4009105"/>
            <a:ext cx="406007" cy="338554"/>
          </a:xfrm>
          <a:prstGeom prst="rect">
            <a:avLst/>
          </a:prstGeom>
          <a:noFill/>
        </p:spPr>
        <p:txBody>
          <a:bodyPr wrap="square" rtlCol="0">
            <a:spAutoFit/>
          </a:bodyPr>
          <a:lstStyle/>
          <a:p>
            <a:pPr algn="ctr"/>
            <a:r>
              <a:rPr lang="en-US" sz="1600" dirty="0" smtClean="0"/>
              <a:t>1</a:t>
            </a:r>
            <a:endParaRPr lang="en-US" dirty="0"/>
          </a:p>
        </p:txBody>
      </p:sp>
      <p:cxnSp>
        <p:nvCxnSpPr>
          <p:cNvPr id="81" name="Straight Arrow Connector 80"/>
          <p:cNvCxnSpPr>
            <a:stCxn id="57" idx="3"/>
            <a:endCxn id="79" idx="0"/>
          </p:cNvCxnSpPr>
          <p:nvPr/>
        </p:nvCxnSpPr>
        <p:spPr>
          <a:xfrm flipH="1">
            <a:off x="938358" y="3522762"/>
            <a:ext cx="335184" cy="4396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Shape 978"/>
          <p:cNvSpPr txBox="1"/>
          <p:nvPr/>
        </p:nvSpPr>
        <p:spPr>
          <a:xfrm>
            <a:off x="4017490" y="1524000"/>
            <a:ext cx="1271587" cy="3968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2"/>
              </a:buClr>
              <a:buSzPct val="25000"/>
              <a:buFont typeface="Arial"/>
              <a:buNone/>
            </a:pPr>
            <a:r>
              <a:rPr lang="en-US" sz="2000" b="0" i="0" u="none" strike="noStrike" cap="none" dirty="0">
                <a:solidFill>
                  <a:srgbClr val="FF0000"/>
                </a:solidFill>
                <a:latin typeface="Arial"/>
                <a:ea typeface="Arial"/>
                <a:cs typeface="Arial"/>
                <a:sym typeface="Arial"/>
              </a:rPr>
              <a:t>Delete 12</a:t>
            </a:r>
          </a:p>
        </p:txBody>
      </p:sp>
      <p:sp>
        <p:nvSpPr>
          <p:cNvPr id="86" name="Shape 1028"/>
          <p:cNvSpPr txBox="1"/>
          <p:nvPr/>
        </p:nvSpPr>
        <p:spPr>
          <a:xfrm>
            <a:off x="3830638" y="2224699"/>
            <a:ext cx="1978852" cy="3968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2"/>
              </a:buClr>
              <a:buSzPct val="25000"/>
              <a:buFont typeface="Arial"/>
              <a:buNone/>
            </a:pPr>
            <a:r>
              <a:rPr lang="en-US" sz="2000" b="0" i="0" u="none" strike="noStrike" cap="none" dirty="0" smtClean="0">
                <a:solidFill>
                  <a:srgbClr val="FF0000"/>
                </a:solidFill>
                <a:latin typeface="Arial"/>
                <a:ea typeface="Arial"/>
                <a:cs typeface="Arial"/>
                <a:sym typeface="Arial"/>
              </a:rPr>
              <a:t>Double rotation</a:t>
            </a:r>
            <a:endParaRPr lang="en-US" sz="2000" b="0" i="0" u="none" strike="noStrike" cap="none" dirty="0">
              <a:solidFill>
                <a:srgbClr val="FF0000"/>
              </a:solidFill>
              <a:latin typeface="Arial"/>
              <a:ea typeface="Arial"/>
              <a:cs typeface="Arial"/>
              <a:sym typeface="Arial"/>
            </a:endParaRPr>
          </a:p>
        </p:txBody>
      </p:sp>
      <p:sp>
        <p:nvSpPr>
          <p:cNvPr id="87" name="Shape 1031"/>
          <p:cNvSpPr/>
          <p:nvPr/>
        </p:nvSpPr>
        <p:spPr>
          <a:xfrm>
            <a:off x="4135438" y="1981200"/>
            <a:ext cx="966788" cy="243497"/>
          </a:xfrm>
          <a:prstGeom prst="rightArrow">
            <a:avLst>
              <a:gd name="adj1" fmla="val 50000"/>
              <a:gd name="adj2" fmla="val 50000"/>
            </a:avLst>
          </a:prstGeom>
          <a:solidFill>
            <a:schemeClr val="accent2"/>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chemeClr val="dk2"/>
              </a:buClr>
              <a:buFont typeface="Arial"/>
              <a:buNone/>
            </a:pPr>
            <a:endParaRPr sz="2000" b="1"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9991121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093"/>
        <p:cNvGrpSpPr/>
        <p:nvPr/>
      </p:nvGrpSpPr>
      <p:grpSpPr>
        <a:xfrm>
          <a:off x="0" y="0"/>
          <a:ext cx="0" cy="0"/>
          <a:chOff x="0" y="0"/>
          <a:chExt cx="0" cy="0"/>
        </a:xfrm>
      </p:grpSpPr>
      <p:sp>
        <p:nvSpPr>
          <p:cNvPr id="1094" name="Shape 1094"/>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300" b="1" i="0" u="none" strike="noStrike" cap="none" dirty="0">
                <a:solidFill>
                  <a:schemeClr val="accent6">
                    <a:lumMod val="75000"/>
                  </a:schemeClr>
                </a:solidFill>
                <a:latin typeface="Calibri"/>
                <a:ea typeface="Calibri"/>
                <a:cs typeface="Calibri"/>
                <a:sym typeface="Calibri"/>
              </a:rPr>
              <a:t>Deletion: An extended example</a:t>
            </a:r>
          </a:p>
        </p:txBody>
      </p:sp>
      <p:cxnSp>
        <p:nvCxnSpPr>
          <p:cNvPr id="1133" name="Shape 1133"/>
          <p:cNvCxnSpPr/>
          <p:nvPr/>
        </p:nvCxnSpPr>
        <p:spPr>
          <a:xfrm>
            <a:off x="6307386" y="2880434"/>
            <a:ext cx="685799" cy="0"/>
          </a:xfrm>
          <a:prstGeom prst="straightConnector1">
            <a:avLst/>
          </a:prstGeom>
          <a:noFill/>
          <a:ln w="31750" cap="flat" cmpd="sng">
            <a:solidFill>
              <a:srgbClr val="FF0000"/>
            </a:solidFill>
            <a:prstDash val="solid"/>
            <a:round/>
            <a:headEnd type="none" w="med" len="med"/>
            <a:tailEnd type="stealth" w="lg" len="lg"/>
          </a:ln>
        </p:spPr>
      </p:cxnSp>
      <p:sp>
        <p:nvSpPr>
          <p:cNvPr id="1134" name="Shape 1134"/>
          <p:cNvSpPr txBox="1"/>
          <p:nvPr/>
        </p:nvSpPr>
        <p:spPr>
          <a:xfrm>
            <a:off x="6153808" y="2280535"/>
            <a:ext cx="1130299" cy="3968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2"/>
              </a:buClr>
              <a:buSzPct val="25000"/>
              <a:buFont typeface="Arial"/>
              <a:buNone/>
            </a:pPr>
            <a:r>
              <a:rPr lang="en-US" sz="2000" b="0" i="0" u="none" strike="noStrike" cap="none" dirty="0">
                <a:solidFill>
                  <a:srgbClr val="FF0000"/>
                </a:solidFill>
                <a:latin typeface="Arial"/>
                <a:ea typeface="Arial"/>
                <a:cs typeface="Arial"/>
                <a:sym typeface="Arial"/>
              </a:rPr>
              <a:t>Delete 5</a:t>
            </a:r>
          </a:p>
        </p:txBody>
      </p:sp>
      <p:sp>
        <p:nvSpPr>
          <p:cNvPr id="1135" name="Shape 1135"/>
          <p:cNvSpPr txBox="1"/>
          <p:nvPr/>
        </p:nvSpPr>
        <p:spPr>
          <a:xfrm>
            <a:off x="6159501" y="3000030"/>
            <a:ext cx="1765299" cy="3968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2"/>
              </a:buClr>
              <a:buSzPct val="25000"/>
              <a:buFont typeface="Arial"/>
              <a:buNone/>
            </a:pPr>
            <a:r>
              <a:rPr lang="en-US" sz="2000" b="0" i="0" u="none" strike="noStrike" cap="none" dirty="0">
                <a:solidFill>
                  <a:srgbClr val="FF0000"/>
                </a:solidFill>
                <a:latin typeface="Arial"/>
                <a:ea typeface="Arial"/>
                <a:cs typeface="Arial"/>
                <a:sym typeface="Arial"/>
              </a:rPr>
              <a:t>single rotation</a:t>
            </a:r>
          </a:p>
        </p:txBody>
      </p:sp>
      <p:sp>
        <p:nvSpPr>
          <p:cNvPr id="1137" name="Shape 1137"/>
          <p:cNvSpPr/>
          <p:nvPr/>
        </p:nvSpPr>
        <p:spPr>
          <a:xfrm>
            <a:off x="1629978" y="3429000"/>
            <a:ext cx="457200" cy="457200"/>
          </a:xfrm>
          <a:prstGeom prst="ellipse">
            <a:avLst/>
          </a:prstGeom>
          <a:noFill/>
          <a:ln w="3175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chemeClr val="dk2"/>
              </a:buClr>
              <a:buFont typeface="Arial"/>
              <a:buNone/>
            </a:pPr>
            <a:endParaRPr sz="2000" b="1" i="0" u="none" strike="noStrike" cap="none">
              <a:solidFill>
                <a:schemeClr val="dk1"/>
              </a:solidFill>
              <a:latin typeface="Arial"/>
              <a:ea typeface="Arial"/>
              <a:cs typeface="Arial"/>
              <a:sym typeface="Arial"/>
            </a:endParaRPr>
          </a:p>
        </p:txBody>
      </p:sp>
      <p:sp>
        <p:nvSpPr>
          <p:cNvPr id="2" name="Oval 1"/>
          <p:cNvSpPr/>
          <p:nvPr/>
        </p:nvSpPr>
        <p:spPr>
          <a:xfrm>
            <a:off x="3468267" y="2061379"/>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516182" y="2108084"/>
            <a:ext cx="457200" cy="338554"/>
          </a:xfrm>
          <a:prstGeom prst="rect">
            <a:avLst/>
          </a:prstGeom>
          <a:noFill/>
        </p:spPr>
        <p:txBody>
          <a:bodyPr wrap="square" rtlCol="0">
            <a:spAutoFit/>
          </a:bodyPr>
          <a:lstStyle/>
          <a:p>
            <a:r>
              <a:rPr lang="en-US" sz="1600" dirty="0" smtClean="0"/>
              <a:t>20</a:t>
            </a:r>
            <a:endParaRPr lang="en-US" dirty="0"/>
          </a:p>
        </p:txBody>
      </p:sp>
      <p:sp>
        <p:nvSpPr>
          <p:cNvPr id="48" name="Oval 47"/>
          <p:cNvSpPr/>
          <p:nvPr/>
        </p:nvSpPr>
        <p:spPr>
          <a:xfrm>
            <a:off x="4795698" y="2645281"/>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4843613" y="2691986"/>
            <a:ext cx="457200" cy="338554"/>
          </a:xfrm>
          <a:prstGeom prst="rect">
            <a:avLst/>
          </a:prstGeom>
          <a:noFill/>
        </p:spPr>
        <p:txBody>
          <a:bodyPr wrap="square" rtlCol="0">
            <a:spAutoFit/>
          </a:bodyPr>
          <a:lstStyle/>
          <a:p>
            <a:r>
              <a:rPr lang="en-US" sz="1600" dirty="0" smtClean="0"/>
              <a:t>35</a:t>
            </a:r>
            <a:endParaRPr lang="en-US" dirty="0"/>
          </a:p>
        </p:txBody>
      </p:sp>
      <p:sp>
        <p:nvSpPr>
          <p:cNvPr id="50" name="Oval 49"/>
          <p:cNvSpPr/>
          <p:nvPr/>
        </p:nvSpPr>
        <p:spPr>
          <a:xfrm>
            <a:off x="2258248" y="2728160"/>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2306163" y="2774865"/>
            <a:ext cx="457200" cy="338554"/>
          </a:xfrm>
          <a:prstGeom prst="rect">
            <a:avLst/>
          </a:prstGeom>
          <a:noFill/>
        </p:spPr>
        <p:txBody>
          <a:bodyPr wrap="square" rtlCol="0">
            <a:spAutoFit/>
          </a:bodyPr>
          <a:lstStyle/>
          <a:p>
            <a:r>
              <a:rPr lang="en-US" sz="1600" dirty="0"/>
              <a:t>1</a:t>
            </a:r>
            <a:r>
              <a:rPr lang="en-US" sz="1600" dirty="0" smtClean="0"/>
              <a:t>0</a:t>
            </a:r>
            <a:endParaRPr lang="en-US" dirty="0"/>
          </a:p>
        </p:txBody>
      </p:sp>
      <p:sp>
        <p:nvSpPr>
          <p:cNvPr id="52" name="Oval 51"/>
          <p:cNvSpPr/>
          <p:nvPr/>
        </p:nvSpPr>
        <p:spPr>
          <a:xfrm>
            <a:off x="5574721" y="3474072"/>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5622636" y="3520777"/>
            <a:ext cx="457200" cy="338554"/>
          </a:xfrm>
          <a:prstGeom prst="rect">
            <a:avLst/>
          </a:prstGeom>
          <a:noFill/>
        </p:spPr>
        <p:txBody>
          <a:bodyPr wrap="square" rtlCol="0">
            <a:spAutoFit/>
          </a:bodyPr>
          <a:lstStyle/>
          <a:p>
            <a:r>
              <a:rPr lang="en-US" sz="1600" dirty="0"/>
              <a:t>4</a:t>
            </a:r>
            <a:r>
              <a:rPr lang="en-US" sz="1600" dirty="0" smtClean="0"/>
              <a:t>0</a:t>
            </a:r>
            <a:endParaRPr lang="en-US" dirty="0"/>
          </a:p>
        </p:txBody>
      </p:sp>
      <p:sp>
        <p:nvSpPr>
          <p:cNvPr id="54" name="Oval 53"/>
          <p:cNvSpPr/>
          <p:nvPr/>
        </p:nvSpPr>
        <p:spPr>
          <a:xfrm>
            <a:off x="4194486" y="3501606"/>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242401" y="3548311"/>
            <a:ext cx="457200" cy="338554"/>
          </a:xfrm>
          <a:prstGeom prst="rect">
            <a:avLst/>
          </a:prstGeom>
          <a:noFill/>
        </p:spPr>
        <p:txBody>
          <a:bodyPr wrap="square" rtlCol="0">
            <a:spAutoFit/>
          </a:bodyPr>
          <a:lstStyle/>
          <a:p>
            <a:r>
              <a:rPr lang="en-US" sz="1600" dirty="0" smtClean="0"/>
              <a:t>25</a:t>
            </a:r>
            <a:endParaRPr lang="en-US" dirty="0"/>
          </a:p>
        </p:txBody>
      </p:sp>
      <p:sp>
        <p:nvSpPr>
          <p:cNvPr id="56" name="Oval 55"/>
          <p:cNvSpPr/>
          <p:nvPr/>
        </p:nvSpPr>
        <p:spPr>
          <a:xfrm>
            <a:off x="6079836" y="4271046"/>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6127751" y="4317751"/>
            <a:ext cx="457200" cy="338554"/>
          </a:xfrm>
          <a:prstGeom prst="rect">
            <a:avLst/>
          </a:prstGeom>
          <a:noFill/>
        </p:spPr>
        <p:txBody>
          <a:bodyPr wrap="square" rtlCol="0">
            <a:spAutoFit/>
          </a:bodyPr>
          <a:lstStyle/>
          <a:p>
            <a:r>
              <a:rPr lang="en-US" sz="1600" dirty="0" smtClean="0"/>
              <a:t>45</a:t>
            </a:r>
            <a:endParaRPr lang="en-US" dirty="0"/>
          </a:p>
        </p:txBody>
      </p:sp>
      <p:sp>
        <p:nvSpPr>
          <p:cNvPr id="58" name="Oval 57"/>
          <p:cNvSpPr/>
          <p:nvPr/>
        </p:nvSpPr>
        <p:spPr>
          <a:xfrm>
            <a:off x="6537036" y="5073481"/>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6584951" y="5120186"/>
            <a:ext cx="457200" cy="338554"/>
          </a:xfrm>
          <a:prstGeom prst="rect">
            <a:avLst/>
          </a:prstGeom>
          <a:noFill/>
        </p:spPr>
        <p:txBody>
          <a:bodyPr wrap="square" rtlCol="0">
            <a:spAutoFit/>
          </a:bodyPr>
          <a:lstStyle/>
          <a:p>
            <a:r>
              <a:rPr lang="en-US" sz="1600" dirty="0"/>
              <a:t>5</a:t>
            </a:r>
            <a:r>
              <a:rPr lang="en-US" sz="1600" dirty="0" smtClean="0"/>
              <a:t>0</a:t>
            </a:r>
            <a:endParaRPr lang="en-US" dirty="0"/>
          </a:p>
        </p:txBody>
      </p:sp>
      <p:sp>
        <p:nvSpPr>
          <p:cNvPr id="60" name="Oval 59"/>
          <p:cNvSpPr/>
          <p:nvPr/>
        </p:nvSpPr>
        <p:spPr>
          <a:xfrm>
            <a:off x="5269921" y="4290218"/>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5317836" y="4336923"/>
            <a:ext cx="457200" cy="338554"/>
          </a:xfrm>
          <a:prstGeom prst="rect">
            <a:avLst/>
          </a:prstGeom>
          <a:noFill/>
        </p:spPr>
        <p:txBody>
          <a:bodyPr wrap="square" rtlCol="0">
            <a:spAutoFit/>
          </a:bodyPr>
          <a:lstStyle/>
          <a:p>
            <a:r>
              <a:rPr lang="en-US" sz="1600" dirty="0" smtClean="0"/>
              <a:t>38</a:t>
            </a:r>
            <a:endParaRPr lang="en-US" dirty="0"/>
          </a:p>
        </p:txBody>
      </p:sp>
      <p:sp>
        <p:nvSpPr>
          <p:cNvPr id="62" name="Oval 61"/>
          <p:cNvSpPr/>
          <p:nvPr/>
        </p:nvSpPr>
        <p:spPr>
          <a:xfrm>
            <a:off x="4651686" y="4283582"/>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699601" y="4330287"/>
            <a:ext cx="457200" cy="338554"/>
          </a:xfrm>
          <a:prstGeom prst="rect">
            <a:avLst/>
          </a:prstGeom>
          <a:noFill/>
        </p:spPr>
        <p:txBody>
          <a:bodyPr wrap="square" rtlCol="0">
            <a:spAutoFit/>
          </a:bodyPr>
          <a:lstStyle/>
          <a:p>
            <a:r>
              <a:rPr lang="en-US" sz="1600" dirty="0"/>
              <a:t>3</a:t>
            </a:r>
            <a:r>
              <a:rPr lang="en-US" sz="1600" dirty="0" smtClean="0"/>
              <a:t>0</a:t>
            </a:r>
            <a:endParaRPr lang="en-US" dirty="0"/>
          </a:p>
        </p:txBody>
      </p:sp>
      <p:sp>
        <p:nvSpPr>
          <p:cNvPr id="64" name="Oval 63"/>
          <p:cNvSpPr/>
          <p:nvPr/>
        </p:nvSpPr>
        <p:spPr>
          <a:xfrm>
            <a:off x="3215709" y="4273671"/>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3263624" y="4320376"/>
            <a:ext cx="457200" cy="338554"/>
          </a:xfrm>
          <a:prstGeom prst="rect">
            <a:avLst/>
          </a:prstGeom>
          <a:noFill/>
        </p:spPr>
        <p:txBody>
          <a:bodyPr wrap="square" rtlCol="0">
            <a:spAutoFit/>
          </a:bodyPr>
          <a:lstStyle/>
          <a:p>
            <a:r>
              <a:rPr lang="en-US" sz="1600" dirty="0" smtClean="0"/>
              <a:t>18</a:t>
            </a:r>
            <a:endParaRPr lang="en-US" dirty="0"/>
          </a:p>
        </p:txBody>
      </p:sp>
      <p:sp>
        <p:nvSpPr>
          <p:cNvPr id="68" name="Oval 67"/>
          <p:cNvSpPr/>
          <p:nvPr/>
        </p:nvSpPr>
        <p:spPr>
          <a:xfrm>
            <a:off x="2764875" y="3454901"/>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2812790" y="3501606"/>
            <a:ext cx="457200" cy="338554"/>
          </a:xfrm>
          <a:prstGeom prst="rect">
            <a:avLst/>
          </a:prstGeom>
          <a:noFill/>
        </p:spPr>
        <p:txBody>
          <a:bodyPr wrap="square" rtlCol="0">
            <a:spAutoFit/>
          </a:bodyPr>
          <a:lstStyle/>
          <a:p>
            <a:r>
              <a:rPr lang="en-US" sz="1600" dirty="0" smtClean="0"/>
              <a:t>15</a:t>
            </a:r>
            <a:endParaRPr lang="en-US" dirty="0"/>
          </a:p>
        </p:txBody>
      </p:sp>
      <p:sp>
        <p:nvSpPr>
          <p:cNvPr id="70" name="Oval 69"/>
          <p:cNvSpPr/>
          <p:nvPr/>
        </p:nvSpPr>
        <p:spPr>
          <a:xfrm>
            <a:off x="1606020" y="3429000"/>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651916" y="3476814"/>
            <a:ext cx="457200" cy="338554"/>
          </a:xfrm>
          <a:prstGeom prst="rect">
            <a:avLst/>
          </a:prstGeom>
          <a:noFill/>
        </p:spPr>
        <p:txBody>
          <a:bodyPr wrap="square" rtlCol="0">
            <a:spAutoFit/>
          </a:bodyPr>
          <a:lstStyle/>
          <a:p>
            <a:pPr algn="ctr"/>
            <a:r>
              <a:rPr lang="en-US" sz="1600" dirty="0" smtClean="0"/>
              <a:t>5</a:t>
            </a:r>
            <a:endParaRPr lang="en-US" dirty="0"/>
          </a:p>
        </p:txBody>
      </p:sp>
      <p:cxnSp>
        <p:nvCxnSpPr>
          <p:cNvPr id="5" name="Straight Arrow Connector 4"/>
          <p:cNvCxnSpPr>
            <a:stCxn id="2" idx="3"/>
            <a:endCxn id="50" idx="7"/>
          </p:cNvCxnSpPr>
          <p:nvPr/>
        </p:nvCxnSpPr>
        <p:spPr>
          <a:xfrm flipH="1">
            <a:off x="2689391" y="2462811"/>
            <a:ext cx="852848" cy="3342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 idx="5"/>
            <a:endCxn id="48" idx="1"/>
          </p:cNvCxnSpPr>
          <p:nvPr/>
        </p:nvCxnSpPr>
        <p:spPr>
          <a:xfrm>
            <a:off x="3899410" y="2462811"/>
            <a:ext cx="970260" cy="2513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50" idx="3"/>
            <a:endCxn id="70" idx="0"/>
          </p:cNvCxnSpPr>
          <p:nvPr/>
        </p:nvCxnSpPr>
        <p:spPr>
          <a:xfrm flipH="1">
            <a:off x="1858578" y="3129592"/>
            <a:ext cx="473642" cy="2994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50" idx="5"/>
            <a:endCxn id="68" idx="0"/>
          </p:cNvCxnSpPr>
          <p:nvPr/>
        </p:nvCxnSpPr>
        <p:spPr>
          <a:xfrm>
            <a:off x="2689391" y="3129592"/>
            <a:ext cx="328042" cy="32530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48" idx="3"/>
            <a:endCxn id="54" idx="0"/>
          </p:cNvCxnSpPr>
          <p:nvPr/>
        </p:nvCxnSpPr>
        <p:spPr>
          <a:xfrm flipH="1">
            <a:off x="4447044" y="3046713"/>
            <a:ext cx="422626" cy="4548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68" idx="5"/>
            <a:endCxn id="64" idx="0"/>
          </p:cNvCxnSpPr>
          <p:nvPr/>
        </p:nvCxnSpPr>
        <p:spPr>
          <a:xfrm>
            <a:off x="3196018" y="3856333"/>
            <a:ext cx="272249" cy="4173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48" idx="5"/>
            <a:endCxn id="52" idx="1"/>
          </p:cNvCxnSpPr>
          <p:nvPr/>
        </p:nvCxnSpPr>
        <p:spPr>
          <a:xfrm>
            <a:off x="5226841" y="3046713"/>
            <a:ext cx="421852" cy="4962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54" idx="5"/>
            <a:endCxn id="62" idx="0"/>
          </p:cNvCxnSpPr>
          <p:nvPr/>
        </p:nvCxnSpPr>
        <p:spPr>
          <a:xfrm>
            <a:off x="4625629" y="3903038"/>
            <a:ext cx="278615" cy="3805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52" idx="3"/>
            <a:endCxn id="60" idx="0"/>
          </p:cNvCxnSpPr>
          <p:nvPr/>
        </p:nvCxnSpPr>
        <p:spPr>
          <a:xfrm flipH="1">
            <a:off x="5522479" y="3875504"/>
            <a:ext cx="126214" cy="41471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56" idx="5"/>
            <a:endCxn id="58" idx="0"/>
          </p:cNvCxnSpPr>
          <p:nvPr/>
        </p:nvCxnSpPr>
        <p:spPr>
          <a:xfrm>
            <a:off x="6510979" y="4672478"/>
            <a:ext cx="278615" cy="40100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52" idx="5"/>
            <a:endCxn id="56" idx="1"/>
          </p:cNvCxnSpPr>
          <p:nvPr/>
        </p:nvCxnSpPr>
        <p:spPr>
          <a:xfrm>
            <a:off x="6005864" y="3875504"/>
            <a:ext cx="147944" cy="46441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36" name="Shape 1136"/>
          <p:cNvSpPr/>
          <p:nvPr/>
        </p:nvSpPr>
        <p:spPr>
          <a:xfrm>
            <a:off x="2237994" y="2697480"/>
            <a:ext cx="553212" cy="502920"/>
          </a:xfrm>
          <a:prstGeom prst="ellipse">
            <a:avLst/>
          </a:prstGeom>
          <a:noFill/>
          <a:ln w="31750" cap="flat" cmpd="sng">
            <a:solidFill>
              <a:srgbClr val="92D050"/>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chemeClr val="dk2"/>
              </a:buClr>
              <a:buFont typeface="Arial"/>
              <a:buNone/>
            </a:pPr>
            <a:endParaRPr sz="2000" b="1" i="0" u="none" strike="noStrike" cap="none">
              <a:solidFill>
                <a:schemeClr val="dk1"/>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093"/>
        <p:cNvGrpSpPr/>
        <p:nvPr/>
      </p:nvGrpSpPr>
      <p:grpSpPr>
        <a:xfrm>
          <a:off x="0" y="0"/>
          <a:ext cx="0" cy="0"/>
          <a:chOff x="0" y="0"/>
          <a:chExt cx="0" cy="0"/>
        </a:xfrm>
      </p:grpSpPr>
      <p:sp>
        <p:nvSpPr>
          <p:cNvPr id="1136" name="Shape 1136"/>
          <p:cNvSpPr/>
          <p:nvPr/>
        </p:nvSpPr>
        <p:spPr>
          <a:xfrm>
            <a:off x="3492633" y="2074486"/>
            <a:ext cx="457200" cy="457200"/>
          </a:xfrm>
          <a:prstGeom prst="ellipse">
            <a:avLst/>
          </a:prstGeom>
          <a:noFill/>
          <a:ln w="3175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chemeClr val="dk2"/>
              </a:buClr>
              <a:buFont typeface="Arial"/>
              <a:buNone/>
            </a:pPr>
            <a:endParaRPr sz="2000" b="1" i="0" u="none" strike="noStrike" cap="none">
              <a:solidFill>
                <a:schemeClr val="dk1"/>
              </a:solidFill>
              <a:latin typeface="Arial"/>
              <a:ea typeface="Arial"/>
              <a:cs typeface="Arial"/>
              <a:sym typeface="Arial"/>
            </a:endParaRPr>
          </a:p>
        </p:txBody>
      </p:sp>
      <p:sp>
        <p:nvSpPr>
          <p:cNvPr id="2" name="Oval 1"/>
          <p:cNvSpPr/>
          <p:nvPr/>
        </p:nvSpPr>
        <p:spPr>
          <a:xfrm>
            <a:off x="3472786" y="2061379"/>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520701" y="2108084"/>
            <a:ext cx="457200" cy="338554"/>
          </a:xfrm>
          <a:prstGeom prst="rect">
            <a:avLst/>
          </a:prstGeom>
          <a:noFill/>
        </p:spPr>
        <p:txBody>
          <a:bodyPr wrap="square" rtlCol="0">
            <a:spAutoFit/>
          </a:bodyPr>
          <a:lstStyle/>
          <a:p>
            <a:r>
              <a:rPr lang="en-US" sz="1600" dirty="0" smtClean="0"/>
              <a:t>20</a:t>
            </a:r>
            <a:endParaRPr lang="en-US" dirty="0"/>
          </a:p>
        </p:txBody>
      </p:sp>
      <p:sp>
        <p:nvSpPr>
          <p:cNvPr id="48" name="Oval 47"/>
          <p:cNvSpPr/>
          <p:nvPr/>
        </p:nvSpPr>
        <p:spPr>
          <a:xfrm>
            <a:off x="4791897" y="2645281"/>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4848132" y="2691986"/>
            <a:ext cx="457200" cy="338554"/>
          </a:xfrm>
          <a:prstGeom prst="rect">
            <a:avLst/>
          </a:prstGeom>
          <a:noFill/>
        </p:spPr>
        <p:txBody>
          <a:bodyPr wrap="square" rtlCol="0">
            <a:spAutoFit/>
          </a:bodyPr>
          <a:lstStyle/>
          <a:p>
            <a:r>
              <a:rPr lang="en-US" sz="1600" dirty="0" smtClean="0"/>
              <a:t>35</a:t>
            </a:r>
            <a:endParaRPr lang="en-US" dirty="0"/>
          </a:p>
        </p:txBody>
      </p:sp>
      <p:sp>
        <p:nvSpPr>
          <p:cNvPr id="50" name="Oval 49"/>
          <p:cNvSpPr/>
          <p:nvPr/>
        </p:nvSpPr>
        <p:spPr>
          <a:xfrm>
            <a:off x="2286000" y="2766916"/>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2309957" y="2829794"/>
            <a:ext cx="457200" cy="338554"/>
          </a:xfrm>
          <a:prstGeom prst="rect">
            <a:avLst/>
          </a:prstGeom>
          <a:noFill/>
        </p:spPr>
        <p:txBody>
          <a:bodyPr wrap="square" rtlCol="0">
            <a:spAutoFit/>
          </a:bodyPr>
          <a:lstStyle/>
          <a:p>
            <a:r>
              <a:rPr lang="en-US" sz="1600" dirty="0" smtClean="0"/>
              <a:t>15</a:t>
            </a:r>
            <a:endParaRPr lang="en-US" dirty="0"/>
          </a:p>
        </p:txBody>
      </p:sp>
      <p:sp>
        <p:nvSpPr>
          <p:cNvPr id="52" name="Oval 51"/>
          <p:cNvSpPr/>
          <p:nvPr/>
        </p:nvSpPr>
        <p:spPr>
          <a:xfrm>
            <a:off x="5579240" y="3474072"/>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5627155" y="3520777"/>
            <a:ext cx="457200" cy="338554"/>
          </a:xfrm>
          <a:prstGeom prst="rect">
            <a:avLst/>
          </a:prstGeom>
          <a:noFill/>
        </p:spPr>
        <p:txBody>
          <a:bodyPr wrap="square" rtlCol="0">
            <a:spAutoFit/>
          </a:bodyPr>
          <a:lstStyle/>
          <a:p>
            <a:r>
              <a:rPr lang="en-US" sz="1600" dirty="0"/>
              <a:t>4</a:t>
            </a:r>
            <a:r>
              <a:rPr lang="en-US" sz="1600" dirty="0" smtClean="0"/>
              <a:t>0</a:t>
            </a:r>
            <a:endParaRPr lang="en-US" dirty="0"/>
          </a:p>
        </p:txBody>
      </p:sp>
      <p:sp>
        <p:nvSpPr>
          <p:cNvPr id="54" name="Oval 53"/>
          <p:cNvSpPr/>
          <p:nvPr/>
        </p:nvSpPr>
        <p:spPr>
          <a:xfrm>
            <a:off x="4103155" y="3501606"/>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179355" y="3548311"/>
            <a:ext cx="457200" cy="338554"/>
          </a:xfrm>
          <a:prstGeom prst="rect">
            <a:avLst/>
          </a:prstGeom>
          <a:noFill/>
        </p:spPr>
        <p:txBody>
          <a:bodyPr wrap="square" rtlCol="0">
            <a:spAutoFit/>
          </a:bodyPr>
          <a:lstStyle/>
          <a:p>
            <a:r>
              <a:rPr lang="en-US" sz="1600" dirty="0" smtClean="0"/>
              <a:t>25</a:t>
            </a:r>
            <a:endParaRPr lang="en-US" dirty="0"/>
          </a:p>
        </p:txBody>
      </p:sp>
      <p:sp>
        <p:nvSpPr>
          <p:cNvPr id="56" name="Oval 55"/>
          <p:cNvSpPr/>
          <p:nvPr/>
        </p:nvSpPr>
        <p:spPr>
          <a:xfrm>
            <a:off x="6265040" y="4271046"/>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6312955" y="4317751"/>
            <a:ext cx="457200" cy="338554"/>
          </a:xfrm>
          <a:prstGeom prst="rect">
            <a:avLst/>
          </a:prstGeom>
          <a:noFill/>
        </p:spPr>
        <p:txBody>
          <a:bodyPr wrap="square" rtlCol="0">
            <a:spAutoFit/>
          </a:bodyPr>
          <a:lstStyle/>
          <a:p>
            <a:r>
              <a:rPr lang="en-US" sz="1600" dirty="0" smtClean="0"/>
              <a:t>45</a:t>
            </a:r>
            <a:endParaRPr lang="en-US" dirty="0"/>
          </a:p>
        </p:txBody>
      </p:sp>
      <p:sp>
        <p:nvSpPr>
          <p:cNvPr id="58" name="Oval 57"/>
          <p:cNvSpPr/>
          <p:nvPr/>
        </p:nvSpPr>
        <p:spPr>
          <a:xfrm>
            <a:off x="6541555" y="5073481"/>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6589470" y="5120186"/>
            <a:ext cx="457200" cy="338554"/>
          </a:xfrm>
          <a:prstGeom prst="rect">
            <a:avLst/>
          </a:prstGeom>
          <a:noFill/>
        </p:spPr>
        <p:txBody>
          <a:bodyPr wrap="square" rtlCol="0">
            <a:spAutoFit/>
          </a:bodyPr>
          <a:lstStyle/>
          <a:p>
            <a:r>
              <a:rPr lang="en-US" sz="1600" dirty="0"/>
              <a:t>5</a:t>
            </a:r>
            <a:r>
              <a:rPr lang="en-US" sz="1600" dirty="0" smtClean="0"/>
              <a:t>0</a:t>
            </a:r>
            <a:endParaRPr lang="en-US" dirty="0"/>
          </a:p>
        </p:txBody>
      </p:sp>
      <p:sp>
        <p:nvSpPr>
          <p:cNvPr id="60" name="Oval 59"/>
          <p:cNvSpPr/>
          <p:nvPr/>
        </p:nvSpPr>
        <p:spPr>
          <a:xfrm>
            <a:off x="5246155" y="4290218"/>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5294070" y="4336923"/>
            <a:ext cx="457200" cy="338554"/>
          </a:xfrm>
          <a:prstGeom prst="rect">
            <a:avLst/>
          </a:prstGeom>
          <a:noFill/>
        </p:spPr>
        <p:txBody>
          <a:bodyPr wrap="square" rtlCol="0">
            <a:spAutoFit/>
          </a:bodyPr>
          <a:lstStyle/>
          <a:p>
            <a:r>
              <a:rPr lang="en-US" sz="1600" dirty="0" smtClean="0"/>
              <a:t>38</a:t>
            </a:r>
            <a:endParaRPr lang="en-US" dirty="0"/>
          </a:p>
        </p:txBody>
      </p:sp>
      <p:sp>
        <p:nvSpPr>
          <p:cNvPr id="62" name="Oval 61"/>
          <p:cNvSpPr/>
          <p:nvPr/>
        </p:nvSpPr>
        <p:spPr>
          <a:xfrm>
            <a:off x="4560355" y="4283582"/>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636555" y="4330287"/>
            <a:ext cx="457200" cy="338554"/>
          </a:xfrm>
          <a:prstGeom prst="rect">
            <a:avLst/>
          </a:prstGeom>
          <a:noFill/>
        </p:spPr>
        <p:txBody>
          <a:bodyPr wrap="square" rtlCol="0">
            <a:spAutoFit/>
          </a:bodyPr>
          <a:lstStyle/>
          <a:p>
            <a:r>
              <a:rPr lang="en-US" sz="1600" dirty="0"/>
              <a:t>3</a:t>
            </a:r>
            <a:r>
              <a:rPr lang="en-US" sz="1600" dirty="0" smtClean="0"/>
              <a:t>0</a:t>
            </a:r>
            <a:endParaRPr lang="en-US" dirty="0"/>
          </a:p>
        </p:txBody>
      </p:sp>
      <p:sp>
        <p:nvSpPr>
          <p:cNvPr id="68" name="Oval 67"/>
          <p:cNvSpPr/>
          <p:nvPr/>
        </p:nvSpPr>
        <p:spPr>
          <a:xfrm>
            <a:off x="2903920" y="3454901"/>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2960155" y="3501606"/>
            <a:ext cx="457200" cy="338554"/>
          </a:xfrm>
          <a:prstGeom prst="rect">
            <a:avLst/>
          </a:prstGeom>
          <a:noFill/>
        </p:spPr>
        <p:txBody>
          <a:bodyPr wrap="square" rtlCol="0">
            <a:spAutoFit/>
          </a:bodyPr>
          <a:lstStyle/>
          <a:p>
            <a:r>
              <a:rPr lang="en-US" sz="1600" dirty="0" smtClean="0"/>
              <a:t>18</a:t>
            </a:r>
            <a:endParaRPr lang="en-US" dirty="0"/>
          </a:p>
        </p:txBody>
      </p:sp>
      <p:sp>
        <p:nvSpPr>
          <p:cNvPr id="70" name="Oval 69"/>
          <p:cNvSpPr/>
          <p:nvPr/>
        </p:nvSpPr>
        <p:spPr>
          <a:xfrm>
            <a:off x="1600200" y="3430109"/>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600200" y="3505200"/>
            <a:ext cx="457200" cy="338554"/>
          </a:xfrm>
          <a:prstGeom prst="rect">
            <a:avLst/>
          </a:prstGeom>
          <a:noFill/>
        </p:spPr>
        <p:txBody>
          <a:bodyPr wrap="square" rtlCol="0">
            <a:spAutoFit/>
          </a:bodyPr>
          <a:lstStyle/>
          <a:p>
            <a:pPr algn="ctr"/>
            <a:r>
              <a:rPr lang="en-US" sz="1600" dirty="0" smtClean="0"/>
              <a:t>10</a:t>
            </a:r>
            <a:endParaRPr lang="en-US" dirty="0"/>
          </a:p>
        </p:txBody>
      </p:sp>
      <p:cxnSp>
        <p:nvCxnSpPr>
          <p:cNvPr id="5" name="Straight Arrow Connector 4"/>
          <p:cNvCxnSpPr>
            <a:stCxn id="2" idx="3"/>
          </p:cNvCxnSpPr>
          <p:nvPr/>
        </p:nvCxnSpPr>
        <p:spPr>
          <a:xfrm flipH="1">
            <a:off x="2693910" y="2462811"/>
            <a:ext cx="852848" cy="3342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 idx="5"/>
          </p:cNvCxnSpPr>
          <p:nvPr/>
        </p:nvCxnSpPr>
        <p:spPr>
          <a:xfrm>
            <a:off x="3903929" y="2462811"/>
            <a:ext cx="970260" cy="2513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a:off x="1861078" y="3129592"/>
            <a:ext cx="475661" cy="30051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50" idx="5"/>
            <a:endCxn id="68" idx="1"/>
          </p:cNvCxnSpPr>
          <p:nvPr/>
        </p:nvCxnSpPr>
        <p:spPr>
          <a:xfrm>
            <a:off x="2717143" y="3168348"/>
            <a:ext cx="260749" cy="35542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endCxn id="54" idx="0"/>
          </p:cNvCxnSpPr>
          <p:nvPr/>
        </p:nvCxnSpPr>
        <p:spPr>
          <a:xfrm flipH="1">
            <a:off x="4355713" y="3046713"/>
            <a:ext cx="518476" cy="4548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endCxn id="52" idx="1"/>
          </p:cNvCxnSpPr>
          <p:nvPr/>
        </p:nvCxnSpPr>
        <p:spPr>
          <a:xfrm>
            <a:off x="5231360" y="3046713"/>
            <a:ext cx="421852" cy="4962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54" idx="5"/>
            <a:endCxn id="62" idx="0"/>
          </p:cNvCxnSpPr>
          <p:nvPr/>
        </p:nvCxnSpPr>
        <p:spPr>
          <a:xfrm>
            <a:off x="4534298" y="3903038"/>
            <a:ext cx="278615" cy="3805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52" idx="3"/>
            <a:endCxn id="60" idx="0"/>
          </p:cNvCxnSpPr>
          <p:nvPr/>
        </p:nvCxnSpPr>
        <p:spPr>
          <a:xfrm flipH="1">
            <a:off x="5498713" y="3875504"/>
            <a:ext cx="154499" cy="41471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56" idx="5"/>
            <a:endCxn id="58" idx="0"/>
          </p:cNvCxnSpPr>
          <p:nvPr/>
        </p:nvCxnSpPr>
        <p:spPr>
          <a:xfrm>
            <a:off x="6696183" y="4672478"/>
            <a:ext cx="97930" cy="40100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52" idx="5"/>
            <a:endCxn id="56" idx="1"/>
          </p:cNvCxnSpPr>
          <p:nvPr/>
        </p:nvCxnSpPr>
        <p:spPr>
          <a:xfrm>
            <a:off x="6010383" y="3875504"/>
            <a:ext cx="328629" cy="46441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45962"/>
            <a:ext cx="1689100"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5" name="Shape 1181"/>
          <p:cNvCxnSpPr/>
          <p:nvPr/>
        </p:nvCxnSpPr>
        <p:spPr>
          <a:xfrm rot="10800000" flipH="1">
            <a:off x="2221843" y="2304008"/>
            <a:ext cx="990599" cy="26987"/>
          </a:xfrm>
          <a:prstGeom prst="straightConnector1">
            <a:avLst/>
          </a:prstGeom>
          <a:noFill/>
          <a:ln w="31750" cap="flat" cmpd="sng">
            <a:solidFill>
              <a:srgbClr val="FF0000"/>
            </a:solidFill>
            <a:prstDash val="solid"/>
            <a:round/>
            <a:headEnd type="none" w="med" len="med"/>
            <a:tailEnd type="stealth" w="lg" len="lg"/>
          </a:ln>
        </p:spPr>
      </p:cxnSp>
      <p:cxnSp>
        <p:nvCxnSpPr>
          <p:cNvPr id="46" name="Shape 1178"/>
          <p:cNvCxnSpPr/>
          <p:nvPr/>
        </p:nvCxnSpPr>
        <p:spPr>
          <a:xfrm rot="10800000" flipH="1">
            <a:off x="7054672" y="5706885"/>
            <a:ext cx="1447800" cy="26987"/>
          </a:xfrm>
          <a:prstGeom prst="straightConnector1">
            <a:avLst/>
          </a:prstGeom>
          <a:noFill/>
          <a:ln w="31750" cap="flat" cmpd="sng">
            <a:solidFill>
              <a:srgbClr val="FF0000"/>
            </a:solidFill>
            <a:prstDash val="solid"/>
            <a:round/>
            <a:headEnd type="none" w="med" len="med"/>
            <a:tailEnd type="stealth" w="lg" len="lg"/>
          </a:ln>
        </p:spPr>
      </p:cxnSp>
      <p:sp>
        <p:nvSpPr>
          <p:cNvPr id="47" name="Shape 1179"/>
          <p:cNvSpPr txBox="1"/>
          <p:nvPr/>
        </p:nvSpPr>
        <p:spPr>
          <a:xfrm>
            <a:off x="6761117" y="5747283"/>
            <a:ext cx="1765299" cy="3968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2"/>
              </a:buClr>
              <a:buSzPct val="25000"/>
              <a:buFont typeface="Arial"/>
              <a:buNone/>
            </a:pPr>
            <a:r>
              <a:rPr lang="en-US" sz="2000" b="0" i="0" u="none" strike="noStrike" cap="none" dirty="0">
                <a:solidFill>
                  <a:srgbClr val="FF0000"/>
                </a:solidFill>
                <a:latin typeface="Arial"/>
                <a:ea typeface="Arial"/>
                <a:cs typeface="Arial"/>
                <a:sym typeface="Arial"/>
              </a:rPr>
              <a:t>single rotation</a:t>
            </a:r>
          </a:p>
        </p:txBody>
      </p:sp>
      <p:sp>
        <p:nvSpPr>
          <p:cNvPr id="4" name="TextBox 3"/>
          <p:cNvSpPr txBox="1"/>
          <p:nvPr/>
        </p:nvSpPr>
        <p:spPr>
          <a:xfrm>
            <a:off x="179182" y="1923418"/>
            <a:ext cx="2157557" cy="523220"/>
          </a:xfrm>
          <a:prstGeom prst="rect">
            <a:avLst/>
          </a:prstGeom>
          <a:noFill/>
        </p:spPr>
        <p:txBody>
          <a:bodyPr wrap="square" rtlCol="0">
            <a:spAutoFit/>
          </a:bodyPr>
          <a:lstStyle/>
          <a:p>
            <a:r>
              <a:rPr lang="en-US" dirty="0" smtClean="0">
                <a:solidFill>
                  <a:srgbClr val="FF0000"/>
                </a:solidFill>
              </a:rPr>
              <a:t>Continue to check balance factor at parent</a:t>
            </a:r>
            <a:endParaRPr lang="en-US" dirty="0">
              <a:solidFill>
                <a:srgbClr val="FF0000"/>
              </a:solidFill>
            </a:endParaRPr>
          </a:p>
        </p:txBody>
      </p:sp>
      <p:sp>
        <p:nvSpPr>
          <p:cNvPr id="42" name="Shape 1094"/>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300" b="1" i="0" u="none" strike="noStrike" cap="none" dirty="0">
                <a:solidFill>
                  <a:schemeClr val="accent6">
                    <a:lumMod val="75000"/>
                  </a:schemeClr>
                </a:solidFill>
                <a:latin typeface="Calibri"/>
                <a:ea typeface="Calibri"/>
                <a:cs typeface="Calibri"/>
                <a:sym typeface="Calibri"/>
              </a:rPr>
              <a:t>Deletion: An extended </a:t>
            </a:r>
            <a:r>
              <a:rPr lang="en-US" sz="3300" b="1" i="0" u="none" strike="noStrike" cap="none" dirty="0" smtClean="0">
                <a:solidFill>
                  <a:schemeClr val="accent6">
                    <a:lumMod val="75000"/>
                  </a:schemeClr>
                </a:solidFill>
                <a:latin typeface="Calibri"/>
                <a:ea typeface="Calibri"/>
                <a:cs typeface="Calibri"/>
                <a:sym typeface="Calibri"/>
              </a:rPr>
              <a:t>example (continued)</a:t>
            </a:r>
            <a:endParaRPr lang="en-US" sz="3300" b="1" i="0" u="none" strike="noStrike" cap="none" dirty="0">
              <a:solidFill>
                <a:schemeClr val="accent6">
                  <a:lumMod val="75000"/>
                </a:schemeClr>
              </a:solidFill>
              <a:latin typeface="Calibri"/>
              <a:ea typeface="Calibri"/>
              <a:cs typeface="Calibri"/>
              <a:sym typeface="Calibri"/>
            </a:endParaRPr>
          </a:p>
        </p:txBody>
      </p:sp>
    </p:spTree>
    <p:extLst>
      <p:ext uri="{BB962C8B-B14F-4D97-AF65-F5344CB8AC3E}">
        <p14:creationId xmlns:p14="http://schemas.microsoft.com/office/powerpoint/2010/main" val="967956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b="1">
                <a:solidFill>
                  <a:srgbClr val="FF0000"/>
                </a:solidFill>
              </a:rPr>
              <a:t>Link To: </a:t>
            </a:r>
            <a:r>
              <a:rPr lang="en-US" sz="3300" b="1" i="0" u="none" strike="noStrike" cap="none">
                <a:solidFill>
                  <a:srgbClr val="548135"/>
                </a:solidFill>
                <a:latin typeface="Calibri"/>
                <a:ea typeface="Calibri"/>
                <a:cs typeface="Calibri"/>
                <a:sym typeface="Calibri"/>
              </a:rPr>
              <a:t>Example: UNIX Directory</a:t>
            </a:r>
          </a:p>
        </p:txBody>
      </p:sp>
      <p:pic>
        <p:nvPicPr>
          <p:cNvPr id="129" name="Shape 129" descr="fig4_5"/>
          <p:cNvPicPr preferRelativeResize="0"/>
          <p:nvPr/>
        </p:nvPicPr>
        <p:blipFill rotWithShape="1">
          <a:blip r:embed="rId3">
            <a:alphaModFix/>
          </a:blip>
          <a:srcRect r="3046"/>
          <a:stretch/>
        </p:blipFill>
        <p:spPr>
          <a:xfrm>
            <a:off x="152400" y="1676400"/>
            <a:ext cx="8732837" cy="34861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093"/>
        <p:cNvGrpSpPr/>
        <p:nvPr/>
      </p:nvGrpSpPr>
      <p:grpSpPr>
        <a:xfrm>
          <a:off x="0" y="0"/>
          <a:ext cx="0" cy="0"/>
          <a:chOff x="0" y="0"/>
          <a:chExt cx="0" cy="0"/>
        </a:xfrm>
      </p:grpSpPr>
      <p:sp>
        <p:nvSpPr>
          <p:cNvPr id="2" name="Oval 1"/>
          <p:cNvSpPr/>
          <p:nvPr/>
        </p:nvSpPr>
        <p:spPr>
          <a:xfrm>
            <a:off x="3520701" y="2042207"/>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581400" y="2108084"/>
            <a:ext cx="457200" cy="338554"/>
          </a:xfrm>
          <a:prstGeom prst="rect">
            <a:avLst/>
          </a:prstGeom>
          <a:noFill/>
        </p:spPr>
        <p:txBody>
          <a:bodyPr wrap="square" rtlCol="0">
            <a:spAutoFit/>
          </a:bodyPr>
          <a:lstStyle/>
          <a:p>
            <a:r>
              <a:rPr lang="en-US" sz="1600" dirty="0" smtClean="0"/>
              <a:t>35</a:t>
            </a:r>
            <a:endParaRPr lang="en-US" dirty="0"/>
          </a:p>
        </p:txBody>
      </p:sp>
      <p:sp>
        <p:nvSpPr>
          <p:cNvPr id="48" name="Oval 47"/>
          <p:cNvSpPr/>
          <p:nvPr/>
        </p:nvSpPr>
        <p:spPr>
          <a:xfrm>
            <a:off x="4791897" y="2645281"/>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4848132" y="2691986"/>
            <a:ext cx="457200" cy="338554"/>
          </a:xfrm>
          <a:prstGeom prst="rect">
            <a:avLst/>
          </a:prstGeom>
          <a:noFill/>
        </p:spPr>
        <p:txBody>
          <a:bodyPr wrap="square" rtlCol="0">
            <a:spAutoFit/>
          </a:bodyPr>
          <a:lstStyle/>
          <a:p>
            <a:r>
              <a:rPr lang="en-US" sz="1600" dirty="0" smtClean="0"/>
              <a:t>40</a:t>
            </a:r>
            <a:endParaRPr lang="en-US" dirty="0"/>
          </a:p>
        </p:txBody>
      </p:sp>
      <p:sp>
        <p:nvSpPr>
          <p:cNvPr id="50" name="Oval 49"/>
          <p:cNvSpPr/>
          <p:nvPr/>
        </p:nvSpPr>
        <p:spPr>
          <a:xfrm>
            <a:off x="2286000" y="2766916"/>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2309957" y="2829794"/>
            <a:ext cx="457200" cy="338554"/>
          </a:xfrm>
          <a:prstGeom prst="rect">
            <a:avLst/>
          </a:prstGeom>
          <a:noFill/>
        </p:spPr>
        <p:txBody>
          <a:bodyPr wrap="square" rtlCol="0">
            <a:spAutoFit/>
          </a:bodyPr>
          <a:lstStyle/>
          <a:p>
            <a:r>
              <a:rPr lang="en-US" sz="1600" dirty="0" smtClean="0"/>
              <a:t>20</a:t>
            </a:r>
            <a:endParaRPr lang="en-US" dirty="0"/>
          </a:p>
        </p:txBody>
      </p:sp>
      <p:sp>
        <p:nvSpPr>
          <p:cNvPr id="52" name="Oval 51"/>
          <p:cNvSpPr/>
          <p:nvPr/>
        </p:nvSpPr>
        <p:spPr>
          <a:xfrm>
            <a:off x="5579240" y="3474072"/>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5627155" y="3520777"/>
            <a:ext cx="457200" cy="338554"/>
          </a:xfrm>
          <a:prstGeom prst="rect">
            <a:avLst/>
          </a:prstGeom>
          <a:noFill/>
        </p:spPr>
        <p:txBody>
          <a:bodyPr wrap="square" rtlCol="0">
            <a:spAutoFit/>
          </a:bodyPr>
          <a:lstStyle/>
          <a:p>
            <a:r>
              <a:rPr lang="en-US" sz="1600" dirty="0" smtClean="0"/>
              <a:t>45</a:t>
            </a:r>
            <a:endParaRPr lang="en-US" dirty="0"/>
          </a:p>
        </p:txBody>
      </p:sp>
      <p:sp>
        <p:nvSpPr>
          <p:cNvPr id="54" name="Oval 53"/>
          <p:cNvSpPr/>
          <p:nvPr/>
        </p:nvSpPr>
        <p:spPr>
          <a:xfrm>
            <a:off x="4103155" y="3501606"/>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179355" y="3548311"/>
            <a:ext cx="457200" cy="338554"/>
          </a:xfrm>
          <a:prstGeom prst="rect">
            <a:avLst/>
          </a:prstGeom>
          <a:noFill/>
        </p:spPr>
        <p:txBody>
          <a:bodyPr wrap="square" rtlCol="0">
            <a:spAutoFit/>
          </a:bodyPr>
          <a:lstStyle/>
          <a:p>
            <a:r>
              <a:rPr lang="en-US" sz="1600" dirty="0" smtClean="0"/>
              <a:t>38</a:t>
            </a:r>
            <a:endParaRPr lang="en-US" dirty="0"/>
          </a:p>
        </p:txBody>
      </p:sp>
      <p:sp>
        <p:nvSpPr>
          <p:cNvPr id="56" name="Oval 55"/>
          <p:cNvSpPr/>
          <p:nvPr/>
        </p:nvSpPr>
        <p:spPr>
          <a:xfrm>
            <a:off x="6265040" y="4271046"/>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6312955" y="4317751"/>
            <a:ext cx="457200" cy="338554"/>
          </a:xfrm>
          <a:prstGeom prst="rect">
            <a:avLst/>
          </a:prstGeom>
          <a:noFill/>
        </p:spPr>
        <p:txBody>
          <a:bodyPr wrap="square" rtlCol="0">
            <a:spAutoFit/>
          </a:bodyPr>
          <a:lstStyle/>
          <a:p>
            <a:r>
              <a:rPr lang="en-US" sz="1600" dirty="0" smtClean="0"/>
              <a:t>50</a:t>
            </a:r>
            <a:endParaRPr lang="en-US" dirty="0"/>
          </a:p>
        </p:txBody>
      </p:sp>
      <p:sp>
        <p:nvSpPr>
          <p:cNvPr id="58" name="Oval 57"/>
          <p:cNvSpPr/>
          <p:nvPr/>
        </p:nvSpPr>
        <p:spPr>
          <a:xfrm>
            <a:off x="6733885" y="5073481"/>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6781800" y="5120186"/>
            <a:ext cx="457200" cy="338554"/>
          </a:xfrm>
          <a:prstGeom prst="rect">
            <a:avLst/>
          </a:prstGeom>
          <a:noFill/>
        </p:spPr>
        <p:txBody>
          <a:bodyPr wrap="square" rtlCol="0">
            <a:spAutoFit/>
          </a:bodyPr>
          <a:lstStyle/>
          <a:p>
            <a:r>
              <a:rPr lang="en-US" sz="1600" dirty="0"/>
              <a:t>5</a:t>
            </a:r>
            <a:r>
              <a:rPr lang="en-US" sz="1600" dirty="0" smtClean="0"/>
              <a:t>0</a:t>
            </a:r>
            <a:endParaRPr lang="en-US" dirty="0"/>
          </a:p>
        </p:txBody>
      </p:sp>
      <p:sp>
        <p:nvSpPr>
          <p:cNvPr id="60" name="Oval 59"/>
          <p:cNvSpPr/>
          <p:nvPr/>
        </p:nvSpPr>
        <p:spPr>
          <a:xfrm>
            <a:off x="1105548" y="4251874"/>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1143000" y="4309646"/>
            <a:ext cx="457200" cy="338554"/>
          </a:xfrm>
          <a:prstGeom prst="rect">
            <a:avLst/>
          </a:prstGeom>
          <a:noFill/>
        </p:spPr>
        <p:txBody>
          <a:bodyPr wrap="square" rtlCol="0">
            <a:spAutoFit/>
          </a:bodyPr>
          <a:lstStyle/>
          <a:p>
            <a:r>
              <a:rPr lang="en-US" sz="1600" dirty="0" smtClean="0"/>
              <a:t>10</a:t>
            </a:r>
            <a:endParaRPr lang="en-US" dirty="0"/>
          </a:p>
        </p:txBody>
      </p:sp>
      <p:sp>
        <p:nvSpPr>
          <p:cNvPr id="62" name="Oval 61"/>
          <p:cNvSpPr/>
          <p:nvPr/>
        </p:nvSpPr>
        <p:spPr>
          <a:xfrm>
            <a:off x="3390124" y="4371800"/>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3422559" y="4437677"/>
            <a:ext cx="457200" cy="338554"/>
          </a:xfrm>
          <a:prstGeom prst="rect">
            <a:avLst/>
          </a:prstGeom>
          <a:noFill/>
        </p:spPr>
        <p:txBody>
          <a:bodyPr wrap="square" rtlCol="0">
            <a:spAutoFit/>
          </a:bodyPr>
          <a:lstStyle/>
          <a:p>
            <a:r>
              <a:rPr lang="en-US" sz="1600" dirty="0"/>
              <a:t>3</a:t>
            </a:r>
            <a:r>
              <a:rPr lang="en-US" sz="1600" dirty="0" smtClean="0"/>
              <a:t>0</a:t>
            </a:r>
            <a:endParaRPr lang="en-US" dirty="0"/>
          </a:p>
        </p:txBody>
      </p:sp>
      <p:sp>
        <p:nvSpPr>
          <p:cNvPr id="68" name="Oval 67"/>
          <p:cNvSpPr/>
          <p:nvPr/>
        </p:nvSpPr>
        <p:spPr>
          <a:xfrm>
            <a:off x="2903920" y="3454901"/>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2960155" y="3501606"/>
            <a:ext cx="457200" cy="338554"/>
          </a:xfrm>
          <a:prstGeom prst="rect">
            <a:avLst/>
          </a:prstGeom>
          <a:noFill/>
        </p:spPr>
        <p:txBody>
          <a:bodyPr wrap="square" rtlCol="0">
            <a:spAutoFit/>
          </a:bodyPr>
          <a:lstStyle/>
          <a:p>
            <a:r>
              <a:rPr lang="en-US" sz="1600" dirty="0" smtClean="0"/>
              <a:t>25</a:t>
            </a:r>
            <a:endParaRPr lang="en-US" dirty="0"/>
          </a:p>
        </p:txBody>
      </p:sp>
      <p:sp>
        <p:nvSpPr>
          <p:cNvPr id="70" name="Oval 69"/>
          <p:cNvSpPr/>
          <p:nvPr/>
        </p:nvSpPr>
        <p:spPr>
          <a:xfrm>
            <a:off x="1600200" y="3430109"/>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600200" y="3505200"/>
            <a:ext cx="457200" cy="338554"/>
          </a:xfrm>
          <a:prstGeom prst="rect">
            <a:avLst/>
          </a:prstGeom>
          <a:noFill/>
        </p:spPr>
        <p:txBody>
          <a:bodyPr wrap="square" rtlCol="0">
            <a:spAutoFit/>
          </a:bodyPr>
          <a:lstStyle/>
          <a:p>
            <a:pPr algn="ctr"/>
            <a:r>
              <a:rPr lang="en-US" sz="1600" dirty="0" smtClean="0"/>
              <a:t>15</a:t>
            </a:r>
            <a:endParaRPr lang="en-US" dirty="0"/>
          </a:p>
        </p:txBody>
      </p:sp>
      <p:cxnSp>
        <p:nvCxnSpPr>
          <p:cNvPr id="5" name="Straight Arrow Connector 4"/>
          <p:cNvCxnSpPr>
            <a:stCxn id="2" idx="3"/>
          </p:cNvCxnSpPr>
          <p:nvPr/>
        </p:nvCxnSpPr>
        <p:spPr>
          <a:xfrm flipH="1">
            <a:off x="2703275" y="2443639"/>
            <a:ext cx="891398" cy="41845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 idx="5"/>
          </p:cNvCxnSpPr>
          <p:nvPr/>
        </p:nvCxnSpPr>
        <p:spPr>
          <a:xfrm>
            <a:off x="3951844" y="2443639"/>
            <a:ext cx="970260" cy="2513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a:off x="1861078" y="3129592"/>
            <a:ext cx="475661" cy="30051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50" idx="5"/>
            <a:endCxn id="68" idx="1"/>
          </p:cNvCxnSpPr>
          <p:nvPr/>
        </p:nvCxnSpPr>
        <p:spPr>
          <a:xfrm>
            <a:off x="2717143" y="3168348"/>
            <a:ext cx="260749" cy="35542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endCxn id="54" idx="0"/>
          </p:cNvCxnSpPr>
          <p:nvPr/>
        </p:nvCxnSpPr>
        <p:spPr>
          <a:xfrm flipH="1">
            <a:off x="4355713" y="3046713"/>
            <a:ext cx="518476" cy="4548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endCxn id="52" idx="1"/>
          </p:cNvCxnSpPr>
          <p:nvPr/>
        </p:nvCxnSpPr>
        <p:spPr>
          <a:xfrm>
            <a:off x="5231360" y="3046713"/>
            <a:ext cx="421852" cy="4962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68" idx="5"/>
            <a:endCxn id="62" idx="0"/>
          </p:cNvCxnSpPr>
          <p:nvPr/>
        </p:nvCxnSpPr>
        <p:spPr>
          <a:xfrm>
            <a:off x="3335063" y="3856333"/>
            <a:ext cx="307619" cy="5154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70" idx="3"/>
            <a:endCxn id="60" idx="0"/>
          </p:cNvCxnSpPr>
          <p:nvPr/>
        </p:nvCxnSpPr>
        <p:spPr>
          <a:xfrm flipH="1">
            <a:off x="1358106" y="3831541"/>
            <a:ext cx="316066" cy="42033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56" idx="5"/>
            <a:endCxn id="58" idx="0"/>
          </p:cNvCxnSpPr>
          <p:nvPr/>
        </p:nvCxnSpPr>
        <p:spPr>
          <a:xfrm>
            <a:off x="6696183" y="4672478"/>
            <a:ext cx="290260" cy="40100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52" idx="5"/>
            <a:endCxn id="56" idx="1"/>
          </p:cNvCxnSpPr>
          <p:nvPr/>
        </p:nvCxnSpPr>
        <p:spPr>
          <a:xfrm>
            <a:off x="6010383" y="3875504"/>
            <a:ext cx="328629" cy="46441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2014738" y="4317751"/>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2057400" y="4343400"/>
            <a:ext cx="457200" cy="338554"/>
          </a:xfrm>
          <a:prstGeom prst="rect">
            <a:avLst/>
          </a:prstGeom>
          <a:noFill/>
        </p:spPr>
        <p:txBody>
          <a:bodyPr wrap="square" rtlCol="0">
            <a:spAutoFit/>
          </a:bodyPr>
          <a:lstStyle/>
          <a:p>
            <a:r>
              <a:rPr lang="en-US" sz="1600" dirty="0" smtClean="0"/>
              <a:t>18</a:t>
            </a:r>
            <a:endParaRPr lang="en-US" dirty="0"/>
          </a:p>
        </p:txBody>
      </p:sp>
      <p:cxnSp>
        <p:nvCxnSpPr>
          <p:cNvPr id="66" name="Straight Arrow Connector 65"/>
          <p:cNvCxnSpPr>
            <a:stCxn id="70" idx="5"/>
            <a:endCxn id="64" idx="0"/>
          </p:cNvCxnSpPr>
          <p:nvPr/>
        </p:nvCxnSpPr>
        <p:spPr>
          <a:xfrm>
            <a:off x="2031343" y="3831541"/>
            <a:ext cx="235953" cy="4862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45239" y="5819422"/>
            <a:ext cx="6272357" cy="584775"/>
          </a:xfrm>
          <a:prstGeom prst="rect">
            <a:avLst/>
          </a:prstGeom>
        </p:spPr>
        <p:txBody>
          <a:bodyPr wrap="square">
            <a:spAutoFit/>
          </a:bodyPr>
          <a:lstStyle/>
          <a:p>
            <a:r>
              <a:rPr lang="en-US" sz="1600" b="1" dirty="0"/>
              <a:t>For deletion, after rotation, we need to continue tracing upward to see if AVL-tree property is violated at other </a:t>
            </a:r>
            <a:r>
              <a:rPr lang="en-US" sz="1600" b="1" dirty="0" smtClean="0"/>
              <a:t>nodes.</a:t>
            </a:r>
            <a:endParaRPr lang="en-US" sz="1600" b="1" dirty="0"/>
          </a:p>
        </p:txBody>
      </p:sp>
      <p:sp>
        <p:nvSpPr>
          <p:cNvPr id="42" name="Shape 1094"/>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300" b="1" i="0" u="none" strike="noStrike" cap="none" dirty="0">
                <a:solidFill>
                  <a:schemeClr val="accent6">
                    <a:lumMod val="75000"/>
                  </a:schemeClr>
                </a:solidFill>
                <a:latin typeface="Calibri"/>
                <a:ea typeface="Calibri"/>
                <a:cs typeface="Calibri"/>
                <a:sym typeface="Calibri"/>
              </a:rPr>
              <a:t>Deletion: An extended </a:t>
            </a:r>
            <a:r>
              <a:rPr lang="en-US" sz="3300" b="1" i="0" u="none" strike="noStrike" cap="none" dirty="0" smtClean="0">
                <a:solidFill>
                  <a:schemeClr val="accent6">
                    <a:lumMod val="75000"/>
                  </a:schemeClr>
                </a:solidFill>
                <a:latin typeface="Calibri"/>
                <a:ea typeface="Calibri"/>
                <a:cs typeface="Calibri"/>
                <a:sym typeface="Calibri"/>
              </a:rPr>
              <a:t>example (continued)</a:t>
            </a:r>
            <a:endParaRPr lang="en-US" sz="3300" b="1" i="0" u="none" strike="noStrike" cap="none" dirty="0">
              <a:solidFill>
                <a:schemeClr val="accent6">
                  <a:lumMod val="75000"/>
                </a:schemeClr>
              </a:solidFill>
              <a:latin typeface="Calibri"/>
              <a:ea typeface="Calibri"/>
              <a:cs typeface="Calibri"/>
              <a:sym typeface="Calibri"/>
            </a:endParaRPr>
          </a:p>
        </p:txBody>
      </p:sp>
      <p:sp>
        <p:nvSpPr>
          <p:cNvPr id="8" name="Down Ribbon 7"/>
          <p:cNvSpPr/>
          <p:nvPr/>
        </p:nvSpPr>
        <p:spPr>
          <a:xfrm rot="20859204">
            <a:off x="6601139" y="5477283"/>
            <a:ext cx="2133600" cy="745941"/>
          </a:xfrm>
          <a:prstGeom prst="ribb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AVL tree</a:t>
            </a:r>
            <a:r>
              <a:rPr lang="en-US" b="1" dirty="0" smtClean="0"/>
              <a:t>!!</a:t>
            </a:r>
            <a:endParaRPr lang="en-US" dirty="0"/>
          </a:p>
        </p:txBody>
      </p:sp>
    </p:spTree>
    <p:extLst>
      <p:ext uri="{BB962C8B-B14F-4D97-AF65-F5344CB8AC3E}">
        <p14:creationId xmlns:p14="http://schemas.microsoft.com/office/powerpoint/2010/main" val="27870882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261"/>
        <p:cNvGrpSpPr/>
        <p:nvPr/>
      </p:nvGrpSpPr>
      <p:grpSpPr>
        <a:xfrm>
          <a:off x="0" y="0"/>
          <a:ext cx="0" cy="0"/>
          <a:chOff x="0" y="0"/>
          <a:chExt cx="0" cy="0"/>
        </a:xfrm>
      </p:grpSpPr>
      <p:sp>
        <p:nvSpPr>
          <p:cNvPr id="1262" name="Shape 1262"/>
          <p:cNvSpPr txBox="1">
            <a:spLocks noGrp="1"/>
          </p:cNvSpPr>
          <p:nvPr>
            <p:ph type="ctrTitle"/>
          </p:nvPr>
        </p:nvSpPr>
        <p:spPr>
          <a:xfrm>
            <a:off x="1143000" y="1122362"/>
            <a:ext cx="6858000" cy="2387600"/>
          </a:xfrm>
          <a:prstGeom prst="rect">
            <a:avLst/>
          </a:prstGeom>
          <a:noFill/>
          <a:ln>
            <a:noFill/>
          </a:ln>
        </p:spPr>
        <p:txBody>
          <a:bodyPr lIns="91425" tIns="45700" rIns="91425" bIns="45700" anchor="b" anchorCtr="0">
            <a:noAutofit/>
          </a:bodyPr>
          <a:lstStyle/>
          <a:p>
            <a:pPr marL="0" marR="0" lvl="0" indent="0" algn="ctr" rtl="0">
              <a:lnSpc>
                <a:spcPct val="90000"/>
              </a:lnSpc>
              <a:spcBef>
                <a:spcPts val="0"/>
              </a:spcBef>
              <a:buClr>
                <a:srgbClr val="548135"/>
              </a:buClr>
              <a:buSzPct val="25000"/>
              <a:buFont typeface="Calibri"/>
              <a:buNone/>
            </a:pPr>
            <a:r>
              <a:rPr lang="en-US" sz="6600" b="1" i="0" u="none" strike="noStrike" cap="none">
                <a:solidFill>
                  <a:srgbClr val="548135"/>
                </a:solidFill>
                <a:latin typeface="Calibri"/>
                <a:ea typeface="Calibri"/>
                <a:cs typeface="Calibri"/>
                <a:sym typeface="Calibri"/>
              </a:rPr>
              <a:t>END OF SLIDES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Shape 134" descr="fig4_7"/>
          <p:cNvPicPr preferRelativeResize="0"/>
          <p:nvPr/>
        </p:nvPicPr>
        <p:blipFill rotWithShape="1">
          <a:blip r:embed="rId3">
            <a:alphaModFix/>
          </a:blip>
          <a:srcRect b="8102"/>
          <a:stretch/>
        </p:blipFill>
        <p:spPr>
          <a:xfrm>
            <a:off x="2667000" y="304800"/>
            <a:ext cx="3906838" cy="6248399"/>
          </a:xfrm>
          <a:prstGeom prst="rect">
            <a:avLst/>
          </a:prstGeom>
          <a:noFill/>
          <a:ln>
            <a:noFill/>
          </a:ln>
        </p:spPr>
      </p:pic>
      <p:sp>
        <p:nvSpPr>
          <p:cNvPr id="135" name="Shape 135"/>
          <p:cNvSpPr txBox="1">
            <a:spLocks noGrp="1"/>
          </p:cNvSpPr>
          <p:nvPr>
            <p:ph type="body" idx="4294967295"/>
          </p:nvPr>
        </p:nvSpPr>
        <p:spPr>
          <a:xfrm>
            <a:off x="0" y="1676400"/>
            <a:ext cx="7848599" cy="4800600"/>
          </a:xfrm>
          <a:prstGeom prst="rect">
            <a:avLst/>
          </a:prstGeom>
          <a:noFill/>
          <a:ln>
            <a:noFill/>
          </a:ln>
        </p:spPr>
        <p:txBody>
          <a:bodyPr lIns="91425" tIns="45700" rIns="91425" bIns="45700" anchor="t" anchorCtr="0">
            <a:noAutofit/>
          </a:bodyPr>
          <a:lstStyle/>
          <a:p>
            <a:pPr marL="171450" marR="0" lvl="0" indent="-171450" algn="l" rtl="0">
              <a:lnSpc>
                <a:spcPct val="90000"/>
              </a:lnSpc>
              <a:spcBef>
                <a:spcPts val="0"/>
              </a:spcBef>
              <a:buClr>
                <a:schemeClr val="dk1"/>
              </a:buClr>
              <a:buSzPct val="100000"/>
              <a:buFont typeface="Arial"/>
              <a:buChar char="•"/>
            </a:pPr>
            <a:r>
              <a:rPr lang="en-US" sz="2100" b="0" i="0" u="none" strike="noStrike" cap="none">
                <a:solidFill>
                  <a:schemeClr val="dk1"/>
                </a:solidFill>
                <a:latin typeface="Calibri"/>
                <a:ea typeface="Calibri"/>
                <a:cs typeface="Calibri"/>
                <a:sym typeface="Calibri"/>
              </a:rPr>
              <a:t>Preorder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Shape 140" descr="fig4_10"/>
          <p:cNvPicPr preferRelativeResize="0"/>
          <p:nvPr/>
        </p:nvPicPr>
        <p:blipFill rotWithShape="1">
          <a:blip r:embed="rId3">
            <a:alphaModFix/>
          </a:blip>
          <a:srcRect b="8180"/>
          <a:stretch/>
        </p:blipFill>
        <p:spPr>
          <a:xfrm>
            <a:off x="2895600" y="228600"/>
            <a:ext cx="3265487" cy="6324600"/>
          </a:xfrm>
          <a:prstGeom prst="rect">
            <a:avLst/>
          </a:prstGeom>
          <a:noFill/>
          <a:ln>
            <a:noFill/>
          </a:ln>
        </p:spPr>
      </p:pic>
      <p:sp>
        <p:nvSpPr>
          <p:cNvPr id="141" name="Shape 141"/>
          <p:cNvSpPr txBox="1">
            <a:spLocks noGrp="1"/>
          </p:cNvSpPr>
          <p:nvPr>
            <p:ph type="body" idx="4294967295"/>
          </p:nvPr>
        </p:nvSpPr>
        <p:spPr>
          <a:xfrm>
            <a:off x="0" y="1676400"/>
            <a:ext cx="7848599" cy="4800600"/>
          </a:xfrm>
          <a:prstGeom prst="rect">
            <a:avLst/>
          </a:prstGeom>
          <a:noFill/>
          <a:ln>
            <a:noFill/>
          </a:ln>
        </p:spPr>
        <p:txBody>
          <a:bodyPr lIns="91425" tIns="45700" rIns="91425" bIns="45700" anchor="t" anchorCtr="0">
            <a:noAutofit/>
          </a:bodyPr>
          <a:lstStyle/>
          <a:p>
            <a:pPr marL="171450" marR="0" lvl="0" indent="-171450" algn="l" rtl="0">
              <a:lnSpc>
                <a:spcPct val="90000"/>
              </a:lnSpc>
              <a:spcBef>
                <a:spcPts val="0"/>
              </a:spcBef>
              <a:buClr>
                <a:schemeClr val="dk1"/>
              </a:buClr>
              <a:buSzPct val="100000"/>
              <a:buFont typeface="Arial"/>
              <a:buChar char="•"/>
            </a:pPr>
            <a:r>
              <a:rPr lang="en-US" sz="2100" b="0" i="0" u="none" strike="noStrike" cap="none">
                <a:solidFill>
                  <a:schemeClr val="dk1"/>
                </a:solidFill>
                <a:latin typeface="Calibri"/>
                <a:ea typeface="Calibri"/>
                <a:cs typeface="Calibri"/>
                <a:sym typeface="Calibri"/>
              </a:rPr>
              <a:t>Postorder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3600" b="1" i="0" u="none" strike="noStrike" cap="none">
                <a:solidFill>
                  <a:srgbClr val="548135"/>
                </a:solidFill>
                <a:latin typeface="Calibri"/>
                <a:ea typeface="Calibri"/>
                <a:cs typeface="Calibri"/>
                <a:sym typeface="Calibri"/>
              </a:rPr>
              <a:t>Binary Trees</a:t>
            </a:r>
          </a:p>
        </p:txBody>
      </p:sp>
      <p:pic>
        <p:nvPicPr>
          <p:cNvPr id="147" name="Shape 147"/>
          <p:cNvPicPr preferRelativeResize="0"/>
          <p:nvPr/>
        </p:nvPicPr>
        <p:blipFill rotWithShape="1">
          <a:blip r:embed="rId3">
            <a:alphaModFix/>
          </a:blip>
          <a:srcRect/>
          <a:stretch/>
        </p:blipFill>
        <p:spPr>
          <a:xfrm>
            <a:off x="2590800" y="2514600"/>
            <a:ext cx="3846600" cy="1779600"/>
          </a:xfrm>
          <a:prstGeom prst="rect">
            <a:avLst/>
          </a:prstGeom>
          <a:noFill/>
          <a:ln>
            <a:noFill/>
          </a:ln>
        </p:spPr>
      </p:pic>
      <p:sp>
        <p:nvSpPr>
          <p:cNvPr id="148" name="Shape 148"/>
          <p:cNvSpPr txBox="1">
            <a:spLocks noGrp="1"/>
          </p:cNvSpPr>
          <p:nvPr>
            <p:ph type="body" idx="1"/>
          </p:nvPr>
        </p:nvSpPr>
        <p:spPr>
          <a:xfrm>
            <a:off x="609600" y="1981200"/>
            <a:ext cx="7848600" cy="5029200"/>
          </a:xfrm>
          <a:prstGeom prst="rect">
            <a:avLst/>
          </a:prstGeom>
          <a:noFill/>
          <a:ln>
            <a:noFill/>
          </a:ln>
        </p:spPr>
        <p:txBody>
          <a:bodyPr lIns="91425" tIns="45700" rIns="91425" bIns="45700" anchor="t" anchorCtr="0">
            <a:noAutofit/>
          </a:bodyPr>
          <a:lstStyle/>
          <a:p>
            <a:pPr marL="171450" marR="0" lvl="0" indent="-171450" algn="l" rtl="0">
              <a:lnSpc>
                <a:spcPct val="90000"/>
              </a:lnSpc>
              <a:spcBef>
                <a:spcPts val="0"/>
              </a:spcBef>
              <a:spcAft>
                <a:spcPts val="0"/>
              </a:spcAft>
              <a:buClr>
                <a:schemeClr val="dk1"/>
              </a:buClr>
              <a:buSzPct val="100000"/>
              <a:buFont typeface="Arial"/>
              <a:buChar char="•"/>
            </a:pPr>
            <a:r>
              <a:rPr lang="en-US" sz="2000" b="0" i="0" u="none" strike="noStrike" cap="none">
                <a:solidFill>
                  <a:schemeClr val="dk1"/>
                </a:solidFill>
                <a:latin typeface="Calibri"/>
                <a:ea typeface="Calibri"/>
                <a:cs typeface="Calibri"/>
                <a:sym typeface="Calibri"/>
              </a:rPr>
              <a:t>A tree in which no node can have more than two children</a:t>
            </a:r>
          </a:p>
          <a:p>
            <a:pPr marL="171450" marR="0" lvl="0" indent="-171450" algn="l" rtl="0">
              <a:lnSpc>
                <a:spcPct val="90000"/>
              </a:lnSpc>
              <a:spcBef>
                <a:spcPts val="750"/>
              </a:spcBef>
              <a:spcAft>
                <a:spcPts val="0"/>
              </a:spcAft>
              <a:buClr>
                <a:schemeClr val="dk1"/>
              </a:buClr>
              <a:buSzPct val="100000"/>
              <a:buFont typeface="Arial"/>
              <a:buNone/>
            </a:pPr>
            <a:endParaRPr sz="2000" b="0" i="0" u="none" strike="noStrike" cap="none">
              <a:solidFill>
                <a:schemeClr val="dk1"/>
              </a:solidFill>
              <a:latin typeface="Calibri"/>
              <a:ea typeface="Calibri"/>
              <a:cs typeface="Calibri"/>
              <a:sym typeface="Calibri"/>
            </a:endParaRPr>
          </a:p>
          <a:p>
            <a:pPr marL="171450" marR="0" lvl="0" indent="-171450" algn="l" rtl="0">
              <a:lnSpc>
                <a:spcPct val="90000"/>
              </a:lnSpc>
              <a:spcBef>
                <a:spcPts val="750"/>
              </a:spcBef>
              <a:spcAft>
                <a:spcPts val="0"/>
              </a:spcAft>
              <a:buClr>
                <a:schemeClr val="dk1"/>
              </a:buClr>
              <a:buSzPct val="100000"/>
              <a:buFont typeface="Arial"/>
              <a:buNone/>
            </a:pPr>
            <a:endParaRPr sz="2000" b="0" i="0" u="none" strike="noStrike" cap="none">
              <a:solidFill>
                <a:schemeClr val="dk1"/>
              </a:solidFill>
              <a:latin typeface="Calibri"/>
              <a:ea typeface="Calibri"/>
              <a:cs typeface="Calibri"/>
              <a:sym typeface="Calibri"/>
            </a:endParaRPr>
          </a:p>
          <a:p>
            <a:pPr marL="171450" marR="0" lvl="0" indent="-171450" algn="l" rtl="0">
              <a:lnSpc>
                <a:spcPct val="90000"/>
              </a:lnSpc>
              <a:spcBef>
                <a:spcPts val="750"/>
              </a:spcBef>
              <a:spcAft>
                <a:spcPts val="0"/>
              </a:spcAft>
              <a:buClr>
                <a:schemeClr val="dk1"/>
              </a:buClr>
              <a:buSzPct val="100000"/>
              <a:buFont typeface="Arial"/>
              <a:buNone/>
            </a:pPr>
            <a:endParaRPr sz="2000" b="0" i="0" u="none" strike="noStrike" cap="none">
              <a:solidFill>
                <a:schemeClr val="dk1"/>
              </a:solidFill>
              <a:latin typeface="Calibri"/>
              <a:ea typeface="Calibri"/>
              <a:cs typeface="Calibri"/>
              <a:sym typeface="Calibri"/>
            </a:endParaRPr>
          </a:p>
          <a:p>
            <a:pPr marL="171450" marR="0" lvl="0" indent="-171450" algn="l" rtl="0">
              <a:lnSpc>
                <a:spcPct val="90000"/>
              </a:lnSpc>
              <a:spcBef>
                <a:spcPts val="750"/>
              </a:spcBef>
              <a:spcAft>
                <a:spcPts val="0"/>
              </a:spcAft>
              <a:buClr>
                <a:schemeClr val="dk1"/>
              </a:buClr>
              <a:buSzPct val="100000"/>
              <a:buFont typeface="Arial"/>
              <a:buNone/>
            </a:pPr>
            <a:endParaRPr sz="2000" b="0" i="0" u="none" strike="noStrike" cap="none">
              <a:solidFill>
                <a:schemeClr val="dk1"/>
              </a:solidFill>
              <a:latin typeface="Calibri"/>
              <a:ea typeface="Calibri"/>
              <a:cs typeface="Calibri"/>
              <a:sym typeface="Calibri"/>
            </a:endParaRPr>
          </a:p>
          <a:p>
            <a:pPr marL="171450" marR="0" lvl="0" indent="-171450" algn="l" rtl="0">
              <a:lnSpc>
                <a:spcPct val="90000"/>
              </a:lnSpc>
              <a:spcBef>
                <a:spcPts val="750"/>
              </a:spcBef>
              <a:spcAft>
                <a:spcPts val="0"/>
              </a:spcAft>
              <a:buClr>
                <a:schemeClr val="dk1"/>
              </a:buClr>
              <a:buSzPct val="100000"/>
              <a:buFont typeface="Arial"/>
              <a:buNone/>
            </a:pPr>
            <a:endParaRPr sz="900" b="0" i="0" u="none" strike="noStrike" cap="none">
              <a:solidFill>
                <a:schemeClr val="dk1"/>
              </a:solidFill>
              <a:latin typeface="Calibri"/>
              <a:ea typeface="Calibri"/>
              <a:cs typeface="Calibri"/>
              <a:sym typeface="Calibri"/>
            </a:endParaRPr>
          </a:p>
          <a:p>
            <a:pPr marL="0" marR="0" lvl="0" indent="0" algn="l" rtl="0">
              <a:lnSpc>
                <a:spcPct val="90000"/>
              </a:lnSpc>
              <a:spcBef>
                <a:spcPts val="750"/>
              </a:spcBef>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2026</Words>
  <Application>Microsoft Office PowerPoint</Application>
  <PresentationFormat>On-screen Show (4:3)</PresentationFormat>
  <Paragraphs>498</Paragraphs>
  <Slides>61</Slides>
  <Notes>56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Arial Narrow</vt:lpstr>
      <vt:lpstr>Times New Roman</vt:lpstr>
      <vt:lpstr>Calibri</vt:lpstr>
      <vt:lpstr>Office Theme</vt:lpstr>
      <vt:lpstr>PowerPoint Presentation</vt:lpstr>
      <vt:lpstr>Trees</vt:lpstr>
      <vt:lpstr>Some Terminologies</vt:lpstr>
      <vt:lpstr>Some Terminologies</vt:lpstr>
      <vt:lpstr>Tree traversal</vt:lpstr>
      <vt:lpstr>Link To: Example: UNIX Directory</vt:lpstr>
      <vt:lpstr>PowerPoint Presentation</vt:lpstr>
      <vt:lpstr>PowerPoint Presentation</vt:lpstr>
      <vt:lpstr>Binary Trees</vt:lpstr>
      <vt:lpstr>Binary Trees</vt:lpstr>
      <vt:lpstr>Tree traversal for binary trees</vt:lpstr>
      <vt:lpstr>Preorder, Postorder and Inorder</vt:lpstr>
      <vt:lpstr>Example: Expression Trees</vt:lpstr>
      <vt:lpstr>Preorder, Postorder and Inorder</vt:lpstr>
      <vt:lpstr>Preorder, Postorder and Inorder</vt:lpstr>
      <vt:lpstr>Preorder, Postorder and Inorder</vt:lpstr>
      <vt:lpstr>Implementation of Binary Tree</vt:lpstr>
      <vt:lpstr>Binary Search Trees</vt:lpstr>
      <vt:lpstr>Binary Search Trees</vt:lpstr>
      <vt:lpstr>Which of these is not BST?</vt:lpstr>
      <vt:lpstr>Binary search trees</vt:lpstr>
      <vt:lpstr>Implementation of Binary Search Tree</vt:lpstr>
      <vt:lpstr>Implementation of a BST using an array</vt:lpstr>
      <vt:lpstr>Implementation of BST using array for Incomplete Binary Tree</vt:lpstr>
      <vt:lpstr>Searching BST</vt:lpstr>
      <vt:lpstr>PowerPoint Presentation</vt:lpstr>
      <vt:lpstr>Searching (Find)</vt:lpstr>
      <vt:lpstr>Inorder traversal of BST</vt:lpstr>
      <vt:lpstr>findMin/ findMax</vt:lpstr>
      <vt:lpstr>Inserting a node in BST</vt:lpstr>
      <vt:lpstr>Deleting a node from BST</vt:lpstr>
      <vt:lpstr>Three cases in deletion</vt:lpstr>
      <vt:lpstr>Three cases in deletion</vt:lpstr>
      <vt:lpstr>Three cases in deletion</vt:lpstr>
      <vt:lpstr>Balanced binary tree</vt:lpstr>
      <vt:lpstr>Why balanced binary search tree?</vt:lpstr>
      <vt:lpstr>AVL tree</vt:lpstr>
      <vt:lpstr>Calculating balancing factor, d</vt:lpstr>
      <vt:lpstr>Are these AVL trees?</vt:lpstr>
      <vt:lpstr>Why AVL tree?</vt:lpstr>
      <vt:lpstr>Consequence of Insertion or Deletion</vt:lpstr>
      <vt:lpstr>Constructing an AVL tree</vt:lpstr>
      <vt:lpstr>Measure of Imbalance</vt:lpstr>
      <vt:lpstr>Cases of Unbalanced AVL</vt:lpstr>
      <vt:lpstr>Case 1 Unbalanced AVL</vt:lpstr>
      <vt:lpstr>Case 2 Unbalanced AVL</vt:lpstr>
      <vt:lpstr>Case 3 Unbalanced AVL</vt:lpstr>
      <vt:lpstr>Case 4 Unbalanced AVL</vt:lpstr>
      <vt:lpstr>Example: Single rotation</vt:lpstr>
      <vt:lpstr>Example: Double rotation</vt:lpstr>
      <vt:lpstr>An extended example</vt:lpstr>
      <vt:lpstr>PowerPoint Presentation</vt:lpstr>
      <vt:lpstr>PowerPoint Presentation</vt:lpstr>
      <vt:lpstr>PowerPoint Presentation</vt:lpstr>
      <vt:lpstr>Consequence of Deletion </vt:lpstr>
      <vt:lpstr>Deletion – an example on Single Rotation</vt:lpstr>
      <vt:lpstr>Deletion – an example on Double Rotation</vt:lpstr>
      <vt:lpstr>Deletion: An extended example</vt:lpstr>
      <vt:lpstr>Deletion: An extended example (continued)</vt:lpstr>
      <vt:lpstr>Deletion: An extended example (continued)</vt:lpstr>
      <vt:lpstr>END OF SLIDES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Firdaus</cp:lastModifiedBy>
  <cp:revision>22</cp:revision>
  <dcterms:modified xsi:type="dcterms:W3CDTF">2017-09-07T02:20:06Z</dcterms:modified>
</cp:coreProperties>
</file>