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Battlebot</a:t>
            </a:r>
            <a:r>
              <a:rPr lang="en-US" dirty="0"/>
              <a:t> 3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Albert, Cole Trugman, Nishagar </a:t>
            </a:r>
            <a:r>
              <a:rPr lang="en-US" dirty="0" err="1"/>
              <a:t>raventhiran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4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52" y="1830629"/>
            <a:ext cx="7059920" cy="48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9" y="2676087"/>
            <a:ext cx="5079126" cy="3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Rear axle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09947"/>
            <a:ext cx="4395945" cy="27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Weapon brackets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97088"/>
            <a:ext cx="3697983" cy="39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06" y="2249487"/>
            <a:ext cx="3886584" cy="3541714"/>
          </a:xfrm>
        </p:spPr>
        <p:txBody>
          <a:bodyPr/>
          <a:lstStyle/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Armor Plate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Gear Box =&gt;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Electrical Mount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Motor Mount  =&gt;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6" y="1880751"/>
            <a:ext cx="3128130" cy="209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63" y="1864665"/>
            <a:ext cx="3037748" cy="212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70" y="4120519"/>
            <a:ext cx="2709382" cy="222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70" y="4354663"/>
            <a:ext cx="2011763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512" y="2201773"/>
            <a:ext cx="5625590" cy="427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&lt;= Weapon Subassembly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 Front Axles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&lt;=Frame Caps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786695"/>
            <a:ext cx="4184682" cy="2198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37" y="3985371"/>
            <a:ext cx="3172035" cy="100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77956" y="4329499"/>
            <a:ext cx="1711596" cy="3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Electronics/Programming</a:t>
            </a:r>
          </a:p>
        </p:txBody>
      </p:sp>
    </p:spTree>
    <p:extLst>
      <p:ext uri="{BB962C8B-B14F-4D97-AF65-F5344CB8AC3E}">
        <p14:creationId xmlns:p14="http://schemas.microsoft.com/office/powerpoint/2010/main" val="35542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cut Armor Plate, Electrical Mount, Motor Mount</a:t>
            </a:r>
          </a:p>
          <a:p>
            <a:r>
              <a:rPr lang="en-US" dirty="0"/>
              <a:t>Machine Gear Box</a:t>
            </a:r>
          </a:p>
          <a:p>
            <a:r>
              <a:rPr lang="en-US" dirty="0"/>
              <a:t>Print Frame Caps</a:t>
            </a:r>
          </a:p>
          <a:p>
            <a:r>
              <a:rPr lang="en-US" dirty="0"/>
              <a:t>Machine Front Axles</a:t>
            </a:r>
          </a:p>
          <a:p>
            <a:r>
              <a:rPr lang="en-US" dirty="0"/>
              <a:t>Weld Frame</a:t>
            </a:r>
          </a:p>
        </p:txBody>
      </p:sp>
    </p:spTree>
    <p:extLst>
      <p:ext uri="{BB962C8B-B14F-4D97-AF65-F5344CB8AC3E}">
        <p14:creationId xmlns:p14="http://schemas.microsoft.com/office/powerpoint/2010/main" val="219146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82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Battlebot 3 progress report</vt:lpstr>
      <vt:lpstr>Assembly</vt:lpstr>
      <vt:lpstr>Manufactured Parts: Frame</vt:lpstr>
      <vt:lpstr>Manufactured parts: Rear axle</vt:lpstr>
      <vt:lpstr>Manufactured parts: Weapon brackets</vt:lpstr>
      <vt:lpstr>Upcoming manufactured Parts</vt:lpstr>
      <vt:lpstr>Upcoming manufactured Parts</vt:lpstr>
      <vt:lpstr>Electronics/Programming</vt:lpstr>
      <vt:lpstr>This Week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 3 progress report</dc:title>
  <dc:creator>Ivan</dc:creator>
  <cp:lastModifiedBy>Ivan</cp:lastModifiedBy>
  <cp:revision>9</cp:revision>
  <dcterms:created xsi:type="dcterms:W3CDTF">2019-03-10T15:16:53Z</dcterms:created>
  <dcterms:modified xsi:type="dcterms:W3CDTF">2019-03-10T16:43:45Z</dcterms:modified>
</cp:coreProperties>
</file>