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Battlebot</a:t>
            </a:r>
            <a:r>
              <a:rPr lang="en-US" dirty="0"/>
              <a:t> 3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Albert, Cole Trugman, Nishagar </a:t>
            </a:r>
            <a:r>
              <a:rPr lang="en-US" dirty="0" err="1"/>
              <a:t>raventhiran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5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416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52" y="1830629"/>
            <a:ext cx="7059920" cy="48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6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Frame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89" y="2676087"/>
            <a:ext cx="5079126" cy="3064777"/>
          </a:xfrm>
          <a:prstGeom prst="rect">
            <a:avLst/>
          </a:prstGeom>
        </p:spPr>
      </p:pic>
      <p:pic>
        <p:nvPicPr>
          <p:cNvPr id="2050" name="Picture 2" descr="https://lh3.googleusercontent.com/8Q4dHygJTeZKNgooY2ecxLgjxGvm7xvlsVAVNnkmqykW3u6Qk4PiBnhCz8tMRF2C4XfdUcEiHT36t26vyYCKsk1O9O33Jlsj2uAoLp3LJGxIpRWSpZNJBWdFEUFNEU8CS1Za4BTvd_HVLyY_uWITeuKHvNB_KOprujZOFgM6Nops8MlbUzWxy8-8yiFWmyzgRrlgJSqrabQxN6pFHaXVD9cBDIlw_96ButyFmEMTF0rluLRcFuZ_mpNeqLX3PBFac6NsLHpDM3rWxPORm46HPeaF6kGXeJ-KKM5belqhVsXQrR28vLM4CLo_wp7AouITjlg9WEsYV6uvqbESfN5jvoBpv9EH6XNdvF49oVKS1pgDPi1vU-UX9Pqe-cxAvplko776NxyrxWA6XqefFWqHa8aoQjKQj21jfpnh2fqPiGgU59H-d0Rp8oRcuyr8JBleAFcbY5qzPrPqud4OIMVaWLp6dFiHL3yC-vgnsYs3RZZe14BdpnVzHhxEoq9Ezq315h71oOqfbN7g1hr2o1b-nR3dWNd94BQlcZHbRVNL2kktTuhdrK0_vjDmgVzEL-8-7CNFbqGiHoQ_tsKyLuFSv7GnINm9or9M4jCUC69h4fSs6eLCxDf89SzSXCcoQOA4jnprGVIijTKpOmNZeEz7tA9Tk7Baghg=w687-h915-no">
            <a:extLst>
              <a:ext uri="{FF2B5EF4-FFF2-40B4-BE49-F238E27FC236}">
                <a16:creationId xmlns:a16="http://schemas.microsoft.com/office/drawing/2014/main" id="{D79F52E4-BBB3-473D-AF72-8330E2B99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0" b="9019"/>
          <a:stretch/>
        </p:blipFill>
        <p:spPr bwMode="auto">
          <a:xfrm>
            <a:off x="6736080" y="2097088"/>
            <a:ext cx="4053841" cy="403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Rear axle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60634"/>
            <a:ext cx="5147627" cy="3269976"/>
          </a:xfrm>
          <a:prstGeom prst="rect">
            <a:avLst/>
          </a:prstGeom>
        </p:spPr>
      </p:pic>
      <p:pic>
        <p:nvPicPr>
          <p:cNvPr id="1026" name="Picture 2" descr="https://lh3.googleusercontent.com/oE7Hmbb0FjIIEoRLR22e3IbL8krRq7CM_8kAvcdSJ_unb8RQhWLkgqJew1wtNi7uIr4oSSFSXHFsDPaTNjWhGoiyjsm3tRLioY1GoknXe0ZyyL_1zGzgqqZGEslduesdKvJZpUmHrFb04SUYEf3FFa3VWFutne_Av-7lu5RWbP_KPPVB9YrooVMi1i1CsuuKjrVonfnWNEwKIDfybuyVnyEd8zQRjNGIfSq4nFLg9IPaeViHC3C0MxrlxXbexI0bpA7PqNTRXOdKiEzpsq4s22NrS-Y3jyKO67mvlhbKxYRAgGTD6sQwnKGsJLW0B3dSdw7ypGKimMjLiJV18ywXN8xkDBhbIE4bTJ6Ud5Sc9aMcnqRfTig5aLm4hf9ogKLf7-6Z2wFc4rj6LGxVWf2NcdWLvC9c14tc2XM86W1-DqlU6ck_x8oRyUMXrxame11Mx99Ef_hilKF1t-xCnMu1-vd-14d1_BvXo7ugpHqmdDelvDguaskGCNF9xuXy2IUe6lqjzx0HzY_V0yV-_TWhj7QsXnfcOqIdxw0EZw9HfDff1TSoyAanzISsHfLQdb1oKBtQhLKxtZF9V74FkC9lk6BlTfBzsQwRHrcX9sUKiP190URqbY1BJP7DM97Um_qH5BOWdw-yC7O4EC5NgkTWPVyT0cnAFm4=w687-h915-no">
            <a:extLst>
              <a:ext uri="{FF2B5EF4-FFF2-40B4-BE49-F238E27FC236}">
                <a16:creationId xmlns:a16="http://schemas.microsoft.com/office/drawing/2014/main" id="{90C54B4B-BF0A-4645-8838-2BCB3CE89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7059552" y="2260634"/>
            <a:ext cx="3114687" cy="349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0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Weapon brackets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097088"/>
            <a:ext cx="3697983" cy="3993308"/>
          </a:xfrm>
          <a:prstGeom prst="rect">
            <a:avLst/>
          </a:prstGeom>
        </p:spPr>
      </p:pic>
      <p:pic>
        <p:nvPicPr>
          <p:cNvPr id="3074" name="Picture 2" descr="https://lh3.googleusercontent.com/5Knk94CGxlWuQg4u0uWVWs5Jer01AvvlAfS5tW0K1GHXotmYL9DVT8yrlWjcZYGksk2A22bZx46h04iFHG5Wyf8gNYWH2Typ06t5JDVvr_cD83FlJuzhtc8ceNGAyVPw7OjsZVhG-VZLWx0XBfih9WrApit-_IqZjXy3pRq3UJ-VlIli1nKpI4osbuUWgq1tzWwz6En5yDgRsE7h_x-xQuEM90pUPDsIe6TbhZHyS0w7usdAZrl9kk8MnoUUbc8C5t2SKhzf79PMx0tgHcfkRZ1aLoYdQt92GOY75r0L4QmImAcmGr5GCoPBe76YrCpDK7dVnAEvUQjDZHs7YKDNBZ7tZdUbYKhuleDIyXQJbqybAUcTLHGwCPzTGwNg6ncOs0XOBSjRp4ZjklYJjf3fpIprayu674V-jJrI3BGRZJVQ3wp0e4H-E18QcdkMXfxsnIQs7N5l10X0MY9oS_a5Fb6w-YkygXJCT5PZ40UCXVV8V_h2DBGbIqxaLSGoidifFERpmEr_oseiaE-2nYbrvBOMS62a5AxCMuxoaaPiPinHLuYbRWdUdDMUO-p5O-H4YqA6PDXreNIV73RB3H6B8fg1ZrDOxihd7McOOG80SXTPplUOBDBE_54ze6QdCswCl00knAwmYmUAM1NfFaA89lcNUomiiaU=w687-h915-no">
            <a:extLst>
              <a:ext uri="{FF2B5EF4-FFF2-40B4-BE49-F238E27FC236}">
                <a16:creationId xmlns:a16="http://schemas.microsoft.com/office/drawing/2014/main" id="{B0EA303F-950B-4286-8FE9-71FE4F7D0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t="30579" r="17196" b="21528"/>
          <a:stretch/>
        </p:blipFill>
        <p:spPr bwMode="auto">
          <a:xfrm>
            <a:off x="6124128" y="2215592"/>
            <a:ext cx="4019550" cy="37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4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manufactured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06" y="2249487"/>
            <a:ext cx="3886584" cy="3541714"/>
          </a:xfrm>
        </p:spPr>
        <p:txBody>
          <a:bodyPr/>
          <a:lstStyle/>
          <a:p>
            <a:pPr marL="0" indent="0">
              <a:spcBef>
                <a:spcPts val="4200"/>
              </a:spcBef>
              <a:buNone/>
            </a:pPr>
            <a:r>
              <a:rPr lang="en-US" dirty="0"/>
              <a:t>&lt;= Armor Plate</a:t>
            </a:r>
          </a:p>
          <a:p>
            <a:pPr marL="0" indent="0" algn="r">
              <a:spcBef>
                <a:spcPts val="4200"/>
              </a:spcBef>
              <a:buNone/>
            </a:pPr>
            <a:r>
              <a:rPr lang="en-US" dirty="0"/>
              <a:t>Gear Box =&gt;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dirty="0"/>
              <a:t>&lt;= Electrical Mount</a:t>
            </a:r>
          </a:p>
          <a:p>
            <a:pPr marL="0" indent="0" algn="r">
              <a:spcBef>
                <a:spcPts val="4200"/>
              </a:spcBef>
              <a:buNone/>
            </a:pPr>
            <a:r>
              <a:rPr lang="en-US" dirty="0"/>
              <a:t>Motor Mount  =&gt;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96" y="1880751"/>
            <a:ext cx="3128130" cy="209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63" y="1864665"/>
            <a:ext cx="3037748" cy="2122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70" y="4120519"/>
            <a:ext cx="2709382" cy="2226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470" y="4354663"/>
            <a:ext cx="2011763" cy="20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2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manufactured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512" y="2201773"/>
            <a:ext cx="5625590" cy="4274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&lt;= Weapon Subassembly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&lt;= Front Axles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&lt;=Frame Caps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1786695"/>
            <a:ext cx="4184682" cy="2198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37" y="3985371"/>
            <a:ext cx="3172035" cy="1000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77956" y="4329499"/>
            <a:ext cx="1711596" cy="30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Electronics/Programming</a:t>
            </a:r>
          </a:p>
        </p:txBody>
      </p:sp>
    </p:spTree>
    <p:extLst>
      <p:ext uri="{BB962C8B-B14F-4D97-AF65-F5344CB8AC3E}">
        <p14:creationId xmlns:p14="http://schemas.microsoft.com/office/powerpoint/2010/main" val="355423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Laser cut Armor Plate, Electrical Mount, Motor Mount</a:t>
            </a:r>
          </a:p>
          <a:p>
            <a:r>
              <a:rPr lang="en-US" dirty="0"/>
              <a:t>Machine Gear Box</a:t>
            </a:r>
          </a:p>
          <a:p>
            <a:r>
              <a:rPr lang="en-US" dirty="0"/>
              <a:t>Print Frame Caps</a:t>
            </a:r>
          </a:p>
          <a:p>
            <a:r>
              <a:rPr lang="en-US" dirty="0"/>
              <a:t>Machine Front Axles</a:t>
            </a:r>
          </a:p>
          <a:p>
            <a:r>
              <a:rPr lang="en-US" dirty="0"/>
              <a:t>Weld Frame</a:t>
            </a:r>
          </a:p>
        </p:txBody>
      </p:sp>
    </p:spTree>
    <p:extLst>
      <p:ext uri="{BB962C8B-B14F-4D97-AF65-F5344CB8AC3E}">
        <p14:creationId xmlns:p14="http://schemas.microsoft.com/office/powerpoint/2010/main" val="2191462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84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Battlebot 3 progress report</vt:lpstr>
      <vt:lpstr>Assembly</vt:lpstr>
      <vt:lpstr>Manufactured Parts: Frame</vt:lpstr>
      <vt:lpstr>Manufactured parts: Rear axle</vt:lpstr>
      <vt:lpstr>Manufactured parts: Weapon brackets</vt:lpstr>
      <vt:lpstr>Upcoming manufactured Parts</vt:lpstr>
      <vt:lpstr>Upcoming manufactured Parts</vt:lpstr>
      <vt:lpstr>Electronics/Programming</vt:lpstr>
      <vt:lpstr>This Week</vt:lpstr>
      <vt:lpstr>Gantt chart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Battlebot 3 progress report</dc:title>
  <dc:creator>Ivan</dc:creator>
  <cp:lastModifiedBy>Ivan</cp:lastModifiedBy>
  <cp:revision>11</cp:revision>
  <dcterms:created xsi:type="dcterms:W3CDTF">2019-03-10T15:16:53Z</dcterms:created>
  <dcterms:modified xsi:type="dcterms:W3CDTF">2019-03-10T17:28:55Z</dcterms:modified>
</cp:coreProperties>
</file>