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E28F4-8C63-4295-8719-8FD60EC2A8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F4FEFF-0B93-4000-BA68-36FEF13BCA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Project 1: </a:t>
          </a:r>
          <a:r>
            <a:rPr lang="en-US" i="1"/>
            <a:t>Supermart Grocery Sales </a:t>
          </a:r>
          <a:r>
            <a:rPr lang="en-US"/>
            <a:t>– Analyze sales data to identify key trends and top-performing categories.</a:t>
          </a:r>
        </a:p>
      </dgm:t>
    </dgm:pt>
    <dgm:pt modelId="{43C584F3-8DB8-4820-8FBD-1B2227E2924E}" type="parTrans" cxnId="{11066199-33EC-40B0-9C95-F9765D3BB3F3}">
      <dgm:prSet/>
      <dgm:spPr/>
      <dgm:t>
        <a:bodyPr/>
        <a:lstStyle/>
        <a:p>
          <a:endParaRPr lang="en-US"/>
        </a:p>
      </dgm:t>
    </dgm:pt>
    <dgm:pt modelId="{6D76E4B1-D844-43F6-889D-83CEE82CCBCD}" type="sibTrans" cxnId="{11066199-33EC-40B0-9C95-F9765D3BB3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F2160B-46D4-49E6-BF2A-C051E52E19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Project 2: </a:t>
          </a:r>
          <a:r>
            <a:rPr lang="en-US" i="1"/>
            <a:t>Netflix Content Analysis </a:t>
          </a:r>
          <a:r>
            <a:rPr lang="en-US"/>
            <a:t>– Explore dataset to understand composition and growth of its content library.</a:t>
          </a:r>
        </a:p>
      </dgm:t>
    </dgm:pt>
    <dgm:pt modelId="{07BB2AAA-DE3A-4BF9-ADFE-C9D050297E60}" type="parTrans" cxnId="{AD489EA8-9EC0-4C6E-B956-34245B0269C8}">
      <dgm:prSet/>
      <dgm:spPr/>
      <dgm:t>
        <a:bodyPr/>
        <a:lstStyle/>
        <a:p>
          <a:endParaRPr lang="en-US"/>
        </a:p>
      </dgm:t>
    </dgm:pt>
    <dgm:pt modelId="{C64BA8FD-01E1-4108-A776-011841EECE58}" type="sibTrans" cxnId="{AD489EA8-9EC0-4C6E-B956-34245B0269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BD0488-70F2-46C0-B83C-1A0C47A95C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Overall Conclusion</a:t>
          </a:r>
        </a:p>
      </dgm:t>
    </dgm:pt>
    <dgm:pt modelId="{DE9803FA-188B-45D9-9526-805F3894C57E}" type="parTrans" cxnId="{941DAB3F-8497-4AC3-9E92-5A6C3EAA259D}">
      <dgm:prSet/>
      <dgm:spPr/>
      <dgm:t>
        <a:bodyPr/>
        <a:lstStyle/>
        <a:p>
          <a:endParaRPr lang="en-US"/>
        </a:p>
      </dgm:t>
    </dgm:pt>
    <dgm:pt modelId="{6FC8D8AA-85F2-4C3C-AAD2-9E2F3AF4C2CE}" type="sibTrans" cxnId="{941DAB3F-8497-4AC3-9E92-5A6C3EAA259D}">
      <dgm:prSet/>
      <dgm:spPr/>
      <dgm:t>
        <a:bodyPr/>
        <a:lstStyle/>
        <a:p>
          <a:endParaRPr lang="en-US"/>
        </a:p>
      </dgm:t>
    </dgm:pt>
    <dgm:pt modelId="{F27DADB6-05FC-46D4-80E7-2162F7C3A33A}" type="pres">
      <dgm:prSet presAssocID="{F5FE28F4-8C63-4295-8719-8FD60EC2A8ED}" presName="root" presStyleCnt="0">
        <dgm:presLayoutVars>
          <dgm:dir/>
          <dgm:resizeHandles val="exact"/>
        </dgm:presLayoutVars>
      </dgm:prSet>
      <dgm:spPr/>
    </dgm:pt>
    <dgm:pt modelId="{75C16039-8FDA-4608-A5FB-47BE35A78471}" type="pres">
      <dgm:prSet presAssocID="{33F4FEFF-0B93-4000-BA68-36FEF13BCACC}" presName="compNode" presStyleCnt="0"/>
      <dgm:spPr/>
    </dgm:pt>
    <dgm:pt modelId="{FB1BDBD9-A795-4E60-8556-62EF27F495DE}" type="pres">
      <dgm:prSet presAssocID="{33F4FEFF-0B93-4000-BA68-36FEF13BCACC}" presName="iconBgRect" presStyleLbl="bgShp" presStyleIdx="0" presStyleCnt="3"/>
      <dgm:spPr/>
    </dgm:pt>
    <dgm:pt modelId="{8A6027D4-22B1-4E35-83F9-F765EF237C89}" type="pres">
      <dgm:prSet presAssocID="{33F4FEFF-0B93-4000-BA68-36FEF13BCA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1F10CF41-EA47-4F73-9B2A-CBD1C681764E}" type="pres">
      <dgm:prSet presAssocID="{33F4FEFF-0B93-4000-BA68-36FEF13BCACC}" presName="spaceRect" presStyleCnt="0"/>
      <dgm:spPr/>
    </dgm:pt>
    <dgm:pt modelId="{3551BE96-31A7-45D5-98D5-E4FFC48599C5}" type="pres">
      <dgm:prSet presAssocID="{33F4FEFF-0B93-4000-BA68-36FEF13BCACC}" presName="textRect" presStyleLbl="revTx" presStyleIdx="0" presStyleCnt="3">
        <dgm:presLayoutVars>
          <dgm:chMax val="1"/>
          <dgm:chPref val="1"/>
        </dgm:presLayoutVars>
      </dgm:prSet>
      <dgm:spPr/>
    </dgm:pt>
    <dgm:pt modelId="{096E884D-2279-42A4-A722-7F1F940C46F5}" type="pres">
      <dgm:prSet presAssocID="{6D76E4B1-D844-43F6-889D-83CEE82CCBCD}" presName="sibTrans" presStyleCnt="0"/>
      <dgm:spPr/>
    </dgm:pt>
    <dgm:pt modelId="{F27874AB-FD5D-466D-BAFD-529A269B01CB}" type="pres">
      <dgm:prSet presAssocID="{A7F2160B-46D4-49E6-BF2A-C051E52E198B}" presName="compNode" presStyleCnt="0"/>
      <dgm:spPr/>
    </dgm:pt>
    <dgm:pt modelId="{C4E3F8D8-96C8-411D-A915-332F694578F3}" type="pres">
      <dgm:prSet presAssocID="{A7F2160B-46D4-49E6-BF2A-C051E52E198B}" presName="iconBgRect" presStyleLbl="bgShp" presStyleIdx="1" presStyleCnt="3"/>
      <dgm:spPr/>
    </dgm:pt>
    <dgm:pt modelId="{B7216D36-BAFC-4B69-8661-F3837E513FF6}" type="pres">
      <dgm:prSet presAssocID="{A7F2160B-46D4-49E6-BF2A-C051E52E1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49F29688-E058-4197-B81F-3E8791CCE412}" type="pres">
      <dgm:prSet presAssocID="{A7F2160B-46D4-49E6-BF2A-C051E52E198B}" presName="spaceRect" presStyleCnt="0"/>
      <dgm:spPr/>
    </dgm:pt>
    <dgm:pt modelId="{D7048BA1-E03B-4813-B305-6D25D3312836}" type="pres">
      <dgm:prSet presAssocID="{A7F2160B-46D4-49E6-BF2A-C051E52E198B}" presName="textRect" presStyleLbl="revTx" presStyleIdx="1" presStyleCnt="3">
        <dgm:presLayoutVars>
          <dgm:chMax val="1"/>
          <dgm:chPref val="1"/>
        </dgm:presLayoutVars>
      </dgm:prSet>
      <dgm:spPr/>
    </dgm:pt>
    <dgm:pt modelId="{06383E23-EA32-420B-ABB2-E0674A12C8B1}" type="pres">
      <dgm:prSet presAssocID="{C64BA8FD-01E1-4108-A776-011841EECE58}" presName="sibTrans" presStyleCnt="0"/>
      <dgm:spPr/>
    </dgm:pt>
    <dgm:pt modelId="{08B83299-127C-4928-8511-9020664338B4}" type="pres">
      <dgm:prSet presAssocID="{14BD0488-70F2-46C0-B83C-1A0C47A95C30}" presName="compNode" presStyleCnt="0"/>
      <dgm:spPr/>
    </dgm:pt>
    <dgm:pt modelId="{F8EC1C1F-0EF1-44FE-9EB1-5B5C653C59D7}" type="pres">
      <dgm:prSet presAssocID="{14BD0488-70F2-46C0-B83C-1A0C47A95C30}" presName="iconBgRect" presStyleLbl="bgShp" presStyleIdx="2" presStyleCnt="3"/>
      <dgm:spPr/>
    </dgm:pt>
    <dgm:pt modelId="{C918F574-2D7E-4403-B9DD-84DAB469E1F4}" type="pres">
      <dgm:prSet presAssocID="{14BD0488-70F2-46C0-B83C-1A0C47A95C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83C68D-461B-42D3-835F-05792EBE149F}" type="pres">
      <dgm:prSet presAssocID="{14BD0488-70F2-46C0-B83C-1A0C47A95C30}" presName="spaceRect" presStyleCnt="0"/>
      <dgm:spPr/>
    </dgm:pt>
    <dgm:pt modelId="{BA622036-E6B5-47DB-BB2E-92EA9F07F1FF}" type="pres">
      <dgm:prSet presAssocID="{14BD0488-70F2-46C0-B83C-1A0C47A95C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CCFC1B-E388-4245-9F3E-34197E6A50EA}" type="presOf" srcId="{14BD0488-70F2-46C0-B83C-1A0C47A95C30}" destId="{BA622036-E6B5-47DB-BB2E-92EA9F07F1FF}" srcOrd="0" destOrd="0" presId="urn:microsoft.com/office/officeart/2018/5/layout/IconCircleLabelList"/>
    <dgm:cxn modelId="{91DE6B20-8B94-49B0-AB30-695BA8C02527}" type="presOf" srcId="{F5FE28F4-8C63-4295-8719-8FD60EC2A8ED}" destId="{F27DADB6-05FC-46D4-80E7-2162F7C3A33A}" srcOrd="0" destOrd="0" presId="urn:microsoft.com/office/officeart/2018/5/layout/IconCircleLabelList"/>
    <dgm:cxn modelId="{941DAB3F-8497-4AC3-9E92-5A6C3EAA259D}" srcId="{F5FE28F4-8C63-4295-8719-8FD60EC2A8ED}" destId="{14BD0488-70F2-46C0-B83C-1A0C47A95C30}" srcOrd="2" destOrd="0" parTransId="{DE9803FA-188B-45D9-9526-805F3894C57E}" sibTransId="{6FC8D8AA-85F2-4C3C-AAD2-9E2F3AF4C2CE}"/>
    <dgm:cxn modelId="{11066199-33EC-40B0-9C95-F9765D3BB3F3}" srcId="{F5FE28F4-8C63-4295-8719-8FD60EC2A8ED}" destId="{33F4FEFF-0B93-4000-BA68-36FEF13BCACC}" srcOrd="0" destOrd="0" parTransId="{43C584F3-8DB8-4820-8FBD-1B2227E2924E}" sibTransId="{6D76E4B1-D844-43F6-889D-83CEE82CCBCD}"/>
    <dgm:cxn modelId="{AD489EA8-9EC0-4C6E-B956-34245B0269C8}" srcId="{F5FE28F4-8C63-4295-8719-8FD60EC2A8ED}" destId="{A7F2160B-46D4-49E6-BF2A-C051E52E198B}" srcOrd="1" destOrd="0" parTransId="{07BB2AAA-DE3A-4BF9-ADFE-C9D050297E60}" sibTransId="{C64BA8FD-01E1-4108-A776-011841EECE58}"/>
    <dgm:cxn modelId="{D1973DBF-5FB9-4F30-8137-BAFAEF1B38C0}" type="presOf" srcId="{33F4FEFF-0B93-4000-BA68-36FEF13BCACC}" destId="{3551BE96-31A7-45D5-98D5-E4FFC48599C5}" srcOrd="0" destOrd="0" presId="urn:microsoft.com/office/officeart/2018/5/layout/IconCircleLabelList"/>
    <dgm:cxn modelId="{1ADF2ACC-F29E-4353-97AF-333B72DF95D7}" type="presOf" srcId="{A7F2160B-46D4-49E6-BF2A-C051E52E198B}" destId="{D7048BA1-E03B-4813-B305-6D25D3312836}" srcOrd="0" destOrd="0" presId="urn:microsoft.com/office/officeart/2018/5/layout/IconCircleLabelList"/>
    <dgm:cxn modelId="{9F05AFAB-58D0-4EA1-AFAA-E3EB7D55360C}" type="presParOf" srcId="{F27DADB6-05FC-46D4-80E7-2162F7C3A33A}" destId="{75C16039-8FDA-4608-A5FB-47BE35A78471}" srcOrd="0" destOrd="0" presId="urn:microsoft.com/office/officeart/2018/5/layout/IconCircleLabelList"/>
    <dgm:cxn modelId="{5236CD68-F613-42F7-BB14-117E507D364D}" type="presParOf" srcId="{75C16039-8FDA-4608-A5FB-47BE35A78471}" destId="{FB1BDBD9-A795-4E60-8556-62EF27F495DE}" srcOrd="0" destOrd="0" presId="urn:microsoft.com/office/officeart/2018/5/layout/IconCircleLabelList"/>
    <dgm:cxn modelId="{1BEDB6E8-3C52-49F2-AEE2-5BF739FA8D9E}" type="presParOf" srcId="{75C16039-8FDA-4608-A5FB-47BE35A78471}" destId="{8A6027D4-22B1-4E35-83F9-F765EF237C89}" srcOrd="1" destOrd="0" presId="urn:microsoft.com/office/officeart/2018/5/layout/IconCircleLabelList"/>
    <dgm:cxn modelId="{F5A9CBFA-5836-4F00-B612-FBB7915E6E37}" type="presParOf" srcId="{75C16039-8FDA-4608-A5FB-47BE35A78471}" destId="{1F10CF41-EA47-4F73-9B2A-CBD1C681764E}" srcOrd="2" destOrd="0" presId="urn:microsoft.com/office/officeart/2018/5/layout/IconCircleLabelList"/>
    <dgm:cxn modelId="{11CD8440-9AE5-45B2-9D38-AB07B5F2094E}" type="presParOf" srcId="{75C16039-8FDA-4608-A5FB-47BE35A78471}" destId="{3551BE96-31A7-45D5-98D5-E4FFC48599C5}" srcOrd="3" destOrd="0" presId="urn:microsoft.com/office/officeart/2018/5/layout/IconCircleLabelList"/>
    <dgm:cxn modelId="{C519B9E6-3CB9-47DB-8FD2-E4D82D1A2070}" type="presParOf" srcId="{F27DADB6-05FC-46D4-80E7-2162F7C3A33A}" destId="{096E884D-2279-42A4-A722-7F1F940C46F5}" srcOrd="1" destOrd="0" presId="urn:microsoft.com/office/officeart/2018/5/layout/IconCircleLabelList"/>
    <dgm:cxn modelId="{BC2E6385-46DB-4662-8BE6-35F94E06CF90}" type="presParOf" srcId="{F27DADB6-05FC-46D4-80E7-2162F7C3A33A}" destId="{F27874AB-FD5D-466D-BAFD-529A269B01CB}" srcOrd="2" destOrd="0" presId="urn:microsoft.com/office/officeart/2018/5/layout/IconCircleLabelList"/>
    <dgm:cxn modelId="{8405C544-37C7-40C1-8B3A-AC325A89FD37}" type="presParOf" srcId="{F27874AB-FD5D-466D-BAFD-529A269B01CB}" destId="{C4E3F8D8-96C8-411D-A915-332F694578F3}" srcOrd="0" destOrd="0" presId="urn:microsoft.com/office/officeart/2018/5/layout/IconCircleLabelList"/>
    <dgm:cxn modelId="{A59BB2F0-4AF7-48F7-AD0D-4E5CAD8774AE}" type="presParOf" srcId="{F27874AB-FD5D-466D-BAFD-529A269B01CB}" destId="{B7216D36-BAFC-4B69-8661-F3837E513FF6}" srcOrd="1" destOrd="0" presId="urn:microsoft.com/office/officeart/2018/5/layout/IconCircleLabelList"/>
    <dgm:cxn modelId="{C26B159C-0EF7-49F4-BBFE-001C5FAAEB9D}" type="presParOf" srcId="{F27874AB-FD5D-466D-BAFD-529A269B01CB}" destId="{49F29688-E058-4197-B81F-3E8791CCE412}" srcOrd="2" destOrd="0" presId="urn:microsoft.com/office/officeart/2018/5/layout/IconCircleLabelList"/>
    <dgm:cxn modelId="{ED2C830D-D21F-4411-B909-8F5739594E53}" type="presParOf" srcId="{F27874AB-FD5D-466D-BAFD-529A269B01CB}" destId="{D7048BA1-E03B-4813-B305-6D25D3312836}" srcOrd="3" destOrd="0" presId="urn:microsoft.com/office/officeart/2018/5/layout/IconCircleLabelList"/>
    <dgm:cxn modelId="{3E5CEF27-3C71-4582-8E38-25DE418BF875}" type="presParOf" srcId="{F27DADB6-05FC-46D4-80E7-2162F7C3A33A}" destId="{06383E23-EA32-420B-ABB2-E0674A12C8B1}" srcOrd="3" destOrd="0" presId="urn:microsoft.com/office/officeart/2018/5/layout/IconCircleLabelList"/>
    <dgm:cxn modelId="{761060AE-BF78-4F01-9EC8-41E4E3E07FA0}" type="presParOf" srcId="{F27DADB6-05FC-46D4-80E7-2162F7C3A33A}" destId="{08B83299-127C-4928-8511-9020664338B4}" srcOrd="4" destOrd="0" presId="urn:microsoft.com/office/officeart/2018/5/layout/IconCircleLabelList"/>
    <dgm:cxn modelId="{3A7AA27F-B0CA-40DF-85C6-171EDF770763}" type="presParOf" srcId="{08B83299-127C-4928-8511-9020664338B4}" destId="{F8EC1C1F-0EF1-44FE-9EB1-5B5C653C59D7}" srcOrd="0" destOrd="0" presId="urn:microsoft.com/office/officeart/2018/5/layout/IconCircleLabelList"/>
    <dgm:cxn modelId="{82EDCACE-D438-470B-B8DC-CA1B633AEEAB}" type="presParOf" srcId="{08B83299-127C-4928-8511-9020664338B4}" destId="{C918F574-2D7E-4403-B9DD-84DAB469E1F4}" srcOrd="1" destOrd="0" presId="urn:microsoft.com/office/officeart/2018/5/layout/IconCircleLabelList"/>
    <dgm:cxn modelId="{3EC9C9EE-7AE5-473C-ABDD-966E2C09C337}" type="presParOf" srcId="{08B83299-127C-4928-8511-9020664338B4}" destId="{E283C68D-461B-42D3-835F-05792EBE149F}" srcOrd="2" destOrd="0" presId="urn:microsoft.com/office/officeart/2018/5/layout/IconCircleLabelList"/>
    <dgm:cxn modelId="{3C3218B1-4EA2-424B-9300-2709947705F2}" type="presParOf" srcId="{08B83299-127C-4928-8511-9020664338B4}" destId="{BA622036-E6B5-47DB-BB2E-92EA9F07F1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E6E67-FC6C-422F-9943-30AD9B0047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03C103-EE02-4DCF-AE75-E5EBABBF02CF}">
      <dgm:prSet/>
      <dgm:spPr/>
      <dgm:t>
        <a:bodyPr/>
        <a:lstStyle/>
        <a:p>
          <a:pPr>
            <a:defRPr cap="all"/>
          </a:pPr>
          <a:r>
            <a:rPr lang="en-US"/>
            <a:t>Focus on Top Categories: Increase stock and marketing for 'Eggs, Meat &amp; Fish'.</a:t>
          </a:r>
        </a:p>
      </dgm:t>
    </dgm:pt>
    <dgm:pt modelId="{F78C043A-4F18-440A-BC35-411236CDA3A9}" type="parTrans" cxnId="{1C7285F7-DD82-473A-964E-5BC14E72ED87}">
      <dgm:prSet/>
      <dgm:spPr/>
      <dgm:t>
        <a:bodyPr/>
        <a:lstStyle/>
        <a:p>
          <a:endParaRPr lang="en-US"/>
        </a:p>
      </dgm:t>
    </dgm:pt>
    <dgm:pt modelId="{474F479F-EE1E-47C4-BD67-6ACF776EDFCE}" type="sibTrans" cxnId="{1C7285F7-DD82-473A-964E-5BC14E72ED87}">
      <dgm:prSet/>
      <dgm:spPr/>
      <dgm:t>
        <a:bodyPr/>
        <a:lstStyle/>
        <a:p>
          <a:endParaRPr lang="en-US"/>
        </a:p>
      </dgm:t>
    </dgm:pt>
    <dgm:pt modelId="{BC141794-2131-41C5-94C2-9BDA4BFDBFCF}">
      <dgm:prSet/>
      <dgm:spPr/>
      <dgm:t>
        <a:bodyPr/>
        <a:lstStyle/>
        <a:p>
          <a:pPr>
            <a:defRPr cap="all"/>
          </a:pPr>
          <a:r>
            <a:rPr lang="en-US"/>
            <a:t>Invest in Key Markets: Targeted campaigns for the top 5 cities.</a:t>
          </a:r>
        </a:p>
      </dgm:t>
    </dgm:pt>
    <dgm:pt modelId="{2ABD08DF-4EEA-4D08-ADDA-6F416D0E43FB}" type="parTrans" cxnId="{B16B0914-9444-4504-81BC-AA83DEFCB4D4}">
      <dgm:prSet/>
      <dgm:spPr/>
      <dgm:t>
        <a:bodyPr/>
        <a:lstStyle/>
        <a:p>
          <a:endParaRPr lang="en-US"/>
        </a:p>
      </dgm:t>
    </dgm:pt>
    <dgm:pt modelId="{BDE9A886-3733-490E-AC3B-05625D35560E}" type="sibTrans" cxnId="{B16B0914-9444-4504-81BC-AA83DEFCB4D4}">
      <dgm:prSet/>
      <dgm:spPr/>
      <dgm:t>
        <a:bodyPr/>
        <a:lstStyle/>
        <a:p>
          <a:endParaRPr lang="en-US"/>
        </a:p>
      </dgm:t>
    </dgm:pt>
    <dgm:pt modelId="{5411960A-C46B-42E5-B6B1-4DD758039857}">
      <dgm:prSet/>
      <dgm:spPr/>
      <dgm:t>
        <a:bodyPr/>
        <a:lstStyle/>
        <a:p>
          <a:pPr>
            <a:defRPr cap="all"/>
          </a:pPr>
          <a:r>
            <a:rPr lang="en-US"/>
            <a:t>Optimize Discount Strategy: Ensure promotions don’t hurt profitability.</a:t>
          </a:r>
        </a:p>
      </dgm:t>
    </dgm:pt>
    <dgm:pt modelId="{BCA09A4D-A55A-4870-87F0-F40BF9F31B5F}" type="parTrans" cxnId="{FB0DCD70-E31F-40AE-8FC2-F97B4CB0AB7E}">
      <dgm:prSet/>
      <dgm:spPr/>
      <dgm:t>
        <a:bodyPr/>
        <a:lstStyle/>
        <a:p>
          <a:endParaRPr lang="en-US"/>
        </a:p>
      </dgm:t>
    </dgm:pt>
    <dgm:pt modelId="{7CE1064D-87DD-4016-99D0-79B26820F04D}" type="sibTrans" cxnId="{FB0DCD70-E31F-40AE-8FC2-F97B4CB0AB7E}">
      <dgm:prSet/>
      <dgm:spPr/>
      <dgm:t>
        <a:bodyPr/>
        <a:lstStyle/>
        <a:p>
          <a:endParaRPr lang="en-US"/>
        </a:p>
      </dgm:t>
    </dgm:pt>
    <dgm:pt modelId="{6AA9034D-C3FF-4936-B651-6BF76D32F247}" type="pres">
      <dgm:prSet presAssocID="{40DE6E67-FC6C-422F-9943-30AD9B00474C}" presName="root" presStyleCnt="0">
        <dgm:presLayoutVars>
          <dgm:dir/>
          <dgm:resizeHandles val="exact"/>
        </dgm:presLayoutVars>
      </dgm:prSet>
      <dgm:spPr/>
    </dgm:pt>
    <dgm:pt modelId="{A9E97463-A1A9-4FC6-A6A5-ED5119FFEC18}" type="pres">
      <dgm:prSet presAssocID="{7E03C103-EE02-4DCF-AE75-E5EBABBF02CF}" presName="compNode" presStyleCnt="0"/>
      <dgm:spPr/>
    </dgm:pt>
    <dgm:pt modelId="{48E8F57F-0DC8-4681-9D59-A352D6204D1B}" type="pres">
      <dgm:prSet presAssocID="{7E03C103-EE02-4DCF-AE75-E5EBABBF02CF}" presName="iconBgRect" presStyleLbl="bgShp" presStyleIdx="0" presStyleCnt="3"/>
      <dgm:spPr/>
    </dgm:pt>
    <dgm:pt modelId="{64BA7384-0D27-4901-B14B-64497AFF9DA3}" type="pres">
      <dgm:prSet presAssocID="{7E03C103-EE02-4DCF-AE75-E5EBABBF0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BFB8A169-E108-4EB9-8552-A0D462E49A83}" type="pres">
      <dgm:prSet presAssocID="{7E03C103-EE02-4DCF-AE75-E5EBABBF02CF}" presName="spaceRect" presStyleCnt="0"/>
      <dgm:spPr/>
    </dgm:pt>
    <dgm:pt modelId="{B62BB018-2CA7-422B-825C-67D56C56D3FF}" type="pres">
      <dgm:prSet presAssocID="{7E03C103-EE02-4DCF-AE75-E5EBABBF02CF}" presName="textRect" presStyleLbl="revTx" presStyleIdx="0" presStyleCnt="3">
        <dgm:presLayoutVars>
          <dgm:chMax val="1"/>
          <dgm:chPref val="1"/>
        </dgm:presLayoutVars>
      </dgm:prSet>
      <dgm:spPr/>
    </dgm:pt>
    <dgm:pt modelId="{C56B8EE6-4CFE-4C3A-AFA0-5FBD74F416EB}" type="pres">
      <dgm:prSet presAssocID="{474F479F-EE1E-47C4-BD67-6ACF776EDFCE}" presName="sibTrans" presStyleCnt="0"/>
      <dgm:spPr/>
    </dgm:pt>
    <dgm:pt modelId="{D0BB8104-33F2-4CE6-9EAC-63DC7D8A697E}" type="pres">
      <dgm:prSet presAssocID="{BC141794-2131-41C5-94C2-9BDA4BFDBFCF}" presName="compNode" presStyleCnt="0"/>
      <dgm:spPr/>
    </dgm:pt>
    <dgm:pt modelId="{ECCD3F9B-481F-4AC1-A1F0-E83600FF831C}" type="pres">
      <dgm:prSet presAssocID="{BC141794-2131-41C5-94C2-9BDA4BFDBFCF}" presName="iconBgRect" presStyleLbl="bgShp" presStyleIdx="1" presStyleCnt="3"/>
      <dgm:spPr/>
    </dgm:pt>
    <dgm:pt modelId="{E9A37F46-A91A-49A3-9434-628514D082AC}" type="pres">
      <dgm:prSet presAssocID="{BC141794-2131-41C5-94C2-9BDA4BFDBF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864D1EF-BE4C-44C2-B7A9-8E3BCBBB9595}" type="pres">
      <dgm:prSet presAssocID="{BC141794-2131-41C5-94C2-9BDA4BFDBFCF}" presName="spaceRect" presStyleCnt="0"/>
      <dgm:spPr/>
    </dgm:pt>
    <dgm:pt modelId="{5E8BCDF4-213B-45FA-BBD2-DF3ABDF1FFF6}" type="pres">
      <dgm:prSet presAssocID="{BC141794-2131-41C5-94C2-9BDA4BFDBFCF}" presName="textRect" presStyleLbl="revTx" presStyleIdx="1" presStyleCnt="3">
        <dgm:presLayoutVars>
          <dgm:chMax val="1"/>
          <dgm:chPref val="1"/>
        </dgm:presLayoutVars>
      </dgm:prSet>
      <dgm:spPr/>
    </dgm:pt>
    <dgm:pt modelId="{90BBE033-7C5B-4EAB-B8F6-7B5DF20D45C8}" type="pres">
      <dgm:prSet presAssocID="{BDE9A886-3733-490E-AC3B-05625D35560E}" presName="sibTrans" presStyleCnt="0"/>
      <dgm:spPr/>
    </dgm:pt>
    <dgm:pt modelId="{C4235E3B-C27F-4BFA-800C-86ACEE561EB8}" type="pres">
      <dgm:prSet presAssocID="{5411960A-C46B-42E5-B6B1-4DD758039857}" presName="compNode" presStyleCnt="0"/>
      <dgm:spPr/>
    </dgm:pt>
    <dgm:pt modelId="{35DF2114-C59B-4E32-8807-67343799571A}" type="pres">
      <dgm:prSet presAssocID="{5411960A-C46B-42E5-B6B1-4DD758039857}" presName="iconBgRect" presStyleLbl="bgShp" presStyleIdx="2" presStyleCnt="3"/>
      <dgm:spPr/>
    </dgm:pt>
    <dgm:pt modelId="{142244AF-037D-4DE6-B2EF-585FFF333253}" type="pres">
      <dgm:prSet presAssocID="{5411960A-C46B-42E5-B6B1-4DD7580398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49E1BAE3-C941-4D46-9261-F50AA244DA3D}" type="pres">
      <dgm:prSet presAssocID="{5411960A-C46B-42E5-B6B1-4DD758039857}" presName="spaceRect" presStyleCnt="0"/>
      <dgm:spPr/>
    </dgm:pt>
    <dgm:pt modelId="{815777C0-BD15-4683-8048-5590C4891433}" type="pres">
      <dgm:prSet presAssocID="{5411960A-C46B-42E5-B6B1-4DD7580398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6B0914-9444-4504-81BC-AA83DEFCB4D4}" srcId="{40DE6E67-FC6C-422F-9943-30AD9B00474C}" destId="{BC141794-2131-41C5-94C2-9BDA4BFDBFCF}" srcOrd="1" destOrd="0" parTransId="{2ABD08DF-4EEA-4D08-ADDA-6F416D0E43FB}" sibTransId="{BDE9A886-3733-490E-AC3B-05625D35560E}"/>
    <dgm:cxn modelId="{DA05086F-593D-438F-B9C3-59BEBA6B710E}" type="presOf" srcId="{5411960A-C46B-42E5-B6B1-4DD758039857}" destId="{815777C0-BD15-4683-8048-5590C4891433}" srcOrd="0" destOrd="0" presId="urn:microsoft.com/office/officeart/2018/5/layout/IconCircleLabelList"/>
    <dgm:cxn modelId="{FB0DCD70-E31F-40AE-8FC2-F97B4CB0AB7E}" srcId="{40DE6E67-FC6C-422F-9943-30AD9B00474C}" destId="{5411960A-C46B-42E5-B6B1-4DD758039857}" srcOrd="2" destOrd="0" parTransId="{BCA09A4D-A55A-4870-87F0-F40BF9F31B5F}" sibTransId="{7CE1064D-87DD-4016-99D0-79B26820F04D}"/>
    <dgm:cxn modelId="{9E7B4071-EB24-45D7-A06F-E201E9C8BE4C}" type="presOf" srcId="{BC141794-2131-41C5-94C2-9BDA4BFDBFCF}" destId="{5E8BCDF4-213B-45FA-BBD2-DF3ABDF1FFF6}" srcOrd="0" destOrd="0" presId="urn:microsoft.com/office/officeart/2018/5/layout/IconCircleLabelList"/>
    <dgm:cxn modelId="{953C049E-FDFE-4F71-BABA-B4FCC445F8C9}" type="presOf" srcId="{7E03C103-EE02-4DCF-AE75-E5EBABBF02CF}" destId="{B62BB018-2CA7-422B-825C-67D56C56D3FF}" srcOrd="0" destOrd="0" presId="urn:microsoft.com/office/officeart/2018/5/layout/IconCircleLabelList"/>
    <dgm:cxn modelId="{580023DD-EE07-4D6C-99F3-F6A5E3D69E33}" type="presOf" srcId="{40DE6E67-FC6C-422F-9943-30AD9B00474C}" destId="{6AA9034D-C3FF-4936-B651-6BF76D32F247}" srcOrd="0" destOrd="0" presId="urn:microsoft.com/office/officeart/2018/5/layout/IconCircleLabelList"/>
    <dgm:cxn modelId="{1C7285F7-DD82-473A-964E-5BC14E72ED87}" srcId="{40DE6E67-FC6C-422F-9943-30AD9B00474C}" destId="{7E03C103-EE02-4DCF-AE75-E5EBABBF02CF}" srcOrd="0" destOrd="0" parTransId="{F78C043A-4F18-440A-BC35-411236CDA3A9}" sibTransId="{474F479F-EE1E-47C4-BD67-6ACF776EDFCE}"/>
    <dgm:cxn modelId="{D920C033-7240-447B-A3A2-6C2844360E6E}" type="presParOf" srcId="{6AA9034D-C3FF-4936-B651-6BF76D32F247}" destId="{A9E97463-A1A9-4FC6-A6A5-ED5119FFEC18}" srcOrd="0" destOrd="0" presId="urn:microsoft.com/office/officeart/2018/5/layout/IconCircleLabelList"/>
    <dgm:cxn modelId="{872C642F-FCD1-4AFF-9A9B-A38A420A0761}" type="presParOf" srcId="{A9E97463-A1A9-4FC6-A6A5-ED5119FFEC18}" destId="{48E8F57F-0DC8-4681-9D59-A352D6204D1B}" srcOrd="0" destOrd="0" presId="urn:microsoft.com/office/officeart/2018/5/layout/IconCircleLabelList"/>
    <dgm:cxn modelId="{1335B6A0-CD97-488F-985B-0AD6C62BC5B3}" type="presParOf" srcId="{A9E97463-A1A9-4FC6-A6A5-ED5119FFEC18}" destId="{64BA7384-0D27-4901-B14B-64497AFF9DA3}" srcOrd="1" destOrd="0" presId="urn:microsoft.com/office/officeart/2018/5/layout/IconCircleLabelList"/>
    <dgm:cxn modelId="{2482798E-031C-4362-A01A-D4CA71D7D015}" type="presParOf" srcId="{A9E97463-A1A9-4FC6-A6A5-ED5119FFEC18}" destId="{BFB8A169-E108-4EB9-8552-A0D462E49A83}" srcOrd="2" destOrd="0" presId="urn:microsoft.com/office/officeart/2018/5/layout/IconCircleLabelList"/>
    <dgm:cxn modelId="{4E9046F1-26A6-4847-8502-5968BCB1EFA0}" type="presParOf" srcId="{A9E97463-A1A9-4FC6-A6A5-ED5119FFEC18}" destId="{B62BB018-2CA7-422B-825C-67D56C56D3FF}" srcOrd="3" destOrd="0" presId="urn:microsoft.com/office/officeart/2018/5/layout/IconCircleLabelList"/>
    <dgm:cxn modelId="{6695B947-C9C8-47CA-8E82-65B08C7CA967}" type="presParOf" srcId="{6AA9034D-C3FF-4936-B651-6BF76D32F247}" destId="{C56B8EE6-4CFE-4C3A-AFA0-5FBD74F416EB}" srcOrd="1" destOrd="0" presId="urn:microsoft.com/office/officeart/2018/5/layout/IconCircleLabelList"/>
    <dgm:cxn modelId="{F4825A81-7E08-4822-ACD6-28F399FDC462}" type="presParOf" srcId="{6AA9034D-C3FF-4936-B651-6BF76D32F247}" destId="{D0BB8104-33F2-4CE6-9EAC-63DC7D8A697E}" srcOrd="2" destOrd="0" presId="urn:microsoft.com/office/officeart/2018/5/layout/IconCircleLabelList"/>
    <dgm:cxn modelId="{7D7A1A6F-5553-4428-9FDF-C1A7400D2AFD}" type="presParOf" srcId="{D0BB8104-33F2-4CE6-9EAC-63DC7D8A697E}" destId="{ECCD3F9B-481F-4AC1-A1F0-E83600FF831C}" srcOrd="0" destOrd="0" presId="urn:microsoft.com/office/officeart/2018/5/layout/IconCircleLabelList"/>
    <dgm:cxn modelId="{51E64B89-7049-431B-8C8A-997831194441}" type="presParOf" srcId="{D0BB8104-33F2-4CE6-9EAC-63DC7D8A697E}" destId="{E9A37F46-A91A-49A3-9434-628514D082AC}" srcOrd="1" destOrd="0" presId="urn:microsoft.com/office/officeart/2018/5/layout/IconCircleLabelList"/>
    <dgm:cxn modelId="{F79368C2-50DB-473B-A24C-CA9DE5E675BE}" type="presParOf" srcId="{D0BB8104-33F2-4CE6-9EAC-63DC7D8A697E}" destId="{1864D1EF-BE4C-44C2-B7A9-8E3BCBBB9595}" srcOrd="2" destOrd="0" presId="urn:microsoft.com/office/officeart/2018/5/layout/IconCircleLabelList"/>
    <dgm:cxn modelId="{445B5A44-DD8E-4E25-BB6C-F3DA7538875D}" type="presParOf" srcId="{D0BB8104-33F2-4CE6-9EAC-63DC7D8A697E}" destId="{5E8BCDF4-213B-45FA-BBD2-DF3ABDF1FFF6}" srcOrd="3" destOrd="0" presId="urn:microsoft.com/office/officeart/2018/5/layout/IconCircleLabelList"/>
    <dgm:cxn modelId="{859387A3-69D0-4A15-999E-0C79131F3403}" type="presParOf" srcId="{6AA9034D-C3FF-4936-B651-6BF76D32F247}" destId="{90BBE033-7C5B-4EAB-B8F6-7B5DF20D45C8}" srcOrd="3" destOrd="0" presId="urn:microsoft.com/office/officeart/2018/5/layout/IconCircleLabelList"/>
    <dgm:cxn modelId="{B32F19D2-23B3-46B4-82E5-309E3E4C24CD}" type="presParOf" srcId="{6AA9034D-C3FF-4936-B651-6BF76D32F247}" destId="{C4235E3B-C27F-4BFA-800C-86ACEE561EB8}" srcOrd="4" destOrd="0" presId="urn:microsoft.com/office/officeart/2018/5/layout/IconCircleLabelList"/>
    <dgm:cxn modelId="{B1F18EF6-0435-4AB5-8D94-4DBE980DDBDE}" type="presParOf" srcId="{C4235E3B-C27F-4BFA-800C-86ACEE561EB8}" destId="{35DF2114-C59B-4E32-8807-67343799571A}" srcOrd="0" destOrd="0" presId="urn:microsoft.com/office/officeart/2018/5/layout/IconCircleLabelList"/>
    <dgm:cxn modelId="{35389E74-8786-484B-99E3-9AE8777E9B1D}" type="presParOf" srcId="{C4235E3B-C27F-4BFA-800C-86ACEE561EB8}" destId="{142244AF-037D-4DE6-B2EF-585FFF333253}" srcOrd="1" destOrd="0" presId="urn:microsoft.com/office/officeart/2018/5/layout/IconCircleLabelList"/>
    <dgm:cxn modelId="{210B3976-E20C-4C13-B8E3-E2ADD3EA7B69}" type="presParOf" srcId="{C4235E3B-C27F-4BFA-800C-86ACEE561EB8}" destId="{49E1BAE3-C941-4D46-9261-F50AA244DA3D}" srcOrd="2" destOrd="0" presId="urn:microsoft.com/office/officeart/2018/5/layout/IconCircleLabelList"/>
    <dgm:cxn modelId="{ADC40263-3BD9-4E2F-AB62-B071EAF78C0E}" type="presParOf" srcId="{C4235E3B-C27F-4BFA-800C-86ACEE561EB8}" destId="{815777C0-BD15-4683-8048-5590C48914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35A848-CD50-442F-B487-BB87EC9F20E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B1E755-64F1-404B-A889-58DEA01AA70A}">
      <dgm:prSet/>
      <dgm:spPr/>
      <dgm:t>
        <a:bodyPr/>
        <a:lstStyle/>
        <a:p>
          <a:r>
            <a:rPr lang="en-US"/>
            <a:t>Movie-heavy platform with rapid global growth.</a:t>
          </a:r>
        </a:p>
      </dgm:t>
    </dgm:pt>
    <dgm:pt modelId="{B1A405E5-6C9B-49AB-9862-2FC9BE88D2DA}" type="parTrans" cxnId="{58C8557A-CF4E-4571-B74C-DBA48B6DAECC}">
      <dgm:prSet/>
      <dgm:spPr/>
      <dgm:t>
        <a:bodyPr/>
        <a:lstStyle/>
        <a:p>
          <a:endParaRPr lang="en-US"/>
        </a:p>
      </dgm:t>
    </dgm:pt>
    <dgm:pt modelId="{F934F39F-20D4-422F-A067-927F2CC6191B}" type="sibTrans" cxnId="{58C8557A-CF4E-4571-B74C-DBA48B6DAEC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6EAFDA9-8271-4B9E-93CE-947B375242A5}">
      <dgm:prSet/>
      <dgm:spPr/>
      <dgm:t>
        <a:bodyPr/>
        <a:lstStyle/>
        <a:p>
          <a:r>
            <a:rPr lang="en-US"/>
            <a:t>Led by content from U.S. and India.</a:t>
          </a:r>
        </a:p>
      </dgm:t>
    </dgm:pt>
    <dgm:pt modelId="{9604443D-41DB-42CB-AA3E-7A8EBE5D41C6}" type="parTrans" cxnId="{D1AA8962-361A-43D7-8B35-4FA9ED902A74}">
      <dgm:prSet/>
      <dgm:spPr/>
      <dgm:t>
        <a:bodyPr/>
        <a:lstStyle/>
        <a:p>
          <a:endParaRPr lang="en-US"/>
        </a:p>
      </dgm:t>
    </dgm:pt>
    <dgm:pt modelId="{E141430B-61E2-44F7-A601-3980A211C10C}" type="sibTrans" cxnId="{D1AA8962-361A-43D7-8B35-4FA9ED902A7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7D67333-9E9E-48B1-A16C-A071059D6ACD}">
      <dgm:prSet/>
      <dgm:spPr/>
      <dgm:t>
        <a:bodyPr/>
        <a:lstStyle/>
        <a:p>
          <a:r>
            <a:rPr lang="en-US"/>
            <a:t>Aimed largely at mature audiences.</a:t>
          </a:r>
        </a:p>
      </dgm:t>
    </dgm:pt>
    <dgm:pt modelId="{E9DA325E-80E7-4DA0-B9C3-B4FBD3221B4C}" type="parTrans" cxnId="{4C05C00D-EED1-4777-A915-BC8C604690C9}">
      <dgm:prSet/>
      <dgm:spPr/>
      <dgm:t>
        <a:bodyPr/>
        <a:lstStyle/>
        <a:p>
          <a:endParaRPr lang="en-US"/>
        </a:p>
      </dgm:t>
    </dgm:pt>
    <dgm:pt modelId="{010E3143-976D-4853-800F-6192C55F2DA2}" type="sibTrans" cxnId="{4C05C00D-EED1-4777-A915-BC8C604690C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77C1A87-23B5-4F91-B489-E5A56A2E6A95}">
      <dgm:prSet/>
      <dgm:spPr/>
      <dgm:t>
        <a:bodyPr/>
        <a:lstStyle/>
        <a:p>
          <a:r>
            <a:rPr lang="en-US"/>
            <a:t>Focus on internationally appealing dramas.</a:t>
          </a:r>
        </a:p>
      </dgm:t>
    </dgm:pt>
    <dgm:pt modelId="{9CC3DD6A-B311-4DE3-8CF7-7CB1182AAC75}" type="parTrans" cxnId="{016A957C-85A6-47BF-BAA7-23445D3497C6}">
      <dgm:prSet/>
      <dgm:spPr/>
      <dgm:t>
        <a:bodyPr/>
        <a:lstStyle/>
        <a:p>
          <a:endParaRPr lang="en-US"/>
        </a:p>
      </dgm:t>
    </dgm:pt>
    <dgm:pt modelId="{93C04695-AF15-4917-87A6-2889C7683098}" type="sibTrans" cxnId="{016A957C-85A6-47BF-BAA7-23445D3497C6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6B2D87B-2B87-45CC-9E68-B21B1C9B1C7C}" type="pres">
      <dgm:prSet presAssocID="{8D35A848-CD50-442F-B487-BB87EC9F20EF}" presName="Name0" presStyleCnt="0">
        <dgm:presLayoutVars>
          <dgm:animLvl val="lvl"/>
          <dgm:resizeHandles val="exact"/>
        </dgm:presLayoutVars>
      </dgm:prSet>
      <dgm:spPr/>
    </dgm:pt>
    <dgm:pt modelId="{41CBB878-75AB-4D5C-869C-DFEDC0701F1B}" type="pres">
      <dgm:prSet presAssocID="{76B1E755-64F1-404B-A889-58DEA01AA70A}" presName="compositeNode" presStyleCnt="0">
        <dgm:presLayoutVars>
          <dgm:bulletEnabled val="1"/>
        </dgm:presLayoutVars>
      </dgm:prSet>
      <dgm:spPr/>
    </dgm:pt>
    <dgm:pt modelId="{E39B7E11-30EA-4528-8CC7-7CAEFD39182D}" type="pres">
      <dgm:prSet presAssocID="{76B1E755-64F1-404B-A889-58DEA01AA70A}" presName="bgRect" presStyleLbl="alignNode1" presStyleIdx="0" presStyleCnt="4"/>
      <dgm:spPr/>
    </dgm:pt>
    <dgm:pt modelId="{B9630829-EA2C-428F-830C-B8A8DCE1E2CE}" type="pres">
      <dgm:prSet presAssocID="{F934F39F-20D4-422F-A067-927F2CC6191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E6A118A-5358-46BF-96A2-0C32E95F0DF2}" type="pres">
      <dgm:prSet presAssocID="{76B1E755-64F1-404B-A889-58DEA01AA70A}" presName="nodeRect" presStyleLbl="alignNode1" presStyleIdx="0" presStyleCnt="4">
        <dgm:presLayoutVars>
          <dgm:bulletEnabled val="1"/>
        </dgm:presLayoutVars>
      </dgm:prSet>
      <dgm:spPr/>
    </dgm:pt>
    <dgm:pt modelId="{8BE0D3A2-8313-4813-9269-96589A6C841F}" type="pres">
      <dgm:prSet presAssocID="{F934F39F-20D4-422F-A067-927F2CC6191B}" presName="sibTrans" presStyleCnt="0"/>
      <dgm:spPr/>
    </dgm:pt>
    <dgm:pt modelId="{A9044B84-3A0E-43F6-8D6C-DEF268647337}" type="pres">
      <dgm:prSet presAssocID="{46EAFDA9-8271-4B9E-93CE-947B375242A5}" presName="compositeNode" presStyleCnt="0">
        <dgm:presLayoutVars>
          <dgm:bulletEnabled val="1"/>
        </dgm:presLayoutVars>
      </dgm:prSet>
      <dgm:spPr/>
    </dgm:pt>
    <dgm:pt modelId="{B933F6AB-4161-4B06-B1B4-734438077C14}" type="pres">
      <dgm:prSet presAssocID="{46EAFDA9-8271-4B9E-93CE-947B375242A5}" presName="bgRect" presStyleLbl="alignNode1" presStyleIdx="1" presStyleCnt="4"/>
      <dgm:spPr/>
    </dgm:pt>
    <dgm:pt modelId="{E6C986AF-72DC-4AB3-AD3D-89B3E870B331}" type="pres">
      <dgm:prSet presAssocID="{E141430B-61E2-44F7-A601-3980A211C10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BB9C0BB-22E1-44D4-B20B-2D23E41BAE45}" type="pres">
      <dgm:prSet presAssocID="{46EAFDA9-8271-4B9E-93CE-947B375242A5}" presName="nodeRect" presStyleLbl="alignNode1" presStyleIdx="1" presStyleCnt="4">
        <dgm:presLayoutVars>
          <dgm:bulletEnabled val="1"/>
        </dgm:presLayoutVars>
      </dgm:prSet>
      <dgm:spPr/>
    </dgm:pt>
    <dgm:pt modelId="{6748E3C0-1669-4CD1-BCF8-D341F550F9E5}" type="pres">
      <dgm:prSet presAssocID="{E141430B-61E2-44F7-A601-3980A211C10C}" presName="sibTrans" presStyleCnt="0"/>
      <dgm:spPr/>
    </dgm:pt>
    <dgm:pt modelId="{FED84A41-93F4-47C9-B837-E1093E804056}" type="pres">
      <dgm:prSet presAssocID="{A7D67333-9E9E-48B1-A16C-A071059D6ACD}" presName="compositeNode" presStyleCnt="0">
        <dgm:presLayoutVars>
          <dgm:bulletEnabled val="1"/>
        </dgm:presLayoutVars>
      </dgm:prSet>
      <dgm:spPr/>
    </dgm:pt>
    <dgm:pt modelId="{B633BEBD-BBCA-4E37-A81E-4792937820A2}" type="pres">
      <dgm:prSet presAssocID="{A7D67333-9E9E-48B1-A16C-A071059D6ACD}" presName="bgRect" presStyleLbl="alignNode1" presStyleIdx="2" presStyleCnt="4"/>
      <dgm:spPr/>
    </dgm:pt>
    <dgm:pt modelId="{C6617401-E714-4E82-8A0D-8B62D46828AD}" type="pres">
      <dgm:prSet presAssocID="{010E3143-976D-4853-800F-6192C55F2DA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AAD9352-A113-4C2A-98D9-2B61A88D582F}" type="pres">
      <dgm:prSet presAssocID="{A7D67333-9E9E-48B1-A16C-A071059D6ACD}" presName="nodeRect" presStyleLbl="alignNode1" presStyleIdx="2" presStyleCnt="4">
        <dgm:presLayoutVars>
          <dgm:bulletEnabled val="1"/>
        </dgm:presLayoutVars>
      </dgm:prSet>
      <dgm:spPr/>
    </dgm:pt>
    <dgm:pt modelId="{8D6CDB53-483B-4CB0-A88F-9DC169327CF4}" type="pres">
      <dgm:prSet presAssocID="{010E3143-976D-4853-800F-6192C55F2DA2}" presName="sibTrans" presStyleCnt="0"/>
      <dgm:spPr/>
    </dgm:pt>
    <dgm:pt modelId="{23495533-7B3B-49DC-BBC3-1A98ADA23815}" type="pres">
      <dgm:prSet presAssocID="{A77C1A87-23B5-4F91-B489-E5A56A2E6A95}" presName="compositeNode" presStyleCnt="0">
        <dgm:presLayoutVars>
          <dgm:bulletEnabled val="1"/>
        </dgm:presLayoutVars>
      </dgm:prSet>
      <dgm:spPr/>
    </dgm:pt>
    <dgm:pt modelId="{19FC3F47-6AE4-4DAB-84A6-A7CB2D3E755D}" type="pres">
      <dgm:prSet presAssocID="{A77C1A87-23B5-4F91-B489-E5A56A2E6A95}" presName="bgRect" presStyleLbl="alignNode1" presStyleIdx="3" presStyleCnt="4"/>
      <dgm:spPr/>
    </dgm:pt>
    <dgm:pt modelId="{C94F6CB3-44D9-48E1-9C2B-1DB1DA6BF768}" type="pres">
      <dgm:prSet presAssocID="{93C04695-AF15-4917-87A6-2889C768309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E28F55D-87B7-4553-A266-6983071164EE}" type="pres">
      <dgm:prSet presAssocID="{A77C1A87-23B5-4F91-B489-E5A56A2E6A9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C05C00D-EED1-4777-A915-BC8C604690C9}" srcId="{8D35A848-CD50-442F-B487-BB87EC9F20EF}" destId="{A7D67333-9E9E-48B1-A16C-A071059D6ACD}" srcOrd="2" destOrd="0" parTransId="{E9DA325E-80E7-4DA0-B9C3-B4FBD3221B4C}" sibTransId="{010E3143-976D-4853-800F-6192C55F2DA2}"/>
    <dgm:cxn modelId="{0A4D0F14-09AA-43B9-9453-043D569B9DA6}" type="presOf" srcId="{E141430B-61E2-44F7-A601-3980A211C10C}" destId="{E6C986AF-72DC-4AB3-AD3D-89B3E870B331}" srcOrd="0" destOrd="0" presId="urn:microsoft.com/office/officeart/2016/7/layout/LinearBlockProcessNumbered"/>
    <dgm:cxn modelId="{3158761A-251F-4D7D-BA1D-170D3A7963E6}" type="presOf" srcId="{8D35A848-CD50-442F-B487-BB87EC9F20EF}" destId="{F6B2D87B-2B87-45CC-9E68-B21B1C9B1C7C}" srcOrd="0" destOrd="0" presId="urn:microsoft.com/office/officeart/2016/7/layout/LinearBlockProcessNumbered"/>
    <dgm:cxn modelId="{01BB8220-FF48-4A73-96E2-9AB43BFD850B}" type="presOf" srcId="{93C04695-AF15-4917-87A6-2889C7683098}" destId="{C94F6CB3-44D9-48E1-9C2B-1DB1DA6BF768}" srcOrd="0" destOrd="0" presId="urn:microsoft.com/office/officeart/2016/7/layout/LinearBlockProcessNumbered"/>
    <dgm:cxn modelId="{20D20D22-1E22-40D7-B1A8-8F403A01DD46}" type="presOf" srcId="{46EAFDA9-8271-4B9E-93CE-947B375242A5}" destId="{3BB9C0BB-22E1-44D4-B20B-2D23E41BAE45}" srcOrd="1" destOrd="0" presId="urn:microsoft.com/office/officeart/2016/7/layout/LinearBlockProcessNumbered"/>
    <dgm:cxn modelId="{9653CE25-3A8A-41D7-A858-1398BB04ADF4}" type="presOf" srcId="{A7D67333-9E9E-48B1-A16C-A071059D6ACD}" destId="{3AAD9352-A113-4C2A-98D9-2B61A88D582F}" srcOrd="1" destOrd="0" presId="urn:microsoft.com/office/officeart/2016/7/layout/LinearBlockProcessNumbered"/>
    <dgm:cxn modelId="{D1AA8962-361A-43D7-8B35-4FA9ED902A74}" srcId="{8D35A848-CD50-442F-B487-BB87EC9F20EF}" destId="{46EAFDA9-8271-4B9E-93CE-947B375242A5}" srcOrd="1" destOrd="0" parTransId="{9604443D-41DB-42CB-AA3E-7A8EBE5D41C6}" sibTransId="{E141430B-61E2-44F7-A601-3980A211C10C}"/>
    <dgm:cxn modelId="{E347FE72-4875-4F7E-89E1-D67D9051E072}" type="presOf" srcId="{A7D67333-9E9E-48B1-A16C-A071059D6ACD}" destId="{B633BEBD-BBCA-4E37-A81E-4792937820A2}" srcOrd="0" destOrd="0" presId="urn:microsoft.com/office/officeart/2016/7/layout/LinearBlockProcessNumbered"/>
    <dgm:cxn modelId="{DA4BF776-ED86-49BB-B6A6-58EBCDE5018F}" type="presOf" srcId="{A77C1A87-23B5-4F91-B489-E5A56A2E6A95}" destId="{19FC3F47-6AE4-4DAB-84A6-A7CB2D3E755D}" srcOrd="0" destOrd="0" presId="urn:microsoft.com/office/officeart/2016/7/layout/LinearBlockProcessNumbered"/>
    <dgm:cxn modelId="{58C8557A-CF4E-4571-B74C-DBA48B6DAECC}" srcId="{8D35A848-CD50-442F-B487-BB87EC9F20EF}" destId="{76B1E755-64F1-404B-A889-58DEA01AA70A}" srcOrd="0" destOrd="0" parTransId="{B1A405E5-6C9B-49AB-9862-2FC9BE88D2DA}" sibTransId="{F934F39F-20D4-422F-A067-927F2CC6191B}"/>
    <dgm:cxn modelId="{016A957C-85A6-47BF-BAA7-23445D3497C6}" srcId="{8D35A848-CD50-442F-B487-BB87EC9F20EF}" destId="{A77C1A87-23B5-4F91-B489-E5A56A2E6A95}" srcOrd="3" destOrd="0" parTransId="{9CC3DD6A-B311-4DE3-8CF7-7CB1182AAC75}" sibTransId="{93C04695-AF15-4917-87A6-2889C7683098}"/>
    <dgm:cxn modelId="{825FA08D-FB3B-42A8-950E-E92AED1D5F48}" type="presOf" srcId="{F934F39F-20D4-422F-A067-927F2CC6191B}" destId="{B9630829-EA2C-428F-830C-B8A8DCE1E2CE}" srcOrd="0" destOrd="0" presId="urn:microsoft.com/office/officeart/2016/7/layout/LinearBlockProcessNumbered"/>
    <dgm:cxn modelId="{07BC4593-EE0A-4862-9AFC-936AA091D710}" type="presOf" srcId="{76B1E755-64F1-404B-A889-58DEA01AA70A}" destId="{E39B7E11-30EA-4528-8CC7-7CAEFD39182D}" srcOrd="0" destOrd="0" presId="urn:microsoft.com/office/officeart/2016/7/layout/LinearBlockProcessNumbered"/>
    <dgm:cxn modelId="{6DFC1296-E9AF-4BB0-AD50-70C79F6ADE6A}" type="presOf" srcId="{46EAFDA9-8271-4B9E-93CE-947B375242A5}" destId="{B933F6AB-4161-4B06-B1B4-734438077C14}" srcOrd="0" destOrd="0" presId="urn:microsoft.com/office/officeart/2016/7/layout/LinearBlockProcessNumbered"/>
    <dgm:cxn modelId="{E92FF4A9-1F61-4B65-96E4-B1FAAAD0EB4B}" type="presOf" srcId="{A77C1A87-23B5-4F91-B489-E5A56A2E6A95}" destId="{6E28F55D-87B7-4553-A266-6983071164EE}" srcOrd="1" destOrd="0" presId="urn:microsoft.com/office/officeart/2016/7/layout/LinearBlockProcessNumbered"/>
    <dgm:cxn modelId="{AD5609D0-F3A6-4D54-BC61-51E851D937FB}" type="presOf" srcId="{76B1E755-64F1-404B-A889-58DEA01AA70A}" destId="{BE6A118A-5358-46BF-96A2-0C32E95F0DF2}" srcOrd="1" destOrd="0" presId="urn:microsoft.com/office/officeart/2016/7/layout/LinearBlockProcessNumbered"/>
    <dgm:cxn modelId="{0EBB2BF0-E3BC-4DD5-9A74-1CC48FFC08BA}" type="presOf" srcId="{010E3143-976D-4853-800F-6192C55F2DA2}" destId="{C6617401-E714-4E82-8A0D-8B62D46828AD}" srcOrd="0" destOrd="0" presId="urn:microsoft.com/office/officeart/2016/7/layout/LinearBlockProcessNumbered"/>
    <dgm:cxn modelId="{6722AED9-EDA8-4AEA-BD77-9679EAB592B2}" type="presParOf" srcId="{F6B2D87B-2B87-45CC-9E68-B21B1C9B1C7C}" destId="{41CBB878-75AB-4D5C-869C-DFEDC0701F1B}" srcOrd="0" destOrd="0" presId="urn:microsoft.com/office/officeart/2016/7/layout/LinearBlockProcessNumbered"/>
    <dgm:cxn modelId="{ABAEF01E-E10C-4F63-ADE6-6E05BC8B88AE}" type="presParOf" srcId="{41CBB878-75AB-4D5C-869C-DFEDC0701F1B}" destId="{E39B7E11-30EA-4528-8CC7-7CAEFD39182D}" srcOrd="0" destOrd="0" presId="urn:microsoft.com/office/officeart/2016/7/layout/LinearBlockProcessNumbered"/>
    <dgm:cxn modelId="{C404B86E-C54A-4A03-8728-BA10917BDA55}" type="presParOf" srcId="{41CBB878-75AB-4D5C-869C-DFEDC0701F1B}" destId="{B9630829-EA2C-428F-830C-B8A8DCE1E2CE}" srcOrd="1" destOrd="0" presId="urn:microsoft.com/office/officeart/2016/7/layout/LinearBlockProcessNumbered"/>
    <dgm:cxn modelId="{79438DFA-D959-47B3-9CF4-3A50DF73AD69}" type="presParOf" srcId="{41CBB878-75AB-4D5C-869C-DFEDC0701F1B}" destId="{BE6A118A-5358-46BF-96A2-0C32E95F0DF2}" srcOrd="2" destOrd="0" presId="urn:microsoft.com/office/officeart/2016/7/layout/LinearBlockProcessNumbered"/>
    <dgm:cxn modelId="{AC59E415-18F6-4CD8-BE5B-AC685807CCC9}" type="presParOf" srcId="{F6B2D87B-2B87-45CC-9E68-B21B1C9B1C7C}" destId="{8BE0D3A2-8313-4813-9269-96589A6C841F}" srcOrd="1" destOrd="0" presId="urn:microsoft.com/office/officeart/2016/7/layout/LinearBlockProcessNumbered"/>
    <dgm:cxn modelId="{7A9F8AA5-6FF5-4583-9818-7F594656920E}" type="presParOf" srcId="{F6B2D87B-2B87-45CC-9E68-B21B1C9B1C7C}" destId="{A9044B84-3A0E-43F6-8D6C-DEF268647337}" srcOrd="2" destOrd="0" presId="urn:microsoft.com/office/officeart/2016/7/layout/LinearBlockProcessNumbered"/>
    <dgm:cxn modelId="{9EA03DFC-9B3F-4462-8236-8C720E818464}" type="presParOf" srcId="{A9044B84-3A0E-43F6-8D6C-DEF268647337}" destId="{B933F6AB-4161-4B06-B1B4-734438077C14}" srcOrd="0" destOrd="0" presId="urn:microsoft.com/office/officeart/2016/7/layout/LinearBlockProcessNumbered"/>
    <dgm:cxn modelId="{0DCA5247-0BCC-430E-AE19-77EED43F8DF8}" type="presParOf" srcId="{A9044B84-3A0E-43F6-8D6C-DEF268647337}" destId="{E6C986AF-72DC-4AB3-AD3D-89B3E870B331}" srcOrd="1" destOrd="0" presId="urn:microsoft.com/office/officeart/2016/7/layout/LinearBlockProcessNumbered"/>
    <dgm:cxn modelId="{D473F73F-4013-4131-82D5-8211D8652E9B}" type="presParOf" srcId="{A9044B84-3A0E-43F6-8D6C-DEF268647337}" destId="{3BB9C0BB-22E1-44D4-B20B-2D23E41BAE45}" srcOrd="2" destOrd="0" presId="urn:microsoft.com/office/officeart/2016/7/layout/LinearBlockProcessNumbered"/>
    <dgm:cxn modelId="{DF89C017-2653-459D-9146-2F607DA443B1}" type="presParOf" srcId="{F6B2D87B-2B87-45CC-9E68-B21B1C9B1C7C}" destId="{6748E3C0-1669-4CD1-BCF8-D341F550F9E5}" srcOrd="3" destOrd="0" presId="urn:microsoft.com/office/officeart/2016/7/layout/LinearBlockProcessNumbered"/>
    <dgm:cxn modelId="{CCED3140-2705-4618-85FA-A1EE307A5E70}" type="presParOf" srcId="{F6B2D87B-2B87-45CC-9E68-B21B1C9B1C7C}" destId="{FED84A41-93F4-47C9-B837-E1093E804056}" srcOrd="4" destOrd="0" presId="urn:microsoft.com/office/officeart/2016/7/layout/LinearBlockProcessNumbered"/>
    <dgm:cxn modelId="{87B9CD8A-553F-4DCA-AAEC-38DDBBE8771A}" type="presParOf" srcId="{FED84A41-93F4-47C9-B837-E1093E804056}" destId="{B633BEBD-BBCA-4E37-A81E-4792937820A2}" srcOrd="0" destOrd="0" presId="urn:microsoft.com/office/officeart/2016/7/layout/LinearBlockProcessNumbered"/>
    <dgm:cxn modelId="{5E79DE35-E9E1-44E4-BE5B-31EFCCC9C9E6}" type="presParOf" srcId="{FED84A41-93F4-47C9-B837-E1093E804056}" destId="{C6617401-E714-4E82-8A0D-8B62D46828AD}" srcOrd="1" destOrd="0" presId="urn:microsoft.com/office/officeart/2016/7/layout/LinearBlockProcessNumbered"/>
    <dgm:cxn modelId="{8AC9DFB0-96EE-4E1B-A956-7682AF99F90B}" type="presParOf" srcId="{FED84A41-93F4-47C9-B837-E1093E804056}" destId="{3AAD9352-A113-4C2A-98D9-2B61A88D582F}" srcOrd="2" destOrd="0" presId="urn:microsoft.com/office/officeart/2016/7/layout/LinearBlockProcessNumbered"/>
    <dgm:cxn modelId="{1CF5E027-B4F9-4A46-9378-435DF0FCCE41}" type="presParOf" srcId="{F6B2D87B-2B87-45CC-9E68-B21B1C9B1C7C}" destId="{8D6CDB53-483B-4CB0-A88F-9DC169327CF4}" srcOrd="5" destOrd="0" presId="urn:microsoft.com/office/officeart/2016/7/layout/LinearBlockProcessNumbered"/>
    <dgm:cxn modelId="{B688BFF4-3DB3-417A-AA3C-FB9FFF616685}" type="presParOf" srcId="{F6B2D87B-2B87-45CC-9E68-B21B1C9B1C7C}" destId="{23495533-7B3B-49DC-BBC3-1A98ADA23815}" srcOrd="6" destOrd="0" presId="urn:microsoft.com/office/officeart/2016/7/layout/LinearBlockProcessNumbered"/>
    <dgm:cxn modelId="{06B9A229-C59C-4CCD-91C8-4A9E43C3C640}" type="presParOf" srcId="{23495533-7B3B-49DC-BBC3-1A98ADA23815}" destId="{19FC3F47-6AE4-4DAB-84A6-A7CB2D3E755D}" srcOrd="0" destOrd="0" presId="urn:microsoft.com/office/officeart/2016/7/layout/LinearBlockProcessNumbered"/>
    <dgm:cxn modelId="{102C0D13-6EBF-4E95-AAFD-B5EB8F78C59D}" type="presParOf" srcId="{23495533-7B3B-49DC-BBC3-1A98ADA23815}" destId="{C94F6CB3-44D9-48E1-9C2B-1DB1DA6BF768}" srcOrd="1" destOrd="0" presId="urn:microsoft.com/office/officeart/2016/7/layout/LinearBlockProcessNumbered"/>
    <dgm:cxn modelId="{C25A0841-6B12-432E-893B-BEBCD2638FDB}" type="presParOf" srcId="{23495533-7B3B-49DC-BBC3-1A98ADA23815}" destId="{6E28F55D-87B7-4553-A266-6983071164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BDBD9-A795-4E60-8556-62EF27F495DE}">
      <dsp:nvSpPr>
        <dsp:cNvPr id="0" name=""/>
        <dsp:cNvSpPr/>
      </dsp:nvSpPr>
      <dsp:spPr>
        <a:xfrm>
          <a:off x="663540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027D4-22B1-4E35-83F9-F765EF237C89}">
      <dsp:nvSpPr>
        <dsp:cNvPr id="0" name=""/>
        <dsp:cNvSpPr/>
      </dsp:nvSpPr>
      <dsp:spPr>
        <a:xfrm>
          <a:off x="1080353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1BE96-31A7-45D5-98D5-E4FFC48599C5}">
      <dsp:nvSpPr>
        <dsp:cNvPr id="0" name=""/>
        <dsp:cNvSpPr/>
      </dsp:nvSpPr>
      <dsp:spPr>
        <a:xfrm>
          <a:off x="38322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Project 1: </a:t>
          </a:r>
          <a:r>
            <a:rPr lang="en-US" sz="1100" i="1" kern="1200"/>
            <a:t>Supermart Grocery Sales </a:t>
          </a:r>
          <a:r>
            <a:rPr lang="en-US" sz="1100" kern="1200"/>
            <a:t>– Analyze sales data to identify key trends and top-performing categories.</a:t>
          </a:r>
        </a:p>
      </dsp:txBody>
      <dsp:txXfrm>
        <a:off x="38322" y="2687531"/>
        <a:ext cx="3206250" cy="720000"/>
      </dsp:txXfrm>
    </dsp:sp>
    <dsp:sp modelId="{C4E3F8D8-96C8-411D-A915-332F694578F3}">
      <dsp:nvSpPr>
        <dsp:cNvPr id="0" name=""/>
        <dsp:cNvSpPr/>
      </dsp:nvSpPr>
      <dsp:spPr>
        <a:xfrm>
          <a:off x="4430884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16D36-BAFC-4B69-8661-F3837E513FF6}">
      <dsp:nvSpPr>
        <dsp:cNvPr id="0" name=""/>
        <dsp:cNvSpPr/>
      </dsp:nvSpPr>
      <dsp:spPr>
        <a:xfrm>
          <a:off x="4847697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48BA1-E03B-4813-B305-6D25D3312836}">
      <dsp:nvSpPr>
        <dsp:cNvPr id="0" name=""/>
        <dsp:cNvSpPr/>
      </dsp:nvSpPr>
      <dsp:spPr>
        <a:xfrm>
          <a:off x="3805666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Project 2: </a:t>
          </a:r>
          <a:r>
            <a:rPr lang="en-US" sz="1100" i="1" kern="1200"/>
            <a:t>Netflix Content Analysis </a:t>
          </a:r>
          <a:r>
            <a:rPr lang="en-US" sz="1100" kern="1200"/>
            <a:t>– Explore dataset to understand composition and growth of its content library.</a:t>
          </a:r>
        </a:p>
      </dsp:txBody>
      <dsp:txXfrm>
        <a:off x="3805666" y="2687531"/>
        <a:ext cx="3206250" cy="720000"/>
      </dsp:txXfrm>
    </dsp:sp>
    <dsp:sp modelId="{F8EC1C1F-0EF1-44FE-9EB1-5B5C653C59D7}">
      <dsp:nvSpPr>
        <dsp:cNvPr id="0" name=""/>
        <dsp:cNvSpPr/>
      </dsp:nvSpPr>
      <dsp:spPr>
        <a:xfrm>
          <a:off x="8198228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8F574-2D7E-4403-B9DD-84DAB469E1F4}">
      <dsp:nvSpPr>
        <dsp:cNvPr id="0" name=""/>
        <dsp:cNvSpPr/>
      </dsp:nvSpPr>
      <dsp:spPr>
        <a:xfrm>
          <a:off x="8615041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22036-E6B5-47DB-BB2E-92EA9F07F1FF}">
      <dsp:nvSpPr>
        <dsp:cNvPr id="0" name=""/>
        <dsp:cNvSpPr/>
      </dsp:nvSpPr>
      <dsp:spPr>
        <a:xfrm>
          <a:off x="7573009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Overall Conclusion</a:t>
          </a:r>
        </a:p>
      </dsp:txBody>
      <dsp:txXfrm>
        <a:off x="7573009" y="2687531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8F57F-0DC8-4681-9D59-A352D6204D1B}">
      <dsp:nvSpPr>
        <dsp:cNvPr id="0" name=""/>
        <dsp:cNvSpPr/>
      </dsp:nvSpPr>
      <dsp:spPr>
        <a:xfrm>
          <a:off x="663540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7384-0D27-4901-B14B-64497AFF9DA3}">
      <dsp:nvSpPr>
        <dsp:cNvPr id="0" name=""/>
        <dsp:cNvSpPr/>
      </dsp:nvSpPr>
      <dsp:spPr>
        <a:xfrm>
          <a:off x="1080353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BB018-2CA7-422B-825C-67D56C56D3FF}">
      <dsp:nvSpPr>
        <dsp:cNvPr id="0" name=""/>
        <dsp:cNvSpPr/>
      </dsp:nvSpPr>
      <dsp:spPr>
        <a:xfrm>
          <a:off x="38322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 on Top Categories: Increase stock and marketing for 'Eggs, Meat &amp; Fish'.</a:t>
          </a:r>
        </a:p>
      </dsp:txBody>
      <dsp:txXfrm>
        <a:off x="38322" y="2687531"/>
        <a:ext cx="3206250" cy="720000"/>
      </dsp:txXfrm>
    </dsp:sp>
    <dsp:sp modelId="{ECCD3F9B-481F-4AC1-A1F0-E83600FF831C}">
      <dsp:nvSpPr>
        <dsp:cNvPr id="0" name=""/>
        <dsp:cNvSpPr/>
      </dsp:nvSpPr>
      <dsp:spPr>
        <a:xfrm>
          <a:off x="4430884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37F46-A91A-49A3-9434-628514D082AC}">
      <dsp:nvSpPr>
        <dsp:cNvPr id="0" name=""/>
        <dsp:cNvSpPr/>
      </dsp:nvSpPr>
      <dsp:spPr>
        <a:xfrm>
          <a:off x="4847697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BCDF4-213B-45FA-BBD2-DF3ABDF1FFF6}">
      <dsp:nvSpPr>
        <dsp:cNvPr id="0" name=""/>
        <dsp:cNvSpPr/>
      </dsp:nvSpPr>
      <dsp:spPr>
        <a:xfrm>
          <a:off x="3805666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Invest in Key Markets: Targeted campaigns for the top 5 cities.</a:t>
          </a:r>
        </a:p>
      </dsp:txBody>
      <dsp:txXfrm>
        <a:off x="3805666" y="2687531"/>
        <a:ext cx="3206250" cy="720000"/>
      </dsp:txXfrm>
    </dsp:sp>
    <dsp:sp modelId="{35DF2114-C59B-4E32-8807-67343799571A}">
      <dsp:nvSpPr>
        <dsp:cNvPr id="0" name=""/>
        <dsp:cNvSpPr/>
      </dsp:nvSpPr>
      <dsp:spPr>
        <a:xfrm>
          <a:off x="8198228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244AF-037D-4DE6-B2EF-585FFF333253}">
      <dsp:nvSpPr>
        <dsp:cNvPr id="0" name=""/>
        <dsp:cNvSpPr/>
      </dsp:nvSpPr>
      <dsp:spPr>
        <a:xfrm>
          <a:off x="8615041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777C0-BD15-4683-8048-5590C4891433}">
      <dsp:nvSpPr>
        <dsp:cNvPr id="0" name=""/>
        <dsp:cNvSpPr/>
      </dsp:nvSpPr>
      <dsp:spPr>
        <a:xfrm>
          <a:off x="7573009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Optimize Discount Strategy: Ensure promotions don’t hurt profitability.</a:t>
          </a:r>
        </a:p>
      </dsp:txBody>
      <dsp:txXfrm>
        <a:off x="7573009" y="268753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7E11-30EA-4528-8CC7-7CAEFD39182D}">
      <dsp:nvSpPr>
        <dsp:cNvPr id="0" name=""/>
        <dsp:cNvSpPr/>
      </dsp:nvSpPr>
      <dsp:spPr>
        <a:xfrm>
          <a:off x="211" y="234300"/>
          <a:ext cx="2551216" cy="30614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0" rIns="25200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Movie-heavy platform with rapid global growth.</a:t>
          </a:r>
        </a:p>
      </dsp:txBody>
      <dsp:txXfrm>
        <a:off x="211" y="1458884"/>
        <a:ext cx="2551216" cy="1836876"/>
      </dsp:txXfrm>
    </dsp:sp>
    <dsp:sp modelId="{B9630829-EA2C-428F-830C-B8A8DCE1E2CE}">
      <dsp:nvSpPr>
        <dsp:cNvPr id="0" name=""/>
        <dsp:cNvSpPr/>
      </dsp:nvSpPr>
      <dsp:spPr>
        <a:xfrm>
          <a:off x="211" y="234300"/>
          <a:ext cx="2551216" cy="122458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165100" rIns="25200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1" y="234300"/>
        <a:ext cx="2551216" cy="1224584"/>
      </dsp:txXfrm>
    </dsp:sp>
    <dsp:sp modelId="{B933F6AB-4161-4B06-B1B4-734438077C14}">
      <dsp:nvSpPr>
        <dsp:cNvPr id="0" name=""/>
        <dsp:cNvSpPr/>
      </dsp:nvSpPr>
      <dsp:spPr>
        <a:xfrm>
          <a:off x="2755525" y="234300"/>
          <a:ext cx="2551216" cy="30614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0" rIns="25200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Led by content from U.S. and India.</a:t>
          </a:r>
        </a:p>
      </dsp:txBody>
      <dsp:txXfrm>
        <a:off x="2755525" y="1458884"/>
        <a:ext cx="2551216" cy="1836876"/>
      </dsp:txXfrm>
    </dsp:sp>
    <dsp:sp modelId="{E6C986AF-72DC-4AB3-AD3D-89B3E870B331}">
      <dsp:nvSpPr>
        <dsp:cNvPr id="0" name=""/>
        <dsp:cNvSpPr/>
      </dsp:nvSpPr>
      <dsp:spPr>
        <a:xfrm>
          <a:off x="2755525" y="234300"/>
          <a:ext cx="2551216" cy="122458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165100" rIns="25200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55525" y="234300"/>
        <a:ext cx="2551216" cy="1224584"/>
      </dsp:txXfrm>
    </dsp:sp>
    <dsp:sp modelId="{B633BEBD-BBCA-4E37-A81E-4792937820A2}">
      <dsp:nvSpPr>
        <dsp:cNvPr id="0" name=""/>
        <dsp:cNvSpPr/>
      </dsp:nvSpPr>
      <dsp:spPr>
        <a:xfrm>
          <a:off x="5510839" y="234300"/>
          <a:ext cx="2551216" cy="30614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0" rIns="25200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Aimed largely at mature audiences.</a:t>
          </a:r>
        </a:p>
      </dsp:txBody>
      <dsp:txXfrm>
        <a:off x="5510839" y="1458884"/>
        <a:ext cx="2551216" cy="1836876"/>
      </dsp:txXfrm>
    </dsp:sp>
    <dsp:sp modelId="{C6617401-E714-4E82-8A0D-8B62D46828AD}">
      <dsp:nvSpPr>
        <dsp:cNvPr id="0" name=""/>
        <dsp:cNvSpPr/>
      </dsp:nvSpPr>
      <dsp:spPr>
        <a:xfrm>
          <a:off x="5510839" y="234300"/>
          <a:ext cx="2551216" cy="122458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165100" rIns="25200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510839" y="234300"/>
        <a:ext cx="2551216" cy="1224584"/>
      </dsp:txXfrm>
    </dsp:sp>
    <dsp:sp modelId="{19FC3F47-6AE4-4DAB-84A6-A7CB2D3E755D}">
      <dsp:nvSpPr>
        <dsp:cNvPr id="0" name=""/>
        <dsp:cNvSpPr/>
      </dsp:nvSpPr>
      <dsp:spPr>
        <a:xfrm>
          <a:off x="8266153" y="234300"/>
          <a:ext cx="2551216" cy="30614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0" rIns="25200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 on internationally appealing dramas.</a:t>
          </a:r>
        </a:p>
      </dsp:txBody>
      <dsp:txXfrm>
        <a:off x="8266153" y="1458884"/>
        <a:ext cx="2551216" cy="1836876"/>
      </dsp:txXfrm>
    </dsp:sp>
    <dsp:sp modelId="{C94F6CB3-44D9-48E1-9C2B-1DB1DA6BF768}">
      <dsp:nvSpPr>
        <dsp:cNvPr id="0" name=""/>
        <dsp:cNvSpPr/>
      </dsp:nvSpPr>
      <dsp:spPr>
        <a:xfrm>
          <a:off x="8266153" y="234300"/>
          <a:ext cx="2551216" cy="122458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04" tIns="165100" rIns="25200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66153" y="234300"/>
        <a:ext cx="2551216" cy="1224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37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7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lickr.com/photos/stockcatalog/41826734792/" TargetMode="Externa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74732" y="965200"/>
            <a:ext cx="6169336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300" b="1" cap="all" dirty="0">
                <a:latin typeface="+mj-lt"/>
                <a:ea typeface="+mj-ea"/>
                <a:cs typeface="+mj-cs"/>
              </a:rPr>
              <a:t>Data SCIENCE Internship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4948" y="965200"/>
            <a:ext cx="3366484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Supermart Sales Analytics &amp; Netflix Content Analysis
Nilay Saha | August 24, 2025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2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330588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Massive Content Expansion from 2016-2019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33058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sz="1600">
                <a:solidFill>
                  <a:schemeClr val="bg1"/>
                </a:solidFill>
              </a:rPr>
              <a:t>Key Insight: Titles grew exponentially during this period, reflecting a major strategic push.</a:t>
            </a:r>
          </a:p>
        </p:txBody>
      </p:sp>
      <p:sp useBgFill="1">
        <p:nvSpPr>
          <p:cNvPr id="39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800" y="1066164"/>
            <a:ext cx="6764187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 showing the number of years&#10;&#10;AI-generated content may be incorrect.">
            <a:extLst>
              <a:ext uri="{FF2B5EF4-FFF2-40B4-BE49-F238E27FC236}">
                <a16:creationId xmlns:a16="http://schemas.microsoft.com/office/drawing/2014/main" id="{029B210B-29C8-2ECB-5EAF-8DD48F27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048" y="1925156"/>
            <a:ext cx="6125691" cy="343038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475222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U.S. and India Dominate Content Production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475222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>
                <a:solidFill>
                  <a:schemeClr val="bg1"/>
                </a:solidFill>
              </a:rPr>
              <a:t>Key Insight: U.S. is the largest contributor; India highlights importance as a global market.</a:t>
            </a:r>
          </a:p>
        </p:txBody>
      </p:sp>
      <p:sp useBgFill="1">
        <p:nvSpPr>
          <p:cNvPr id="31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1066164"/>
            <a:ext cx="5304576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0.png">
            <a:extLst>
              <a:ext uri="{FF2B5EF4-FFF2-40B4-BE49-F238E27FC236}">
                <a16:creationId xmlns:a16="http://schemas.microsoft.com/office/drawing/2014/main" id="{6F7B33B7-9146-4FDF-FB21-5C0F86DB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50" b="-2"/>
          <a:stretch>
            <a:fillRect/>
          </a:stretch>
        </p:blipFill>
        <p:spPr>
          <a:xfrm>
            <a:off x="6405349" y="1336566"/>
            <a:ext cx="4682700" cy="4607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330588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'International Movies' and 'Dramas' are the Top Genres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33058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sz="1600">
                <a:solidFill>
                  <a:schemeClr val="bg1"/>
                </a:solidFill>
              </a:rPr>
              <a:t>Key Insight: Reflects Netflix’s global strategy and broad audience appeal.</a:t>
            </a:r>
          </a:p>
        </p:txBody>
      </p:sp>
      <p:sp useBgFill="1">
        <p:nvSpPr>
          <p:cNvPr id="2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800" y="1066164"/>
            <a:ext cx="6764187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AE9508D-DFC6-39B8-5894-6440E5FC1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048" y="1488700"/>
            <a:ext cx="6125691" cy="430329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4845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>
                <a:latin typeface="+mj-lt"/>
                <a:ea typeface="+mj-ea"/>
                <a:cs typeface="+mj-cs"/>
              </a:rPr>
              <a:t>Conclusion on Netflix Content Strategy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6D16E4F-BC21-CDAB-5703-5267B65FF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747705"/>
              </p:ext>
            </p:extLst>
          </p:nvPr>
        </p:nvGraphicFramePr>
        <p:xfrm>
          <a:off x="685621" y="2441051"/>
          <a:ext cx="10817582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rson reaching for a paper on a table full of paper and sticky notes">
            <a:extLst>
              <a:ext uri="{FF2B5EF4-FFF2-40B4-BE49-F238E27FC236}">
                <a16:creationId xmlns:a16="http://schemas.microsoft.com/office/drawing/2014/main" id="{63E43A1F-E27B-1021-70A1-3792B28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rcRect t="8902" b="6806"/>
          <a:stretch>
            <a:fillRect/>
          </a:stretch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4845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>
                <a:latin typeface="+mj-lt"/>
                <a:ea typeface="+mj-ea"/>
                <a:cs typeface="+mj-cs"/>
              </a:rPr>
              <a:t>Project Summary &amp; Skills Demonstrated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1" y="2194560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Completed two end-to-end data analysis projects.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Performed data cleaning, preparation, and exploratory analysis.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Created insightful visualizations to communicate findings.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Derived actionable recommendations from data-driven insights.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B1F3BA8F-8124-CA22-4D8D-EC84BEDD08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rcRect t="6237" b="18743"/>
          <a:stretch>
            <a:fillRect/>
          </a:stretch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242" y="3014139"/>
            <a:ext cx="944634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4845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10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Presentation Overview</a:t>
            </a:r>
          </a:p>
        </p:txBody>
      </p:sp>
      <p:graphicFrame>
        <p:nvGraphicFramePr>
          <p:cNvPr id="26" name="TextBox 23">
            <a:extLst>
              <a:ext uri="{FF2B5EF4-FFF2-40B4-BE49-F238E27FC236}">
                <a16:creationId xmlns:a16="http://schemas.microsoft.com/office/drawing/2014/main" id="{C2EE84A4-0024-7ADD-7B22-8A7229704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956414"/>
              </p:ext>
            </p:extLst>
          </p:nvPr>
        </p:nvGraphicFramePr>
        <p:xfrm>
          <a:off x="685621" y="2441051"/>
          <a:ext cx="10817582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ruits and vegetables in bags">
            <a:extLst>
              <a:ext uri="{FF2B5EF4-FFF2-40B4-BE49-F238E27FC236}">
                <a16:creationId xmlns:a16="http://schemas.microsoft.com/office/drawing/2014/main" id="{E65DE4FA-3901-6F56-A8EF-62503FE665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rcRect b="15708"/>
          <a:stretch>
            <a:fillRect/>
          </a:stretch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242" y="3014139"/>
            <a:ext cx="944634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>
                <a:latin typeface="+mj-lt"/>
                <a:ea typeface="+mj-ea"/>
                <a:cs typeface="+mj-cs"/>
              </a:rPr>
              <a:t>Project 1: Supermart Grocery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242" y="4842935"/>
            <a:ext cx="944634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A Deep Dive into Retail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330588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'Eggs, Meat &amp; Fish' is the Highest-Grossing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33058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sz="1600">
                <a:solidFill>
                  <a:schemeClr val="bg1"/>
                </a:solidFill>
              </a:rPr>
              <a:t>Key Insight: This category, along with Snacks and Food Grains, are primary revenue drivers and indicate high demand.</a:t>
            </a:r>
          </a:p>
        </p:txBody>
      </p:sp>
      <p:sp useBgFill="1">
        <p:nvSpPr>
          <p:cNvPr id="29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800" y="1066164"/>
            <a:ext cx="6764187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2.png">
            <a:extLst>
              <a:ext uri="{FF2B5EF4-FFF2-40B4-BE49-F238E27FC236}">
                <a16:creationId xmlns:a16="http://schemas.microsoft.com/office/drawing/2014/main" id="{DCC97F0F-BDB5-DDDB-FD5A-3FD1BB80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48" y="1358530"/>
            <a:ext cx="6125691" cy="45636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330588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Have Grown Steadily, Peaking in 2018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33058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sz="1600" dirty="0">
                <a:solidFill>
                  <a:schemeClr val="bg1"/>
                </a:solidFill>
              </a:rPr>
              <a:t>Key Insight: Strong growth trend, with most sales from 2017 and 2018.</a:t>
            </a:r>
          </a:p>
        </p:txBody>
      </p:sp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800" y="1066164"/>
            <a:ext cx="6764187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11" y="1336566"/>
            <a:ext cx="5705964" cy="46075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330588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Kanyakumari is the #1 City for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33058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sz="1600">
                <a:solidFill>
                  <a:schemeClr val="bg1"/>
                </a:solidFill>
              </a:rPr>
              <a:t>Key Insight: Top 5 cities represent the most significant markets where focus should be prioritized.</a:t>
            </a:r>
          </a:p>
        </p:txBody>
      </p:sp>
      <p:sp useBgFill="1">
        <p:nvSpPr>
          <p:cNvPr id="2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800" y="1066164"/>
            <a:ext cx="6764187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0.png">
            <a:extLst>
              <a:ext uri="{FF2B5EF4-FFF2-40B4-BE49-F238E27FC236}">
                <a16:creationId xmlns:a16="http://schemas.microsoft.com/office/drawing/2014/main" id="{74B82EE1-605E-F7AE-1FEB-F0EB95D2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48" y="1519329"/>
            <a:ext cx="6125691" cy="424204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4845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>
                <a:latin typeface="+mj-lt"/>
                <a:ea typeface="+mj-ea"/>
                <a:cs typeface="+mj-cs"/>
              </a:rPr>
              <a:t>Actionable Recommendations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D3026473-C4C1-D71E-B216-C98AF0FC8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956098"/>
              </p:ext>
            </p:extLst>
          </p:nvPr>
        </p:nvGraphicFramePr>
        <p:xfrm>
          <a:off x="685621" y="2441051"/>
          <a:ext cx="10817582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 with many images&#10;&#10;AI-generated content may be incorrect.">
            <a:extLst>
              <a:ext uri="{FF2B5EF4-FFF2-40B4-BE49-F238E27FC236}">
                <a16:creationId xmlns:a16="http://schemas.microsoft.com/office/drawing/2014/main" id="{1045141F-2A4C-9AEA-75F0-3C7BFFA5E6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1127" b="4581"/>
          <a:stretch>
            <a:fillRect/>
          </a:stretch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242" y="3014139"/>
            <a:ext cx="944634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>
                <a:latin typeface="+mj-lt"/>
                <a:ea typeface="+mj-ea"/>
                <a:cs typeface="+mj-cs"/>
              </a:rPr>
              <a:t>Project 2: Netflix Content Analysis</a:t>
            </a:r>
            <a:endParaRPr lang="en-US" sz="60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242" y="4842935"/>
            <a:ext cx="944634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Understanding the Streaming Giant's Library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621" y="764373"/>
            <a:ext cx="330588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Netflix Library is Predominantly Movies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622" y="2194560"/>
            <a:ext cx="33058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solidFill>
                  <a:srgbClr val="333333"/>
                </a:solidFill>
              </a:defRPr>
            </a:pPr>
            <a:r>
              <a:rPr lang="en-US" sz="1600">
                <a:solidFill>
                  <a:schemeClr val="bg1"/>
                </a:solidFill>
              </a:rPr>
              <a:t>Key Insight: Movies make up ~70% of the content, dominating over TV shows.</a:t>
            </a:r>
          </a:p>
        </p:txBody>
      </p:sp>
      <p:sp useBgFill="1">
        <p:nvSpPr>
          <p:cNvPr id="53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800" y="1066164"/>
            <a:ext cx="6764187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a distribution of content by type&#10;&#10;AI-generated content may be incorrect.">
            <a:extLst>
              <a:ext uri="{FF2B5EF4-FFF2-40B4-BE49-F238E27FC236}">
                <a16:creationId xmlns:a16="http://schemas.microsoft.com/office/drawing/2014/main" id="{D89D17F1-544E-6723-D7DC-5513835A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3828" y="1336566"/>
            <a:ext cx="5926130" cy="460756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</TotalTime>
  <Words>378</Words>
  <Application>Microsoft Office PowerPoint</Application>
  <PresentationFormat>Custom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Nilay Saha</cp:lastModifiedBy>
  <cp:revision>14</cp:revision>
  <dcterms:created xsi:type="dcterms:W3CDTF">2013-01-27T09:14:16Z</dcterms:created>
  <dcterms:modified xsi:type="dcterms:W3CDTF">2025-08-25T14:03:06Z</dcterms:modified>
  <cp:category/>
</cp:coreProperties>
</file>