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28"/>
  </p:notesMasterIdLst>
  <p:sldIdLst>
    <p:sldId id="305" r:id="rId2"/>
    <p:sldId id="323" r:id="rId3"/>
    <p:sldId id="347" r:id="rId4"/>
    <p:sldId id="317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3" r:id="rId22"/>
    <p:sldId id="348" r:id="rId23"/>
    <p:sldId id="344" r:id="rId24"/>
    <p:sldId id="345" r:id="rId25"/>
    <p:sldId id="346" r:id="rId26"/>
    <p:sldId id="325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34E4F"/>
    <a:srgbClr val="D62828"/>
    <a:srgbClr val="909CA2"/>
    <a:srgbClr val="FFFFFF"/>
    <a:srgbClr val="FFFFF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2" autoAdjust="0"/>
    <p:restoredTop sz="86423" autoAdjust="0"/>
  </p:normalViewPr>
  <p:slideViewPr>
    <p:cSldViewPr showGuides="1">
      <p:cViewPr varScale="1">
        <p:scale>
          <a:sx n="143" d="100"/>
          <a:sy n="143" d="100"/>
        </p:scale>
        <p:origin x="172" y="96"/>
      </p:cViewPr>
      <p:guideLst>
        <p:guide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542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[Mappe1]Tabelle3!PivotTable2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Tabelle3!$B$1:$B$2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Tabelle3!$A$3:$A$7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Tabelle3!$B$3:$B$7</c:f>
              <c:numCache>
                <c:formatCode>General</c:formatCode>
                <c:ptCount val="4"/>
                <c:pt idx="0">
                  <c:v>8.9379999999999998E-3</c:v>
                </c:pt>
                <c:pt idx="1">
                  <c:v>3.369E-3</c:v>
                </c:pt>
                <c:pt idx="2">
                  <c:v>4.5779999999999996E-3</c:v>
                </c:pt>
                <c:pt idx="3">
                  <c:v>6.7679999999999997E-3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B6-46EF-AE6C-C1D07A4AB74A}"/>
            </c:ext>
          </c:extLst>
        </c:ser>
        <c:ser>
          <c:idx val="1"/>
          <c:order val="1"/>
          <c:tx>
            <c:strRef>
              <c:f>Tabelle3!$C$1:$C$2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Tabelle3!$A$3:$A$7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Tabelle3!$C$3:$C$7</c:f>
              <c:numCache>
                <c:formatCode>General</c:formatCode>
                <c:ptCount val="4"/>
                <c:pt idx="0">
                  <c:v>4.0822999999999998E-2</c:v>
                </c:pt>
                <c:pt idx="1">
                  <c:v>3.1442999999999999E-2</c:v>
                </c:pt>
                <c:pt idx="2">
                  <c:v>3.4424999999999997E-2</c:v>
                </c:pt>
                <c:pt idx="3">
                  <c:v>5.1810000000000002E-2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B6-46EF-AE6C-C1D07A4AB74A}"/>
            </c:ext>
          </c:extLst>
        </c:ser>
        <c:ser>
          <c:idx val="2"/>
          <c:order val="2"/>
          <c:tx>
            <c:strRef>
              <c:f>Tabelle3!$D$1:$D$2</c:f>
              <c:strCache>
                <c:ptCount val="1"/>
                <c:pt idx="0">
                  <c:v>500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Tabelle3!$A$3:$A$7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Tabelle3!$D$3:$D$7</c:f>
              <c:numCache>
                <c:formatCode>General</c:formatCode>
                <c:ptCount val="4"/>
                <c:pt idx="0">
                  <c:v>0.14765800000000001</c:v>
                </c:pt>
                <c:pt idx="1">
                  <c:v>0.18242700000000001</c:v>
                </c:pt>
                <c:pt idx="2">
                  <c:v>0.20653099999999999</c:v>
                </c:pt>
                <c:pt idx="3">
                  <c:v>0.211119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B6-46EF-AE6C-C1D07A4AB74A}"/>
            </c:ext>
          </c:extLst>
        </c:ser>
        <c:ser>
          <c:idx val="3"/>
          <c:order val="3"/>
          <c:tx>
            <c:strRef>
              <c:f>Tabelle3!$E$1:$E$2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Tabelle3!$A$3:$A$7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Tabelle3!$E$3:$E$7</c:f>
              <c:numCache>
                <c:formatCode>General</c:formatCode>
                <c:ptCount val="4"/>
                <c:pt idx="0">
                  <c:v>0.440077</c:v>
                </c:pt>
                <c:pt idx="1">
                  <c:v>0.56165900000000002</c:v>
                </c:pt>
                <c:pt idx="2">
                  <c:v>0.62449900000000003</c:v>
                </c:pt>
                <c:pt idx="3">
                  <c:v>0.65554500000000004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B6-46EF-AE6C-C1D07A4AB74A}"/>
            </c:ext>
          </c:extLst>
        </c:ser>
        <c:ser>
          <c:idx val="4"/>
          <c:order val="4"/>
          <c:tx>
            <c:strRef>
              <c:f>Tabelle3!$F$1:$F$2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Tabelle3!$A$3:$A$7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Tabelle3!$F$3:$F$7</c:f>
              <c:numCache>
                <c:formatCode>General</c:formatCode>
                <c:ptCount val="4"/>
                <c:pt idx="0">
                  <c:v>7.0382610000000003</c:v>
                </c:pt>
                <c:pt idx="1">
                  <c:v>7.9989090000000003</c:v>
                </c:pt>
                <c:pt idx="2">
                  <c:v>8.8834230000000005</c:v>
                </c:pt>
                <c:pt idx="3">
                  <c:v>8.7783289999999994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B6-46EF-AE6C-C1D07A4AB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388390536"/>
        <c:axId val="388394144"/>
        <c:axId val="711146992"/>
      </c:bar3DChart>
      <c:catAx>
        <c:axId val="388390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8394144"/>
        <c:crosses val="autoZero"/>
        <c:auto val="1"/>
        <c:lblAlgn val="ctr"/>
        <c:lblOffset val="100"/>
        <c:noMultiLvlLbl val="0"/>
      </c:catAx>
      <c:valAx>
        <c:axId val="38839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8390536"/>
        <c:crosses val="autoZero"/>
        <c:crossBetween val="between"/>
      </c:valAx>
      <c:serAx>
        <c:axId val="7111469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8394144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asktom.oracle.com/pls/apex/f?p=100:11:::NO::P11_QUESTION_ID:9523779800346652855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rfc4180" TargetMode="Externa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draft-ietf-jsonbis-rfc7159bis-02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asktom.oracle.com/pls/apex/f?p=100:11:::NO::P11_QUESTION_ID:9523779800346652855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rfc4180" TargetMode="Externa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draft-ietf-jsonbis-rfc7159bis-0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5B807-9C1A-4590-9A63-6ED242AE0E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4E3A99-BCD3-40B5-BFF3-4A351E80D19A}">
      <dgm:prSet/>
      <dgm:spPr/>
      <dgm:t>
        <a:bodyPr/>
        <a:lstStyle/>
        <a:p>
          <a:pPr rtl="0"/>
          <a:r>
            <a:rPr lang="de-DE" dirty="0"/>
            <a:t>Kunde</a:t>
          </a:r>
        </a:p>
      </dgm:t>
    </dgm:pt>
    <dgm:pt modelId="{6141F6D4-1CCB-4F4A-8BEA-2139F7BFD9E2}" type="parTrans" cxnId="{0BBDA971-D917-4422-B614-853EEA635716}">
      <dgm:prSet/>
      <dgm:spPr/>
      <dgm:t>
        <a:bodyPr/>
        <a:lstStyle/>
        <a:p>
          <a:endParaRPr lang="de-DE"/>
        </a:p>
      </dgm:t>
    </dgm:pt>
    <dgm:pt modelId="{09944042-9934-45B9-8CB0-FAD2508AC468}" type="sibTrans" cxnId="{0BBDA971-D917-4422-B614-853EEA635716}">
      <dgm:prSet/>
      <dgm:spPr/>
      <dgm:t>
        <a:bodyPr/>
        <a:lstStyle/>
        <a:p>
          <a:endParaRPr lang="de-DE"/>
        </a:p>
      </dgm:t>
    </dgm:pt>
    <dgm:pt modelId="{F7A19BC8-3EB5-40BA-B2ED-FFBCCE017CCA}">
      <dgm:prSet/>
      <dgm:spPr/>
      <dgm:t>
        <a:bodyPr/>
        <a:lstStyle/>
        <a:p>
          <a:pPr rtl="0"/>
          <a:r>
            <a:rPr lang="de-DE" dirty="0"/>
            <a:t>Portfoliomanager Datenbanken</a:t>
          </a:r>
        </a:p>
      </dgm:t>
    </dgm:pt>
    <dgm:pt modelId="{3BB73311-7130-453F-AD5E-A2D57DBB462B}" type="parTrans" cxnId="{7F0EBA5C-9E0F-41E3-8933-75279FD9BA1F}">
      <dgm:prSet/>
      <dgm:spPr/>
      <dgm:t>
        <a:bodyPr/>
        <a:lstStyle/>
        <a:p>
          <a:endParaRPr lang="de-DE"/>
        </a:p>
      </dgm:t>
    </dgm:pt>
    <dgm:pt modelId="{00221B91-BC4E-4878-9494-80B5BA31B422}" type="sibTrans" cxnId="{7F0EBA5C-9E0F-41E3-8933-75279FD9BA1F}">
      <dgm:prSet/>
      <dgm:spPr/>
      <dgm:t>
        <a:bodyPr/>
        <a:lstStyle/>
        <a:p>
          <a:endParaRPr lang="de-DE"/>
        </a:p>
      </dgm:t>
    </dgm:pt>
    <dgm:pt modelId="{47952A61-B0A9-403E-B991-F30456CC4C18}">
      <dgm:prSet/>
      <dgm:spPr/>
      <dgm:t>
        <a:bodyPr/>
        <a:lstStyle/>
        <a:p>
          <a:pPr rtl="0"/>
          <a:r>
            <a:rPr lang="de-DE" dirty="0"/>
            <a:t>DOAG</a:t>
          </a:r>
        </a:p>
      </dgm:t>
    </dgm:pt>
    <dgm:pt modelId="{6BBA7CE6-8386-4C48-A745-DEFCA74A6DCA}" type="parTrans" cxnId="{7607A34E-3C1D-47E9-96D6-409CE15F8722}">
      <dgm:prSet/>
      <dgm:spPr/>
      <dgm:t>
        <a:bodyPr/>
        <a:lstStyle/>
        <a:p>
          <a:endParaRPr lang="de-DE"/>
        </a:p>
      </dgm:t>
    </dgm:pt>
    <dgm:pt modelId="{B6BCF4FC-381A-4DAE-8976-B1F9E8533D07}" type="sibTrans" cxnId="{7607A34E-3C1D-47E9-96D6-409CE15F8722}">
      <dgm:prSet/>
      <dgm:spPr/>
      <dgm:t>
        <a:bodyPr/>
        <a:lstStyle/>
        <a:p>
          <a:endParaRPr lang="de-DE"/>
        </a:p>
      </dgm:t>
    </dgm:pt>
    <dgm:pt modelId="{02B113D5-1545-4701-9D19-8BA5CB02B805}">
      <dgm:prSet/>
      <dgm:spPr/>
      <dgm:t>
        <a:bodyPr/>
        <a:lstStyle/>
        <a:p>
          <a:pPr rtl="0"/>
          <a:r>
            <a:rPr lang="de-DE" dirty="0"/>
            <a:t>Themenverantwortlicher „Cloud“</a:t>
          </a:r>
          <a:br>
            <a:rPr lang="de-DE" dirty="0"/>
          </a:br>
          <a:r>
            <a:rPr lang="de-DE" dirty="0"/>
            <a:t>in der Datenbank Community</a:t>
          </a:r>
        </a:p>
      </dgm:t>
    </dgm:pt>
    <dgm:pt modelId="{4BE5E438-FAA0-4315-9C63-89BF596D6685}" type="parTrans" cxnId="{D9948662-4EAF-4E62-9660-A7C073CFE2FA}">
      <dgm:prSet/>
      <dgm:spPr/>
      <dgm:t>
        <a:bodyPr/>
        <a:lstStyle/>
        <a:p>
          <a:endParaRPr lang="de-DE"/>
        </a:p>
      </dgm:t>
    </dgm:pt>
    <dgm:pt modelId="{AA716730-B252-4066-9BA1-23D57B04C75B}" type="sibTrans" cxnId="{D9948662-4EAF-4E62-9660-A7C073CFE2FA}">
      <dgm:prSet/>
      <dgm:spPr/>
      <dgm:t>
        <a:bodyPr/>
        <a:lstStyle/>
        <a:p>
          <a:endParaRPr lang="de-DE"/>
        </a:p>
      </dgm:t>
    </dgm:pt>
    <dgm:pt modelId="{C1180768-D39A-4357-8C8B-1E35CD91BDE7}">
      <dgm:prSet/>
      <dgm:spPr/>
      <dgm:t>
        <a:bodyPr/>
        <a:lstStyle/>
        <a:p>
          <a:pPr rtl="0"/>
          <a:r>
            <a:rPr lang="de-DE" dirty="0"/>
            <a:t>Technical </a:t>
          </a:r>
          <a:r>
            <a:rPr lang="de-DE" dirty="0" err="1"/>
            <a:t>Architect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mit datenbankzentrischem Weltbild</a:t>
          </a:r>
        </a:p>
      </dgm:t>
    </dgm:pt>
    <dgm:pt modelId="{1F9A4AFB-424D-4544-B92B-FEA23D4D79FD}" type="parTrans" cxnId="{98EE14CD-B31E-492A-B661-0130ED285F1C}">
      <dgm:prSet/>
      <dgm:spPr/>
      <dgm:t>
        <a:bodyPr/>
        <a:lstStyle/>
        <a:p>
          <a:endParaRPr lang="de-DE"/>
        </a:p>
      </dgm:t>
    </dgm:pt>
    <dgm:pt modelId="{4CD73024-BFC9-4B58-932C-6C76A87F1840}" type="sibTrans" cxnId="{98EE14CD-B31E-492A-B661-0130ED285F1C}">
      <dgm:prSet/>
      <dgm:spPr/>
      <dgm:t>
        <a:bodyPr/>
        <a:lstStyle/>
        <a:p>
          <a:endParaRPr lang="de-DE"/>
        </a:p>
      </dgm:t>
    </dgm:pt>
    <dgm:pt modelId="{A5B5477C-E591-4695-ABCD-22289241670C}">
      <dgm:prSet/>
      <dgm:spPr/>
      <dgm:t>
        <a:bodyPr/>
        <a:lstStyle/>
        <a:p>
          <a:r>
            <a:rPr lang="de-DE"/>
            <a:t>its-people</a:t>
          </a:r>
        </a:p>
      </dgm:t>
    </dgm:pt>
    <dgm:pt modelId="{AC6CEDB6-43CB-441B-86D8-0C0AFB43A1FE}" type="parTrans" cxnId="{1F19D083-D403-4F18-9D43-F0188CDDBC9C}">
      <dgm:prSet/>
      <dgm:spPr/>
      <dgm:t>
        <a:bodyPr/>
        <a:lstStyle/>
        <a:p>
          <a:endParaRPr lang="de-DE"/>
        </a:p>
      </dgm:t>
    </dgm:pt>
    <dgm:pt modelId="{61D671B2-F15F-4D34-B237-24F2B25BFFB1}" type="sibTrans" cxnId="{1F19D083-D403-4F18-9D43-F0188CDDBC9C}">
      <dgm:prSet/>
      <dgm:spPr/>
      <dgm:t>
        <a:bodyPr/>
        <a:lstStyle/>
        <a:p>
          <a:endParaRPr lang="de-DE"/>
        </a:p>
      </dgm:t>
    </dgm:pt>
    <dgm:pt modelId="{4C6B19F2-FC21-40A5-8B22-F1CE3319A080}">
      <dgm:prSet/>
      <dgm:spPr/>
      <dgm:t>
        <a:bodyPr/>
        <a:lstStyle/>
        <a:p>
          <a:pPr rtl="0"/>
          <a:r>
            <a:rPr lang="de-DE" dirty="0"/>
            <a:t>Blogredakteur</a:t>
          </a:r>
        </a:p>
      </dgm:t>
    </dgm:pt>
    <dgm:pt modelId="{9551FA22-AEB6-464E-8E1B-1A5883044D51}" type="parTrans" cxnId="{205A5837-84E1-4FCB-8350-50F263A4512A}">
      <dgm:prSet/>
      <dgm:spPr/>
      <dgm:t>
        <a:bodyPr/>
        <a:lstStyle/>
        <a:p>
          <a:endParaRPr lang="de-DE"/>
        </a:p>
      </dgm:t>
    </dgm:pt>
    <dgm:pt modelId="{86C9F38E-57FC-417D-B485-790DE7B23701}" type="sibTrans" cxnId="{205A5837-84E1-4FCB-8350-50F263A4512A}">
      <dgm:prSet/>
      <dgm:spPr/>
      <dgm:t>
        <a:bodyPr/>
        <a:lstStyle/>
        <a:p>
          <a:endParaRPr lang="de-DE"/>
        </a:p>
      </dgm:t>
    </dgm:pt>
    <dgm:pt modelId="{F2F2F2F8-E94F-4881-A67D-18BC740249F6}" type="pres">
      <dgm:prSet presAssocID="{D4E5B807-9C1A-4590-9A63-6ED242AE0E67}" presName="Name0" presStyleCnt="0">
        <dgm:presLayoutVars>
          <dgm:dir/>
          <dgm:animLvl val="lvl"/>
          <dgm:resizeHandles val="exact"/>
        </dgm:presLayoutVars>
      </dgm:prSet>
      <dgm:spPr/>
    </dgm:pt>
    <dgm:pt modelId="{A7FC58AE-14E0-4235-9172-2A0A58A71F68}" type="pres">
      <dgm:prSet presAssocID="{BF4E3A99-BCD3-40B5-BFF3-4A351E80D19A}" presName="linNode" presStyleCnt="0"/>
      <dgm:spPr/>
    </dgm:pt>
    <dgm:pt modelId="{399EABDD-359F-4B50-945C-14CB81747395}" type="pres">
      <dgm:prSet presAssocID="{BF4E3A99-BCD3-40B5-BFF3-4A351E80D19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CC0B640-762B-42B1-B6BF-3593AF600414}" type="pres">
      <dgm:prSet presAssocID="{BF4E3A99-BCD3-40B5-BFF3-4A351E80D19A}" presName="descendantText" presStyleLbl="alignAccFollowNode1" presStyleIdx="0" presStyleCnt="3">
        <dgm:presLayoutVars>
          <dgm:bulletEnabled val="1"/>
        </dgm:presLayoutVars>
      </dgm:prSet>
      <dgm:spPr/>
    </dgm:pt>
    <dgm:pt modelId="{2DD739E9-10C4-46E8-A235-7CAA996507A7}" type="pres">
      <dgm:prSet presAssocID="{09944042-9934-45B9-8CB0-FAD2508AC468}" presName="sp" presStyleCnt="0"/>
      <dgm:spPr/>
    </dgm:pt>
    <dgm:pt modelId="{98332240-35D3-40BE-9F73-EB9526C6B0EB}" type="pres">
      <dgm:prSet presAssocID="{A5B5477C-E591-4695-ABCD-22289241670C}" presName="linNode" presStyleCnt="0"/>
      <dgm:spPr/>
    </dgm:pt>
    <dgm:pt modelId="{5B018B6E-1AE6-4CCD-929F-9721756911F7}" type="pres">
      <dgm:prSet presAssocID="{A5B5477C-E591-4695-ABCD-22289241670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D1159AB-859F-4A05-8EAD-FB5D9434DF77}" type="pres">
      <dgm:prSet presAssocID="{A5B5477C-E591-4695-ABCD-22289241670C}" presName="descendantText" presStyleLbl="alignAccFollowNode1" presStyleIdx="1" presStyleCnt="3">
        <dgm:presLayoutVars>
          <dgm:bulletEnabled val="1"/>
        </dgm:presLayoutVars>
      </dgm:prSet>
      <dgm:spPr/>
    </dgm:pt>
    <dgm:pt modelId="{EED17577-AE89-4808-B1E1-7B30DACF8C60}" type="pres">
      <dgm:prSet presAssocID="{61D671B2-F15F-4D34-B237-24F2B25BFFB1}" presName="sp" presStyleCnt="0"/>
      <dgm:spPr/>
    </dgm:pt>
    <dgm:pt modelId="{C274CF2A-77D7-40F1-90DB-5C887D5E1237}" type="pres">
      <dgm:prSet presAssocID="{47952A61-B0A9-403E-B991-F30456CC4C18}" presName="linNode" presStyleCnt="0"/>
      <dgm:spPr/>
    </dgm:pt>
    <dgm:pt modelId="{5D150346-6EC4-455B-A38D-7BBC9111A374}" type="pres">
      <dgm:prSet presAssocID="{47952A61-B0A9-403E-B991-F30456CC4C1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55297B6-E2F2-49AD-A06C-4E1E636E894C}" type="pres">
      <dgm:prSet presAssocID="{47952A61-B0A9-403E-B991-F30456CC4C18}" presName="descendantText" presStyleLbl="alignAccFollowNode1" presStyleIdx="2" presStyleCnt="3" custLinFactNeighborX="-285" custLinFactNeighborY="-1767">
        <dgm:presLayoutVars>
          <dgm:bulletEnabled val="1"/>
        </dgm:presLayoutVars>
      </dgm:prSet>
      <dgm:spPr/>
    </dgm:pt>
  </dgm:ptLst>
  <dgm:cxnLst>
    <dgm:cxn modelId="{10B49ECC-46CF-48EA-B2B0-16C7498B1CCC}" type="presOf" srcId="{02B113D5-1545-4701-9D19-8BA5CB02B805}" destId="{655297B6-E2F2-49AD-A06C-4E1E636E894C}" srcOrd="0" destOrd="0" presId="urn:microsoft.com/office/officeart/2005/8/layout/vList5"/>
    <dgm:cxn modelId="{7F0EBA5C-9E0F-41E3-8933-75279FD9BA1F}" srcId="{A5B5477C-E591-4695-ABCD-22289241670C}" destId="{F7A19BC8-3EB5-40BA-B2ED-FFBCCE017CCA}" srcOrd="0" destOrd="0" parTransId="{3BB73311-7130-453F-AD5E-A2D57DBB462B}" sibTransId="{00221B91-BC4E-4878-9494-80B5BA31B422}"/>
    <dgm:cxn modelId="{8349380F-8237-4686-BB10-82182F5F7DA6}" type="presOf" srcId="{BF4E3A99-BCD3-40B5-BFF3-4A351E80D19A}" destId="{399EABDD-359F-4B50-945C-14CB81747395}" srcOrd="0" destOrd="0" presId="urn:microsoft.com/office/officeart/2005/8/layout/vList5"/>
    <dgm:cxn modelId="{08A0E064-5356-4798-AEEB-D0545AE203CE}" type="presOf" srcId="{47952A61-B0A9-403E-B991-F30456CC4C18}" destId="{5D150346-6EC4-455B-A38D-7BBC9111A374}" srcOrd="0" destOrd="0" presId="urn:microsoft.com/office/officeart/2005/8/layout/vList5"/>
    <dgm:cxn modelId="{0BBDA971-D917-4422-B614-853EEA635716}" srcId="{D4E5B807-9C1A-4590-9A63-6ED242AE0E67}" destId="{BF4E3A99-BCD3-40B5-BFF3-4A351E80D19A}" srcOrd="0" destOrd="0" parTransId="{6141F6D4-1CCB-4F4A-8BEA-2139F7BFD9E2}" sibTransId="{09944042-9934-45B9-8CB0-FAD2508AC468}"/>
    <dgm:cxn modelId="{B767B610-CA89-4E4F-916D-E82539997B51}" type="presOf" srcId="{4C6B19F2-FC21-40A5-8B22-F1CE3319A080}" destId="{7D1159AB-859F-4A05-8EAD-FB5D9434DF77}" srcOrd="0" destOrd="1" presId="urn:microsoft.com/office/officeart/2005/8/layout/vList5"/>
    <dgm:cxn modelId="{D9948662-4EAF-4E62-9660-A7C073CFE2FA}" srcId="{47952A61-B0A9-403E-B991-F30456CC4C18}" destId="{02B113D5-1545-4701-9D19-8BA5CB02B805}" srcOrd="0" destOrd="0" parTransId="{4BE5E438-FAA0-4315-9C63-89BF596D6685}" sibTransId="{AA716730-B252-4066-9BA1-23D57B04C75B}"/>
    <dgm:cxn modelId="{6BB79461-C4B1-4810-AB7E-51DC63473838}" type="presOf" srcId="{A5B5477C-E591-4695-ABCD-22289241670C}" destId="{5B018B6E-1AE6-4CCD-929F-9721756911F7}" srcOrd="0" destOrd="0" presId="urn:microsoft.com/office/officeart/2005/8/layout/vList5"/>
    <dgm:cxn modelId="{205A5837-84E1-4FCB-8350-50F263A4512A}" srcId="{A5B5477C-E591-4695-ABCD-22289241670C}" destId="{4C6B19F2-FC21-40A5-8B22-F1CE3319A080}" srcOrd="1" destOrd="0" parTransId="{9551FA22-AEB6-464E-8E1B-1A5883044D51}" sibTransId="{86C9F38E-57FC-417D-B485-790DE7B23701}"/>
    <dgm:cxn modelId="{46F95ED1-7C12-4C64-B79A-0B6A36385627}" type="presOf" srcId="{F7A19BC8-3EB5-40BA-B2ED-FFBCCE017CCA}" destId="{7D1159AB-859F-4A05-8EAD-FB5D9434DF77}" srcOrd="0" destOrd="0" presId="urn:microsoft.com/office/officeart/2005/8/layout/vList5"/>
    <dgm:cxn modelId="{98EE14CD-B31E-492A-B661-0130ED285F1C}" srcId="{BF4E3A99-BCD3-40B5-BFF3-4A351E80D19A}" destId="{C1180768-D39A-4357-8C8B-1E35CD91BDE7}" srcOrd="0" destOrd="0" parTransId="{1F9A4AFB-424D-4544-B92B-FEA23D4D79FD}" sibTransId="{4CD73024-BFC9-4B58-932C-6C76A87F1840}"/>
    <dgm:cxn modelId="{702AAB9C-62D1-4CE8-A5A2-87E4DA4ADC16}" type="presOf" srcId="{D4E5B807-9C1A-4590-9A63-6ED242AE0E67}" destId="{F2F2F2F8-E94F-4881-A67D-18BC740249F6}" srcOrd="0" destOrd="0" presId="urn:microsoft.com/office/officeart/2005/8/layout/vList5"/>
    <dgm:cxn modelId="{8FA6F9EC-7054-4112-9AEE-1A409369B5DC}" type="presOf" srcId="{C1180768-D39A-4357-8C8B-1E35CD91BDE7}" destId="{DCC0B640-762B-42B1-B6BF-3593AF600414}" srcOrd="0" destOrd="0" presId="urn:microsoft.com/office/officeart/2005/8/layout/vList5"/>
    <dgm:cxn modelId="{1F19D083-D403-4F18-9D43-F0188CDDBC9C}" srcId="{D4E5B807-9C1A-4590-9A63-6ED242AE0E67}" destId="{A5B5477C-E591-4695-ABCD-22289241670C}" srcOrd="1" destOrd="0" parTransId="{AC6CEDB6-43CB-441B-86D8-0C0AFB43A1FE}" sibTransId="{61D671B2-F15F-4D34-B237-24F2B25BFFB1}"/>
    <dgm:cxn modelId="{7607A34E-3C1D-47E9-96D6-409CE15F8722}" srcId="{D4E5B807-9C1A-4590-9A63-6ED242AE0E67}" destId="{47952A61-B0A9-403E-B991-F30456CC4C18}" srcOrd="2" destOrd="0" parTransId="{6BBA7CE6-8386-4C48-A745-DEFCA74A6DCA}" sibTransId="{B6BCF4FC-381A-4DAE-8976-B1F9E8533D07}"/>
    <dgm:cxn modelId="{140F7055-322D-41AE-AC20-97F984EACD17}" type="presParOf" srcId="{F2F2F2F8-E94F-4881-A67D-18BC740249F6}" destId="{A7FC58AE-14E0-4235-9172-2A0A58A71F68}" srcOrd="0" destOrd="0" presId="urn:microsoft.com/office/officeart/2005/8/layout/vList5"/>
    <dgm:cxn modelId="{D21466F9-5728-4BFB-A005-0EF423181845}" type="presParOf" srcId="{A7FC58AE-14E0-4235-9172-2A0A58A71F68}" destId="{399EABDD-359F-4B50-945C-14CB81747395}" srcOrd="0" destOrd="0" presId="urn:microsoft.com/office/officeart/2005/8/layout/vList5"/>
    <dgm:cxn modelId="{04DB1553-8D2C-4EF1-AAE1-CCFB27B9DD25}" type="presParOf" srcId="{A7FC58AE-14E0-4235-9172-2A0A58A71F68}" destId="{DCC0B640-762B-42B1-B6BF-3593AF600414}" srcOrd="1" destOrd="0" presId="urn:microsoft.com/office/officeart/2005/8/layout/vList5"/>
    <dgm:cxn modelId="{7BBBAB1F-F498-4F69-B24F-21A5859FBFC8}" type="presParOf" srcId="{F2F2F2F8-E94F-4881-A67D-18BC740249F6}" destId="{2DD739E9-10C4-46E8-A235-7CAA996507A7}" srcOrd="1" destOrd="0" presId="urn:microsoft.com/office/officeart/2005/8/layout/vList5"/>
    <dgm:cxn modelId="{AB7A13D4-F9A9-4006-9CFB-5205C5B4DA18}" type="presParOf" srcId="{F2F2F2F8-E94F-4881-A67D-18BC740249F6}" destId="{98332240-35D3-40BE-9F73-EB9526C6B0EB}" srcOrd="2" destOrd="0" presId="urn:microsoft.com/office/officeart/2005/8/layout/vList5"/>
    <dgm:cxn modelId="{7428C40E-70CA-41D0-B877-82502246EB0F}" type="presParOf" srcId="{98332240-35D3-40BE-9F73-EB9526C6B0EB}" destId="{5B018B6E-1AE6-4CCD-929F-9721756911F7}" srcOrd="0" destOrd="0" presId="urn:microsoft.com/office/officeart/2005/8/layout/vList5"/>
    <dgm:cxn modelId="{AF67E8C7-9B18-4016-8DC2-21AC769F4800}" type="presParOf" srcId="{98332240-35D3-40BE-9F73-EB9526C6B0EB}" destId="{7D1159AB-859F-4A05-8EAD-FB5D9434DF77}" srcOrd="1" destOrd="0" presId="urn:microsoft.com/office/officeart/2005/8/layout/vList5"/>
    <dgm:cxn modelId="{657B9DFF-27A1-4EC4-B259-1A637052C2DA}" type="presParOf" srcId="{F2F2F2F8-E94F-4881-A67D-18BC740249F6}" destId="{EED17577-AE89-4808-B1E1-7B30DACF8C60}" srcOrd="3" destOrd="0" presId="urn:microsoft.com/office/officeart/2005/8/layout/vList5"/>
    <dgm:cxn modelId="{A3CFFEFD-77A8-496A-AB62-63A7A9C82EC2}" type="presParOf" srcId="{F2F2F2F8-E94F-4881-A67D-18BC740249F6}" destId="{C274CF2A-77D7-40F1-90DB-5C887D5E1237}" srcOrd="4" destOrd="0" presId="urn:microsoft.com/office/officeart/2005/8/layout/vList5"/>
    <dgm:cxn modelId="{D427DCA6-223D-417A-86C9-290F7AEAD261}" type="presParOf" srcId="{C274CF2A-77D7-40F1-90DB-5C887D5E1237}" destId="{5D150346-6EC4-455B-A38D-7BBC9111A374}" srcOrd="0" destOrd="0" presId="urn:microsoft.com/office/officeart/2005/8/layout/vList5"/>
    <dgm:cxn modelId="{6D422497-B6CD-46B8-93BA-7D1B6C0F9BE1}" type="presParOf" srcId="{C274CF2A-77D7-40F1-90DB-5C887D5E1237}" destId="{655297B6-E2F2-49AD-A06C-4E1E636E89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2D4615-AEE0-4A4E-AA38-FBB5983AB7DC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B5F015-6B55-45EB-B8B6-41B7EA4C1285}">
      <dgm:prSet/>
      <dgm:spPr/>
      <dgm:t>
        <a:bodyPr/>
        <a:lstStyle/>
        <a:p>
          <a:r>
            <a:rPr lang="de-DE" dirty="0"/>
            <a:t>Lebt in der</a:t>
          </a:r>
        </a:p>
      </dgm:t>
    </dgm:pt>
    <dgm:pt modelId="{19F4BB4B-E0CE-4003-8ED8-6F5CB660D43F}" type="parTrans" cxnId="{A1B8A2F0-6309-4D4E-A37D-C7180829A8CC}">
      <dgm:prSet/>
      <dgm:spPr/>
      <dgm:t>
        <a:bodyPr/>
        <a:lstStyle/>
        <a:p>
          <a:endParaRPr lang="de-DE"/>
        </a:p>
      </dgm:t>
    </dgm:pt>
    <dgm:pt modelId="{E64A8C31-B69D-4F33-8BFC-A96E4EE822D2}" type="sibTrans" cxnId="{A1B8A2F0-6309-4D4E-A37D-C7180829A8CC}">
      <dgm:prSet/>
      <dgm:spPr/>
      <dgm:t>
        <a:bodyPr/>
        <a:lstStyle/>
        <a:p>
          <a:endParaRPr lang="de-DE"/>
        </a:p>
      </dgm:t>
    </dgm:pt>
    <dgm:pt modelId="{0BE8198D-1FA7-42E9-939D-19C6BEA32030}">
      <dgm:prSet/>
      <dgm:spPr/>
      <dgm:t>
        <a:bodyPr/>
        <a:lstStyle/>
        <a:p>
          <a:r>
            <a:rPr lang="de-DE" dirty="0"/>
            <a:t>Arbeitet wie </a:t>
          </a:r>
          <a:r>
            <a:rPr lang="de-DE" dirty="0" err="1"/>
            <a:t>replace</a:t>
          </a:r>
          <a:r>
            <a:rPr lang="de-DE" dirty="0"/>
            <a:t>()</a:t>
          </a:r>
        </a:p>
      </dgm:t>
    </dgm:pt>
    <dgm:pt modelId="{BD3F8576-9F67-4386-89CA-0022727D3C46}" type="parTrans" cxnId="{A7701CAE-EA8B-4888-A07A-1EC255319A14}">
      <dgm:prSet/>
      <dgm:spPr/>
      <dgm:t>
        <a:bodyPr/>
        <a:lstStyle/>
        <a:p>
          <a:endParaRPr lang="de-DE"/>
        </a:p>
      </dgm:t>
    </dgm:pt>
    <dgm:pt modelId="{F1A6319D-1A5F-4F97-97A8-EB2E7F544D37}" type="sibTrans" cxnId="{A7701CAE-EA8B-4888-A07A-1EC255319A14}">
      <dgm:prSet/>
      <dgm:spPr/>
      <dgm:t>
        <a:bodyPr/>
        <a:lstStyle/>
        <a:p>
          <a:endParaRPr lang="de-DE"/>
        </a:p>
      </dgm:t>
    </dgm:pt>
    <dgm:pt modelId="{831CA6ED-C154-439E-A1CD-E8BC746E187F}">
      <dgm:prSet/>
      <dgm:spPr/>
      <dgm:t>
        <a:bodyPr/>
        <a:lstStyle/>
        <a:p>
          <a:r>
            <a:rPr lang="de-DE" dirty="0"/>
            <a:t>Akzeptiert CLOBs</a:t>
          </a:r>
        </a:p>
      </dgm:t>
    </dgm:pt>
    <dgm:pt modelId="{2040639D-0A9F-487F-B3E9-92D4152E4759}" type="parTrans" cxnId="{14A60E77-5EFA-49E4-9785-02BC09E40129}">
      <dgm:prSet/>
      <dgm:spPr/>
      <dgm:t>
        <a:bodyPr/>
        <a:lstStyle/>
        <a:p>
          <a:endParaRPr lang="de-DE"/>
        </a:p>
      </dgm:t>
    </dgm:pt>
    <dgm:pt modelId="{B8767209-8C8A-4DD1-9349-38E5D44D1CD1}" type="sibTrans" cxnId="{14A60E77-5EFA-49E4-9785-02BC09E40129}">
      <dgm:prSet/>
      <dgm:spPr/>
      <dgm:t>
        <a:bodyPr/>
        <a:lstStyle/>
        <a:p>
          <a:endParaRPr lang="de-DE"/>
        </a:p>
      </dgm:t>
    </dgm:pt>
    <dgm:pt modelId="{C2AF9D93-B583-4D59-ABE5-05A3C2C81474}">
      <dgm:prSet/>
      <dgm:spPr/>
      <dgm:t>
        <a:bodyPr/>
        <a:lstStyle/>
        <a:p>
          <a:r>
            <a:rPr lang="de-DE" dirty="0"/>
            <a:t>REGEXP_REPLACE</a:t>
          </a:r>
        </a:p>
      </dgm:t>
    </dgm:pt>
    <dgm:pt modelId="{F9F50CEA-AB37-49EC-90AB-B400BE9B4CC7}" type="parTrans" cxnId="{473ADF5C-1F40-43ED-8716-56812FF6D583}">
      <dgm:prSet/>
      <dgm:spPr/>
      <dgm:t>
        <a:bodyPr/>
        <a:lstStyle/>
        <a:p>
          <a:endParaRPr lang="de-DE"/>
        </a:p>
      </dgm:t>
    </dgm:pt>
    <dgm:pt modelId="{BDC16E92-AA80-41CE-B982-A803E8450E61}" type="sibTrans" cxnId="{473ADF5C-1F40-43ED-8716-56812FF6D583}">
      <dgm:prSet/>
      <dgm:spPr/>
      <dgm:t>
        <a:bodyPr/>
        <a:lstStyle/>
        <a:p>
          <a:endParaRPr lang="de-DE"/>
        </a:p>
      </dgm:t>
    </dgm:pt>
    <dgm:pt modelId="{5DC9F8A8-40A5-42FB-91EE-F69A8B4D3DDD}">
      <dgm:prSet/>
      <dgm:spPr/>
      <dgm:t>
        <a:bodyPr/>
        <a:lstStyle/>
        <a:p>
          <a:r>
            <a:rPr lang="de-DE" dirty="0"/>
            <a:t>SQL-Select-List</a:t>
          </a:r>
        </a:p>
      </dgm:t>
    </dgm:pt>
    <dgm:pt modelId="{3C7A994A-C226-43E9-9F56-22E9E14F0833}" type="parTrans" cxnId="{E30D38D7-17F6-4DFC-9BE8-F885A77D7804}">
      <dgm:prSet/>
      <dgm:spPr/>
      <dgm:t>
        <a:bodyPr/>
        <a:lstStyle/>
        <a:p>
          <a:endParaRPr lang="de-DE"/>
        </a:p>
      </dgm:t>
    </dgm:pt>
    <dgm:pt modelId="{730CC637-D9AB-4257-8573-B70A1E0BAAC5}" type="sibTrans" cxnId="{E30D38D7-17F6-4DFC-9BE8-F885A77D7804}">
      <dgm:prSet/>
      <dgm:spPr/>
      <dgm:t>
        <a:bodyPr/>
        <a:lstStyle/>
        <a:p>
          <a:endParaRPr lang="de-DE"/>
        </a:p>
      </dgm:t>
    </dgm:pt>
    <dgm:pt modelId="{E32D1011-D02F-4CF8-B079-D989E7A8EA10}">
      <dgm:prSet/>
      <dgm:spPr/>
      <dgm:t>
        <a:bodyPr/>
        <a:lstStyle/>
        <a:p>
          <a:r>
            <a:rPr lang="de-DE"/>
            <a:t>Where-Clause</a:t>
          </a:r>
          <a:endParaRPr lang="de-DE" dirty="0"/>
        </a:p>
      </dgm:t>
    </dgm:pt>
    <dgm:pt modelId="{B48DFEAE-D229-42DA-B819-B87453BFA37C}" type="parTrans" cxnId="{F49D7F97-C913-482D-9E6F-F62B8DEAFADB}">
      <dgm:prSet/>
      <dgm:spPr/>
      <dgm:t>
        <a:bodyPr/>
        <a:lstStyle/>
        <a:p>
          <a:endParaRPr lang="de-DE"/>
        </a:p>
      </dgm:t>
    </dgm:pt>
    <dgm:pt modelId="{5EB8D322-52A9-4BAE-9292-9F1FB99A62B0}" type="sibTrans" cxnId="{F49D7F97-C913-482D-9E6F-F62B8DEAFADB}">
      <dgm:prSet/>
      <dgm:spPr/>
      <dgm:t>
        <a:bodyPr/>
        <a:lstStyle/>
        <a:p>
          <a:endParaRPr lang="de-DE"/>
        </a:p>
      </dgm:t>
    </dgm:pt>
    <dgm:pt modelId="{2EBAE591-8351-4E17-B72F-A4535E9CA82C}">
      <dgm:prSet/>
      <dgm:spPr/>
      <dgm:t>
        <a:bodyPr/>
        <a:lstStyle/>
        <a:p>
          <a:r>
            <a:rPr lang="de-DE" dirty="0"/>
            <a:t>reguläre Ausdrücke statt statischer Strings</a:t>
          </a:r>
        </a:p>
      </dgm:t>
    </dgm:pt>
    <dgm:pt modelId="{251547D7-7054-492E-A866-6BFA07C0E782}" type="parTrans" cxnId="{4ABA89D5-1D09-4B16-872C-C6AEF57824EA}">
      <dgm:prSet/>
      <dgm:spPr/>
      <dgm:t>
        <a:bodyPr/>
        <a:lstStyle/>
        <a:p>
          <a:endParaRPr lang="de-DE"/>
        </a:p>
      </dgm:t>
    </dgm:pt>
    <dgm:pt modelId="{30304A99-C880-4253-95B6-1FFCBC2329D5}" type="sibTrans" cxnId="{4ABA89D5-1D09-4B16-872C-C6AEF57824EA}">
      <dgm:prSet/>
      <dgm:spPr/>
      <dgm:t>
        <a:bodyPr/>
        <a:lstStyle/>
        <a:p>
          <a:endParaRPr lang="de-DE"/>
        </a:p>
      </dgm:t>
    </dgm:pt>
    <dgm:pt modelId="{8B98684B-4A94-4FFC-8C88-7E1DFB8BF0C9}" type="pres">
      <dgm:prSet presAssocID="{D32D4615-AEE0-4A4E-AA38-FBB5983AB7DC}" presName="vert0" presStyleCnt="0">
        <dgm:presLayoutVars>
          <dgm:dir/>
          <dgm:animOne val="branch"/>
          <dgm:animLvl val="lvl"/>
        </dgm:presLayoutVars>
      </dgm:prSet>
      <dgm:spPr/>
    </dgm:pt>
    <dgm:pt modelId="{27D9F0E5-0F6B-41A1-A0FB-BD60041B252C}" type="pres">
      <dgm:prSet presAssocID="{C2AF9D93-B583-4D59-ABE5-05A3C2C81474}" presName="thickLine" presStyleLbl="alignNode1" presStyleIdx="0" presStyleCnt="1"/>
      <dgm:spPr/>
    </dgm:pt>
    <dgm:pt modelId="{FB98262F-2E19-40D7-93A6-D4CBB8BF2B18}" type="pres">
      <dgm:prSet presAssocID="{C2AF9D93-B583-4D59-ABE5-05A3C2C81474}" presName="horz1" presStyleCnt="0"/>
      <dgm:spPr/>
    </dgm:pt>
    <dgm:pt modelId="{66BABC5A-58AF-416C-8990-B97C2885ABEB}" type="pres">
      <dgm:prSet presAssocID="{C2AF9D93-B583-4D59-ABE5-05A3C2C81474}" presName="tx1" presStyleLbl="revTx" presStyleIdx="0" presStyleCnt="7"/>
      <dgm:spPr/>
    </dgm:pt>
    <dgm:pt modelId="{2F516B9F-5511-4AC8-AAD3-1DE1A55FD831}" type="pres">
      <dgm:prSet presAssocID="{C2AF9D93-B583-4D59-ABE5-05A3C2C81474}" presName="vert1" presStyleCnt="0"/>
      <dgm:spPr/>
    </dgm:pt>
    <dgm:pt modelId="{F60CC578-7D05-4A21-87AD-B3A9CB60A2F4}" type="pres">
      <dgm:prSet presAssocID="{17B5F015-6B55-45EB-B8B6-41B7EA4C1285}" presName="vertSpace2a" presStyleCnt="0"/>
      <dgm:spPr/>
    </dgm:pt>
    <dgm:pt modelId="{6C78DF4F-F69F-4F59-AC1C-DB1996BA2DF9}" type="pres">
      <dgm:prSet presAssocID="{17B5F015-6B55-45EB-B8B6-41B7EA4C1285}" presName="horz2" presStyleCnt="0"/>
      <dgm:spPr/>
    </dgm:pt>
    <dgm:pt modelId="{1CE1FA48-F257-48A9-AA0B-1066B44232BB}" type="pres">
      <dgm:prSet presAssocID="{17B5F015-6B55-45EB-B8B6-41B7EA4C1285}" presName="horzSpace2" presStyleCnt="0"/>
      <dgm:spPr/>
    </dgm:pt>
    <dgm:pt modelId="{0AB9B1C2-D98D-4F2F-82DF-FA8E12DC5376}" type="pres">
      <dgm:prSet presAssocID="{17B5F015-6B55-45EB-B8B6-41B7EA4C1285}" presName="tx2" presStyleLbl="revTx" presStyleIdx="1" presStyleCnt="7"/>
      <dgm:spPr/>
    </dgm:pt>
    <dgm:pt modelId="{A5AF0F6C-B471-4F29-8891-498E1A5310AA}" type="pres">
      <dgm:prSet presAssocID="{17B5F015-6B55-45EB-B8B6-41B7EA4C1285}" presName="vert2" presStyleCnt="0"/>
      <dgm:spPr/>
    </dgm:pt>
    <dgm:pt modelId="{68742BAD-DEC8-48EE-B769-6E3FEF1F1F62}" type="pres">
      <dgm:prSet presAssocID="{5DC9F8A8-40A5-42FB-91EE-F69A8B4D3DDD}" presName="horz3" presStyleCnt="0"/>
      <dgm:spPr/>
    </dgm:pt>
    <dgm:pt modelId="{804DD9E2-EC51-4ECA-B257-B4BF9B9A41C2}" type="pres">
      <dgm:prSet presAssocID="{5DC9F8A8-40A5-42FB-91EE-F69A8B4D3DDD}" presName="horzSpace3" presStyleCnt="0"/>
      <dgm:spPr/>
    </dgm:pt>
    <dgm:pt modelId="{0FD77920-EFF2-44B9-8F03-2DC6B8E6C6EF}" type="pres">
      <dgm:prSet presAssocID="{5DC9F8A8-40A5-42FB-91EE-F69A8B4D3DDD}" presName="tx3" presStyleLbl="revTx" presStyleIdx="2" presStyleCnt="7"/>
      <dgm:spPr/>
    </dgm:pt>
    <dgm:pt modelId="{3BFE158A-2F23-452D-BB53-04C46D99546A}" type="pres">
      <dgm:prSet presAssocID="{5DC9F8A8-40A5-42FB-91EE-F69A8B4D3DDD}" presName="vert3" presStyleCnt="0"/>
      <dgm:spPr/>
    </dgm:pt>
    <dgm:pt modelId="{EAF2E53A-985E-454D-8EE8-81EE081D9FF6}" type="pres">
      <dgm:prSet presAssocID="{730CC637-D9AB-4257-8573-B70A1E0BAAC5}" presName="thinLine3" presStyleLbl="callout" presStyleIdx="0" presStyleCnt="4"/>
      <dgm:spPr/>
    </dgm:pt>
    <dgm:pt modelId="{9417D68E-549D-4D8B-8D8C-F88CDC41DD49}" type="pres">
      <dgm:prSet presAssocID="{E32D1011-D02F-4CF8-B079-D989E7A8EA10}" presName="horz3" presStyleCnt="0"/>
      <dgm:spPr/>
    </dgm:pt>
    <dgm:pt modelId="{0741693F-B13A-4F16-9183-31D6637D712A}" type="pres">
      <dgm:prSet presAssocID="{E32D1011-D02F-4CF8-B079-D989E7A8EA10}" presName="horzSpace3" presStyleCnt="0"/>
      <dgm:spPr/>
    </dgm:pt>
    <dgm:pt modelId="{AE5CA85A-267F-419B-AED8-BE3BE7471B50}" type="pres">
      <dgm:prSet presAssocID="{E32D1011-D02F-4CF8-B079-D989E7A8EA10}" presName="tx3" presStyleLbl="revTx" presStyleIdx="3" presStyleCnt="7"/>
      <dgm:spPr/>
    </dgm:pt>
    <dgm:pt modelId="{E11BE6B4-0F78-4A9A-A34E-91F1A9863A2B}" type="pres">
      <dgm:prSet presAssocID="{E32D1011-D02F-4CF8-B079-D989E7A8EA10}" presName="vert3" presStyleCnt="0"/>
      <dgm:spPr/>
    </dgm:pt>
    <dgm:pt modelId="{3540EF67-B639-4060-946B-40CC972A5EF5}" type="pres">
      <dgm:prSet presAssocID="{17B5F015-6B55-45EB-B8B6-41B7EA4C1285}" presName="thinLine2b" presStyleLbl="callout" presStyleIdx="1" presStyleCnt="4"/>
      <dgm:spPr/>
    </dgm:pt>
    <dgm:pt modelId="{E19FF196-6CA9-44EB-9ACE-6247563AD713}" type="pres">
      <dgm:prSet presAssocID="{17B5F015-6B55-45EB-B8B6-41B7EA4C1285}" presName="vertSpace2b" presStyleCnt="0"/>
      <dgm:spPr/>
    </dgm:pt>
    <dgm:pt modelId="{936E46AF-92FE-4FF6-9C1C-DEAA5E829D27}" type="pres">
      <dgm:prSet presAssocID="{0BE8198D-1FA7-42E9-939D-19C6BEA32030}" presName="horz2" presStyleCnt="0"/>
      <dgm:spPr/>
    </dgm:pt>
    <dgm:pt modelId="{CE7A196F-661A-429D-B54A-30C1B21EB394}" type="pres">
      <dgm:prSet presAssocID="{0BE8198D-1FA7-42E9-939D-19C6BEA32030}" presName="horzSpace2" presStyleCnt="0"/>
      <dgm:spPr/>
    </dgm:pt>
    <dgm:pt modelId="{C4951A04-6215-4ABB-A9DF-4FA0C214E38E}" type="pres">
      <dgm:prSet presAssocID="{0BE8198D-1FA7-42E9-939D-19C6BEA32030}" presName="tx2" presStyleLbl="revTx" presStyleIdx="4" presStyleCnt="7"/>
      <dgm:spPr/>
    </dgm:pt>
    <dgm:pt modelId="{6041E09E-0BBC-473D-A6F9-A8547AEC5262}" type="pres">
      <dgm:prSet presAssocID="{0BE8198D-1FA7-42E9-939D-19C6BEA32030}" presName="vert2" presStyleCnt="0"/>
      <dgm:spPr/>
    </dgm:pt>
    <dgm:pt modelId="{769A9F1B-FA5D-42B7-BD74-380215AFE891}" type="pres">
      <dgm:prSet presAssocID="{2EBAE591-8351-4E17-B72F-A4535E9CA82C}" presName="horz3" presStyleCnt="0"/>
      <dgm:spPr/>
    </dgm:pt>
    <dgm:pt modelId="{63EF5519-7F73-4FD1-8459-FF71D93A6EBC}" type="pres">
      <dgm:prSet presAssocID="{2EBAE591-8351-4E17-B72F-A4535E9CA82C}" presName="horzSpace3" presStyleCnt="0"/>
      <dgm:spPr/>
    </dgm:pt>
    <dgm:pt modelId="{71278682-0E4B-43B8-96A0-B4DF5DBB4B59}" type="pres">
      <dgm:prSet presAssocID="{2EBAE591-8351-4E17-B72F-A4535E9CA82C}" presName="tx3" presStyleLbl="revTx" presStyleIdx="5" presStyleCnt="7"/>
      <dgm:spPr/>
    </dgm:pt>
    <dgm:pt modelId="{27B6E157-86E4-481E-B311-551D99BB1D0C}" type="pres">
      <dgm:prSet presAssocID="{2EBAE591-8351-4E17-B72F-A4535E9CA82C}" presName="vert3" presStyleCnt="0"/>
      <dgm:spPr/>
    </dgm:pt>
    <dgm:pt modelId="{C649FB02-7231-4D43-AEEA-6643C0E03E69}" type="pres">
      <dgm:prSet presAssocID="{0BE8198D-1FA7-42E9-939D-19C6BEA32030}" presName="thinLine2b" presStyleLbl="callout" presStyleIdx="2" presStyleCnt="4"/>
      <dgm:spPr/>
    </dgm:pt>
    <dgm:pt modelId="{7FACEF7B-BCFD-4642-B252-B561E54D4609}" type="pres">
      <dgm:prSet presAssocID="{0BE8198D-1FA7-42E9-939D-19C6BEA32030}" presName="vertSpace2b" presStyleCnt="0"/>
      <dgm:spPr/>
    </dgm:pt>
    <dgm:pt modelId="{5F3F9E68-DB8D-41EE-A2C5-DF5E18AEE8D6}" type="pres">
      <dgm:prSet presAssocID="{831CA6ED-C154-439E-A1CD-E8BC746E187F}" presName="horz2" presStyleCnt="0"/>
      <dgm:spPr/>
    </dgm:pt>
    <dgm:pt modelId="{0D6F4625-7C1D-4D7F-BFCD-63199D3A6699}" type="pres">
      <dgm:prSet presAssocID="{831CA6ED-C154-439E-A1CD-E8BC746E187F}" presName="horzSpace2" presStyleCnt="0"/>
      <dgm:spPr/>
    </dgm:pt>
    <dgm:pt modelId="{B046641F-64C6-49C9-BC5D-562143B76485}" type="pres">
      <dgm:prSet presAssocID="{831CA6ED-C154-439E-A1CD-E8BC746E187F}" presName="tx2" presStyleLbl="revTx" presStyleIdx="6" presStyleCnt="7"/>
      <dgm:spPr/>
    </dgm:pt>
    <dgm:pt modelId="{1B6CB05C-B75D-456E-A367-080A753B677D}" type="pres">
      <dgm:prSet presAssocID="{831CA6ED-C154-439E-A1CD-E8BC746E187F}" presName="vert2" presStyleCnt="0"/>
      <dgm:spPr/>
    </dgm:pt>
    <dgm:pt modelId="{05A7F7B2-229F-4124-8497-9544F21352C5}" type="pres">
      <dgm:prSet presAssocID="{831CA6ED-C154-439E-A1CD-E8BC746E187F}" presName="thinLine2b" presStyleLbl="callout" presStyleIdx="3" presStyleCnt="4"/>
      <dgm:spPr/>
    </dgm:pt>
    <dgm:pt modelId="{6F954902-8499-404D-9CD8-FDB6A95C0FEB}" type="pres">
      <dgm:prSet presAssocID="{831CA6ED-C154-439E-A1CD-E8BC746E187F}" presName="vertSpace2b" presStyleCnt="0"/>
      <dgm:spPr/>
    </dgm:pt>
  </dgm:ptLst>
  <dgm:cxnLst>
    <dgm:cxn modelId="{F49D7F97-C913-482D-9E6F-F62B8DEAFADB}" srcId="{17B5F015-6B55-45EB-B8B6-41B7EA4C1285}" destId="{E32D1011-D02F-4CF8-B079-D989E7A8EA10}" srcOrd="1" destOrd="0" parTransId="{B48DFEAE-D229-42DA-B819-B87453BFA37C}" sibTransId="{5EB8D322-52A9-4BAE-9292-9F1FB99A62B0}"/>
    <dgm:cxn modelId="{64C4919E-CE83-4F82-8556-6DE5D21F94A9}" type="presOf" srcId="{0BE8198D-1FA7-42E9-939D-19C6BEA32030}" destId="{C4951A04-6215-4ABB-A9DF-4FA0C214E38E}" srcOrd="0" destOrd="0" presId="urn:microsoft.com/office/officeart/2008/layout/LinedList"/>
    <dgm:cxn modelId="{306C7372-E442-4440-A101-EF08D9FE8F8A}" type="presOf" srcId="{E32D1011-D02F-4CF8-B079-D989E7A8EA10}" destId="{AE5CA85A-267F-419B-AED8-BE3BE7471B50}" srcOrd="0" destOrd="0" presId="urn:microsoft.com/office/officeart/2008/layout/LinedList"/>
    <dgm:cxn modelId="{B24B4E11-E4A5-4468-A4E2-9E6532D2812C}" type="presOf" srcId="{D32D4615-AEE0-4A4E-AA38-FBB5983AB7DC}" destId="{8B98684B-4A94-4FFC-8C88-7E1DFB8BF0C9}" srcOrd="0" destOrd="0" presId="urn:microsoft.com/office/officeart/2008/layout/LinedList"/>
    <dgm:cxn modelId="{48A3E5CB-CDA9-476B-9C18-050C51678378}" type="presOf" srcId="{2EBAE591-8351-4E17-B72F-A4535E9CA82C}" destId="{71278682-0E4B-43B8-96A0-B4DF5DBB4B59}" srcOrd="0" destOrd="0" presId="urn:microsoft.com/office/officeart/2008/layout/LinedList"/>
    <dgm:cxn modelId="{4ABA89D5-1D09-4B16-872C-C6AEF57824EA}" srcId="{0BE8198D-1FA7-42E9-939D-19C6BEA32030}" destId="{2EBAE591-8351-4E17-B72F-A4535E9CA82C}" srcOrd="0" destOrd="0" parTransId="{251547D7-7054-492E-A866-6BFA07C0E782}" sibTransId="{30304A99-C880-4253-95B6-1FFCBC2329D5}"/>
    <dgm:cxn modelId="{64D66FF7-58F5-4644-9892-B19AEB6D38D0}" type="presOf" srcId="{5DC9F8A8-40A5-42FB-91EE-F69A8B4D3DDD}" destId="{0FD77920-EFF2-44B9-8F03-2DC6B8E6C6EF}" srcOrd="0" destOrd="0" presId="urn:microsoft.com/office/officeart/2008/layout/LinedList"/>
    <dgm:cxn modelId="{14A60E77-5EFA-49E4-9785-02BC09E40129}" srcId="{C2AF9D93-B583-4D59-ABE5-05A3C2C81474}" destId="{831CA6ED-C154-439E-A1CD-E8BC746E187F}" srcOrd="2" destOrd="0" parTransId="{2040639D-0A9F-487F-B3E9-92D4152E4759}" sibTransId="{B8767209-8C8A-4DD1-9349-38E5D44D1CD1}"/>
    <dgm:cxn modelId="{35483F92-9920-4030-8A0A-33150075C7D5}" type="presOf" srcId="{17B5F015-6B55-45EB-B8B6-41B7EA4C1285}" destId="{0AB9B1C2-D98D-4F2F-82DF-FA8E12DC5376}" srcOrd="0" destOrd="0" presId="urn:microsoft.com/office/officeart/2008/layout/LinedList"/>
    <dgm:cxn modelId="{A7701CAE-EA8B-4888-A07A-1EC255319A14}" srcId="{C2AF9D93-B583-4D59-ABE5-05A3C2C81474}" destId="{0BE8198D-1FA7-42E9-939D-19C6BEA32030}" srcOrd="1" destOrd="0" parTransId="{BD3F8576-9F67-4386-89CA-0022727D3C46}" sibTransId="{F1A6319D-1A5F-4F97-97A8-EB2E7F544D37}"/>
    <dgm:cxn modelId="{02F93AA2-3606-4241-8C01-E03BFE24F907}" type="presOf" srcId="{831CA6ED-C154-439E-A1CD-E8BC746E187F}" destId="{B046641F-64C6-49C9-BC5D-562143B76485}" srcOrd="0" destOrd="0" presId="urn:microsoft.com/office/officeart/2008/layout/LinedList"/>
    <dgm:cxn modelId="{A1B8A2F0-6309-4D4E-A37D-C7180829A8CC}" srcId="{C2AF9D93-B583-4D59-ABE5-05A3C2C81474}" destId="{17B5F015-6B55-45EB-B8B6-41B7EA4C1285}" srcOrd="0" destOrd="0" parTransId="{19F4BB4B-E0CE-4003-8ED8-6F5CB660D43F}" sibTransId="{E64A8C31-B69D-4F33-8BFC-A96E4EE822D2}"/>
    <dgm:cxn modelId="{FA54CBDA-9513-4CBC-9CB3-7C55740BECDC}" type="presOf" srcId="{C2AF9D93-B583-4D59-ABE5-05A3C2C81474}" destId="{66BABC5A-58AF-416C-8990-B97C2885ABEB}" srcOrd="0" destOrd="0" presId="urn:microsoft.com/office/officeart/2008/layout/LinedList"/>
    <dgm:cxn modelId="{473ADF5C-1F40-43ED-8716-56812FF6D583}" srcId="{D32D4615-AEE0-4A4E-AA38-FBB5983AB7DC}" destId="{C2AF9D93-B583-4D59-ABE5-05A3C2C81474}" srcOrd="0" destOrd="0" parTransId="{F9F50CEA-AB37-49EC-90AB-B400BE9B4CC7}" sibTransId="{BDC16E92-AA80-41CE-B982-A803E8450E61}"/>
    <dgm:cxn modelId="{E30D38D7-17F6-4DFC-9BE8-F885A77D7804}" srcId="{17B5F015-6B55-45EB-B8B6-41B7EA4C1285}" destId="{5DC9F8A8-40A5-42FB-91EE-F69A8B4D3DDD}" srcOrd="0" destOrd="0" parTransId="{3C7A994A-C226-43E9-9F56-22E9E14F0833}" sibTransId="{730CC637-D9AB-4257-8573-B70A1E0BAAC5}"/>
    <dgm:cxn modelId="{2F7F816F-7480-41B8-B02A-43F58E94F368}" type="presParOf" srcId="{8B98684B-4A94-4FFC-8C88-7E1DFB8BF0C9}" destId="{27D9F0E5-0F6B-41A1-A0FB-BD60041B252C}" srcOrd="0" destOrd="0" presId="urn:microsoft.com/office/officeart/2008/layout/LinedList"/>
    <dgm:cxn modelId="{D7C82C6B-0254-4705-B4E8-6982D0E81B93}" type="presParOf" srcId="{8B98684B-4A94-4FFC-8C88-7E1DFB8BF0C9}" destId="{FB98262F-2E19-40D7-93A6-D4CBB8BF2B18}" srcOrd="1" destOrd="0" presId="urn:microsoft.com/office/officeart/2008/layout/LinedList"/>
    <dgm:cxn modelId="{3F5B6DBC-21E7-48B7-A4DA-D0A007AE1A3B}" type="presParOf" srcId="{FB98262F-2E19-40D7-93A6-D4CBB8BF2B18}" destId="{66BABC5A-58AF-416C-8990-B97C2885ABEB}" srcOrd="0" destOrd="0" presId="urn:microsoft.com/office/officeart/2008/layout/LinedList"/>
    <dgm:cxn modelId="{0945C7D4-19BE-497D-B2FB-C17836C6C1F7}" type="presParOf" srcId="{FB98262F-2E19-40D7-93A6-D4CBB8BF2B18}" destId="{2F516B9F-5511-4AC8-AAD3-1DE1A55FD831}" srcOrd="1" destOrd="0" presId="urn:microsoft.com/office/officeart/2008/layout/LinedList"/>
    <dgm:cxn modelId="{E8E8E7DC-F937-494E-9D87-5EDB8C47D07C}" type="presParOf" srcId="{2F516B9F-5511-4AC8-AAD3-1DE1A55FD831}" destId="{F60CC578-7D05-4A21-87AD-B3A9CB60A2F4}" srcOrd="0" destOrd="0" presId="urn:microsoft.com/office/officeart/2008/layout/LinedList"/>
    <dgm:cxn modelId="{AD23237C-ED23-4759-9EA5-67190D788552}" type="presParOf" srcId="{2F516B9F-5511-4AC8-AAD3-1DE1A55FD831}" destId="{6C78DF4F-F69F-4F59-AC1C-DB1996BA2DF9}" srcOrd="1" destOrd="0" presId="urn:microsoft.com/office/officeart/2008/layout/LinedList"/>
    <dgm:cxn modelId="{9082F11D-B862-476F-98F4-0F5A20226BFA}" type="presParOf" srcId="{6C78DF4F-F69F-4F59-AC1C-DB1996BA2DF9}" destId="{1CE1FA48-F257-48A9-AA0B-1066B44232BB}" srcOrd="0" destOrd="0" presId="urn:microsoft.com/office/officeart/2008/layout/LinedList"/>
    <dgm:cxn modelId="{5DFF89CB-E559-4707-BE81-CDD0C460574A}" type="presParOf" srcId="{6C78DF4F-F69F-4F59-AC1C-DB1996BA2DF9}" destId="{0AB9B1C2-D98D-4F2F-82DF-FA8E12DC5376}" srcOrd="1" destOrd="0" presId="urn:microsoft.com/office/officeart/2008/layout/LinedList"/>
    <dgm:cxn modelId="{5E67972E-ACD9-4DB3-8D65-F623255EC2DB}" type="presParOf" srcId="{6C78DF4F-F69F-4F59-AC1C-DB1996BA2DF9}" destId="{A5AF0F6C-B471-4F29-8891-498E1A5310AA}" srcOrd="2" destOrd="0" presId="urn:microsoft.com/office/officeart/2008/layout/LinedList"/>
    <dgm:cxn modelId="{82E5642D-66B9-47FC-963A-E73FF1D3B43A}" type="presParOf" srcId="{A5AF0F6C-B471-4F29-8891-498E1A5310AA}" destId="{68742BAD-DEC8-48EE-B769-6E3FEF1F1F62}" srcOrd="0" destOrd="0" presId="urn:microsoft.com/office/officeart/2008/layout/LinedList"/>
    <dgm:cxn modelId="{424D2B4A-CE39-4A33-AB0E-CAE0B22D1A64}" type="presParOf" srcId="{68742BAD-DEC8-48EE-B769-6E3FEF1F1F62}" destId="{804DD9E2-EC51-4ECA-B257-B4BF9B9A41C2}" srcOrd="0" destOrd="0" presId="urn:microsoft.com/office/officeart/2008/layout/LinedList"/>
    <dgm:cxn modelId="{993CA71C-0CEF-4744-B046-BD1EB584A410}" type="presParOf" srcId="{68742BAD-DEC8-48EE-B769-6E3FEF1F1F62}" destId="{0FD77920-EFF2-44B9-8F03-2DC6B8E6C6EF}" srcOrd="1" destOrd="0" presId="urn:microsoft.com/office/officeart/2008/layout/LinedList"/>
    <dgm:cxn modelId="{36A973E5-5E94-4D3B-9F8E-7FC5604B0171}" type="presParOf" srcId="{68742BAD-DEC8-48EE-B769-6E3FEF1F1F62}" destId="{3BFE158A-2F23-452D-BB53-04C46D99546A}" srcOrd="2" destOrd="0" presId="urn:microsoft.com/office/officeart/2008/layout/LinedList"/>
    <dgm:cxn modelId="{8C092A3D-1838-4A5B-A504-946990447FA0}" type="presParOf" srcId="{A5AF0F6C-B471-4F29-8891-498E1A5310AA}" destId="{EAF2E53A-985E-454D-8EE8-81EE081D9FF6}" srcOrd="1" destOrd="0" presId="urn:microsoft.com/office/officeart/2008/layout/LinedList"/>
    <dgm:cxn modelId="{A9BDCA52-CB34-4CEA-942B-D331DAB11620}" type="presParOf" srcId="{A5AF0F6C-B471-4F29-8891-498E1A5310AA}" destId="{9417D68E-549D-4D8B-8D8C-F88CDC41DD49}" srcOrd="2" destOrd="0" presId="urn:microsoft.com/office/officeart/2008/layout/LinedList"/>
    <dgm:cxn modelId="{0407EF87-F8D4-445A-B2E3-6533D7D4F880}" type="presParOf" srcId="{9417D68E-549D-4D8B-8D8C-F88CDC41DD49}" destId="{0741693F-B13A-4F16-9183-31D6637D712A}" srcOrd="0" destOrd="0" presId="urn:microsoft.com/office/officeart/2008/layout/LinedList"/>
    <dgm:cxn modelId="{CA534DC2-AF77-41D3-BC4B-6C72497B0D6F}" type="presParOf" srcId="{9417D68E-549D-4D8B-8D8C-F88CDC41DD49}" destId="{AE5CA85A-267F-419B-AED8-BE3BE7471B50}" srcOrd="1" destOrd="0" presId="urn:microsoft.com/office/officeart/2008/layout/LinedList"/>
    <dgm:cxn modelId="{8B80D63C-EA37-493A-A973-FA71EB136B4D}" type="presParOf" srcId="{9417D68E-549D-4D8B-8D8C-F88CDC41DD49}" destId="{E11BE6B4-0F78-4A9A-A34E-91F1A9863A2B}" srcOrd="2" destOrd="0" presId="urn:microsoft.com/office/officeart/2008/layout/LinedList"/>
    <dgm:cxn modelId="{421B36D3-B2FF-40F5-BE7D-DAE5D7409FEB}" type="presParOf" srcId="{2F516B9F-5511-4AC8-AAD3-1DE1A55FD831}" destId="{3540EF67-B639-4060-946B-40CC972A5EF5}" srcOrd="2" destOrd="0" presId="urn:microsoft.com/office/officeart/2008/layout/LinedList"/>
    <dgm:cxn modelId="{1DC3D664-BC89-4527-AE71-E59795910540}" type="presParOf" srcId="{2F516B9F-5511-4AC8-AAD3-1DE1A55FD831}" destId="{E19FF196-6CA9-44EB-9ACE-6247563AD713}" srcOrd="3" destOrd="0" presId="urn:microsoft.com/office/officeart/2008/layout/LinedList"/>
    <dgm:cxn modelId="{B0087241-F3FF-477B-A0A9-C3B89D424229}" type="presParOf" srcId="{2F516B9F-5511-4AC8-AAD3-1DE1A55FD831}" destId="{936E46AF-92FE-4FF6-9C1C-DEAA5E829D27}" srcOrd="4" destOrd="0" presId="urn:microsoft.com/office/officeart/2008/layout/LinedList"/>
    <dgm:cxn modelId="{2CBD609B-349E-433C-9B9D-6A4EB8055DD4}" type="presParOf" srcId="{936E46AF-92FE-4FF6-9C1C-DEAA5E829D27}" destId="{CE7A196F-661A-429D-B54A-30C1B21EB394}" srcOrd="0" destOrd="0" presId="urn:microsoft.com/office/officeart/2008/layout/LinedList"/>
    <dgm:cxn modelId="{76D657C2-510C-4AE7-8738-3788F6CF37CE}" type="presParOf" srcId="{936E46AF-92FE-4FF6-9C1C-DEAA5E829D27}" destId="{C4951A04-6215-4ABB-A9DF-4FA0C214E38E}" srcOrd="1" destOrd="0" presId="urn:microsoft.com/office/officeart/2008/layout/LinedList"/>
    <dgm:cxn modelId="{E0D031C8-1F8A-4B3A-A2CB-E0CEEADF9D2D}" type="presParOf" srcId="{936E46AF-92FE-4FF6-9C1C-DEAA5E829D27}" destId="{6041E09E-0BBC-473D-A6F9-A8547AEC5262}" srcOrd="2" destOrd="0" presId="urn:microsoft.com/office/officeart/2008/layout/LinedList"/>
    <dgm:cxn modelId="{9A90C376-D3C4-466A-88DE-893B658101CD}" type="presParOf" srcId="{6041E09E-0BBC-473D-A6F9-A8547AEC5262}" destId="{769A9F1B-FA5D-42B7-BD74-380215AFE891}" srcOrd="0" destOrd="0" presId="urn:microsoft.com/office/officeart/2008/layout/LinedList"/>
    <dgm:cxn modelId="{CBF58ED6-D61C-43A8-892F-62498AAEFF53}" type="presParOf" srcId="{769A9F1B-FA5D-42B7-BD74-380215AFE891}" destId="{63EF5519-7F73-4FD1-8459-FF71D93A6EBC}" srcOrd="0" destOrd="0" presId="urn:microsoft.com/office/officeart/2008/layout/LinedList"/>
    <dgm:cxn modelId="{8246071B-321C-4FA5-BEE5-8A0BC4E6C4C8}" type="presParOf" srcId="{769A9F1B-FA5D-42B7-BD74-380215AFE891}" destId="{71278682-0E4B-43B8-96A0-B4DF5DBB4B59}" srcOrd="1" destOrd="0" presId="urn:microsoft.com/office/officeart/2008/layout/LinedList"/>
    <dgm:cxn modelId="{3A25C540-C560-450C-9D17-F54234D3ED62}" type="presParOf" srcId="{769A9F1B-FA5D-42B7-BD74-380215AFE891}" destId="{27B6E157-86E4-481E-B311-551D99BB1D0C}" srcOrd="2" destOrd="0" presId="urn:microsoft.com/office/officeart/2008/layout/LinedList"/>
    <dgm:cxn modelId="{0B48EE17-9492-4D0F-BBDD-F73514957F3F}" type="presParOf" srcId="{2F516B9F-5511-4AC8-AAD3-1DE1A55FD831}" destId="{C649FB02-7231-4D43-AEEA-6643C0E03E69}" srcOrd="5" destOrd="0" presId="urn:microsoft.com/office/officeart/2008/layout/LinedList"/>
    <dgm:cxn modelId="{7DB99418-4393-4D85-ACFC-899B2BF15D65}" type="presParOf" srcId="{2F516B9F-5511-4AC8-AAD3-1DE1A55FD831}" destId="{7FACEF7B-BCFD-4642-B252-B561E54D4609}" srcOrd="6" destOrd="0" presId="urn:microsoft.com/office/officeart/2008/layout/LinedList"/>
    <dgm:cxn modelId="{EA633A49-919C-41E9-81B9-50A7E9E0E1AC}" type="presParOf" srcId="{2F516B9F-5511-4AC8-AAD3-1DE1A55FD831}" destId="{5F3F9E68-DB8D-41EE-A2C5-DF5E18AEE8D6}" srcOrd="7" destOrd="0" presId="urn:microsoft.com/office/officeart/2008/layout/LinedList"/>
    <dgm:cxn modelId="{53C7D53C-E58E-4A55-A73F-CB7E1DC5C958}" type="presParOf" srcId="{5F3F9E68-DB8D-41EE-A2C5-DF5E18AEE8D6}" destId="{0D6F4625-7C1D-4D7F-BFCD-63199D3A6699}" srcOrd="0" destOrd="0" presId="urn:microsoft.com/office/officeart/2008/layout/LinedList"/>
    <dgm:cxn modelId="{20DE3551-E5D5-4421-9E71-374581D17AF3}" type="presParOf" srcId="{5F3F9E68-DB8D-41EE-A2C5-DF5E18AEE8D6}" destId="{B046641F-64C6-49C9-BC5D-562143B76485}" srcOrd="1" destOrd="0" presId="urn:microsoft.com/office/officeart/2008/layout/LinedList"/>
    <dgm:cxn modelId="{E7548C58-AF6A-4302-92A4-438415B04BA6}" type="presParOf" srcId="{5F3F9E68-DB8D-41EE-A2C5-DF5E18AEE8D6}" destId="{1B6CB05C-B75D-456E-A367-080A753B677D}" srcOrd="2" destOrd="0" presId="urn:microsoft.com/office/officeart/2008/layout/LinedList"/>
    <dgm:cxn modelId="{C23E1FB7-EE28-4DAE-AA8B-63D4A439147F}" type="presParOf" srcId="{2F516B9F-5511-4AC8-AAD3-1DE1A55FD831}" destId="{05A7F7B2-229F-4124-8497-9544F21352C5}" srcOrd="8" destOrd="0" presId="urn:microsoft.com/office/officeart/2008/layout/LinedList"/>
    <dgm:cxn modelId="{FE3BF958-3603-46A0-A0A0-770806DABD4A}" type="presParOf" srcId="{2F516B9F-5511-4AC8-AAD3-1DE1A55FD831}" destId="{6F954902-8499-404D-9CD8-FDB6A95C0FEB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F44F84A-2BC9-4623-8312-BE13DF3B0B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3022CF5B-2214-41C5-907C-540C51967461}">
      <dgm:prSet/>
      <dgm:spPr/>
      <dgm:t>
        <a:bodyPr/>
        <a:lstStyle/>
        <a:p>
          <a:r>
            <a:rPr lang="de-DE"/>
            <a:t>RegExp in kurz und schnell geht nicht.</a:t>
          </a:r>
          <a:endParaRPr lang="de-DE"/>
        </a:p>
      </dgm:t>
    </dgm:pt>
    <dgm:pt modelId="{6AD3B150-DCC7-4291-BDA9-DF37316D597A}" type="parTrans" cxnId="{1654DCE0-26F7-4D71-AC5E-5F8C9AB383C6}">
      <dgm:prSet/>
      <dgm:spPr/>
      <dgm:t>
        <a:bodyPr/>
        <a:lstStyle/>
        <a:p>
          <a:endParaRPr lang="de-DE"/>
        </a:p>
      </dgm:t>
    </dgm:pt>
    <dgm:pt modelId="{FC395459-5E8D-45B9-8211-09733CD55635}" type="sibTrans" cxnId="{1654DCE0-26F7-4D71-AC5E-5F8C9AB383C6}">
      <dgm:prSet/>
      <dgm:spPr/>
      <dgm:t>
        <a:bodyPr/>
        <a:lstStyle/>
        <a:p>
          <a:endParaRPr lang="de-DE"/>
        </a:p>
      </dgm:t>
    </dgm:pt>
    <dgm:pt modelId="{09E84A2C-A7AC-420B-82D5-621ABB53F6C6}">
      <dgm:prSet/>
      <dgm:spPr/>
      <dgm:t>
        <a:bodyPr/>
        <a:lstStyle/>
        <a:p>
          <a:r>
            <a:rPr lang="de-DE"/>
            <a:t>Google: RegExp Tutorial|Einführung|Tipps</a:t>
          </a:r>
          <a:endParaRPr lang="de-DE"/>
        </a:p>
      </dgm:t>
    </dgm:pt>
    <dgm:pt modelId="{3245EBF7-9905-4EFC-BAC9-CFA06C3D416F}" type="parTrans" cxnId="{45F6577E-8E71-4B07-8AA0-41D56801E39F}">
      <dgm:prSet/>
      <dgm:spPr/>
      <dgm:t>
        <a:bodyPr/>
        <a:lstStyle/>
        <a:p>
          <a:endParaRPr lang="de-DE"/>
        </a:p>
      </dgm:t>
    </dgm:pt>
    <dgm:pt modelId="{70C1053D-7416-481E-9653-47935FC47BA2}" type="sibTrans" cxnId="{45F6577E-8E71-4B07-8AA0-41D56801E39F}">
      <dgm:prSet/>
      <dgm:spPr/>
      <dgm:t>
        <a:bodyPr/>
        <a:lstStyle/>
        <a:p>
          <a:endParaRPr lang="de-DE"/>
        </a:p>
      </dgm:t>
    </dgm:pt>
    <dgm:pt modelId="{48FA871E-2ADC-4D8A-A92B-E4967696C11F}" type="pres">
      <dgm:prSet presAssocID="{0F44F84A-2BC9-4623-8312-BE13DF3B0BEB}" presName="linear" presStyleCnt="0">
        <dgm:presLayoutVars>
          <dgm:dir/>
          <dgm:animLvl val="lvl"/>
          <dgm:resizeHandles val="exact"/>
        </dgm:presLayoutVars>
      </dgm:prSet>
      <dgm:spPr/>
    </dgm:pt>
    <dgm:pt modelId="{1B4DE1AB-DBF6-49B2-B32B-16D0148AC3C8}" type="pres">
      <dgm:prSet presAssocID="{3022CF5B-2214-41C5-907C-540C51967461}" presName="parentLin" presStyleCnt="0"/>
      <dgm:spPr/>
    </dgm:pt>
    <dgm:pt modelId="{F3089B67-05A8-488E-8453-F7E9282E3D34}" type="pres">
      <dgm:prSet presAssocID="{3022CF5B-2214-41C5-907C-540C51967461}" presName="parentLeftMargin" presStyleLbl="node1" presStyleIdx="0" presStyleCnt="2"/>
      <dgm:spPr/>
    </dgm:pt>
    <dgm:pt modelId="{2A91483B-789A-4C15-9478-F162204B2CC4}" type="pres">
      <dgm:prSet presAssocID="{3022CF5B-2214-41C5-907C-540C519674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A266D7-2310-4FAE-B165-9FAD76AE398A}" type="pres">
      <dgm:prSet presAssocID="{3022CF5B-2214-41C5-907C-540C51967461}" presName="negativeSpace" presStyleCnt="0"/>
      <dgm:spPr/>
    </dgm:pt>
    <dgm:pt modelId="{D54944EC-D367-4BEB-9933-6BBAC832DDAE}" type="pres">
      <dgm:prSet presAssocID="{3022CF5B-2214-41C5-907C-540C51967461}" presName="childText" presStyleLbl="conFgAcc1" presStyleIdx="0" presStyleCnt="2">
        <dgm:presLayoutVars>
          <dgm:bulletEnabled val="1"/>
        </dgm:presLayoutVars>
      </dgm:prSet>
      <dgm:spPr/>
    </dgm:pt>
    <dgm:pt modelId="{D3559DF4-0F93-41C6-AD2C-116724C7D78D}" type="pres">
      <dgm:prSet presAssocID="{FC395459-5E8D-45B9-8211-09733CD55635}" presName="spaceBetweenRectangles" presStyleCnt="0"/>
      <dgm:spPr/>
    </dgm:pt>
    <dgm:pt modelId="{DD8093FB-8187-4DAE-BDFD-6FA6D03D4CB1}" type="pres">
      <dgm:prSet presAssocID="{09E84A2C-A7AC-420B-82D5-621ABB53F6C6}" presName="parentLin" presStyleCnt="0"/>
      <dgm:spPr/>
    </dgm:pt>
    <dgm:pt modelId="{B821F08C-110F-48C4-BFB0-C7C3196E9A4F}" type="pres">
      <dgm:prSet presAssocID="{09E84A2C-A7AC-420B-82D5-621ABB53F6C6}" presName="parentLeftMargin" presStyleLbl="node1" presStyleIdx="0" presStyleCnt="2"/>
      <dgm:spPr/>
    </dgm:pt>
    <dgm:pt modelId="{EBAD9A60-0C67-41FD-983A-0C9C6F646567}" type="pres">
      <dgm:prSet presAssocID="{09E84A2C-A7AC-420B-82D5-621ABB53F6C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9D1D6F-5993-4501-8F62-39DBC8C0C06F}" type="pres">
      <dgm:prSet presAssocID="{09E84A2C-A7AC-420B-82D5-621ABB53F6C6}" presName="negativeSpace" presStyleCnt="0"/>
      <dgm:spPr/>
    </dgm:pt>
    <dgm:pt modelId="{0E79C6EC-73CF-450E-A15E-98DE45CAD144}" type="pres">
      <dgm:prSet presAssocID="{09E84A2C-A7AC-420B-82D5-621ABB53F6C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5F6577E-8E71-4B07-8AA0-41D56801E39F}" srcId="{0F44F84A-2BC9-4623-8312-BE13DF3B0BEB}" destId="{09E84A2C-A7AC-420B-82D5-621ABB53F6C6}" srcOrd="1" destOrd="0" parTransId="{3245EBF7-9905-4EFC-BAC9-CFA06C3D416F}" sibTransId="{70C1053D-7416-481E-9653-47935FC47BA2}"/>
    <dgm:cxn modelId="{28AC00B2-AF4E-4B3E-9B5C-256798D54ACA}" type="presOf" srcId="{3022CF5B-2214-41C5-907C-540C51967461}" destId="{2A91483B-789A-4C15-9478-F162204B2CC4}" srcOrd="1" destOrd="0" presId="urn:microsoft.com/office/officeart/2005/8/layout/list1"/>
    <dgm:cxn modelId="{243328D6-B8F9-4C99-9B07-579B542AE0A0}" type="presOf" srcId="{3022CF5B-2214-41C5-907C-540C51967461}" destId="{F3089B67-05A8-488E-8453-F7E9282E3D34}" srcOrd="0" destOrd="0" presId="urn:microsoft.com/office/officeart/2005/8/layout/list1"/>
    <dgm:cxn modelId="{FAE6ACD3-91BE-429F-8466-80541AB0F488}" type="presOf" srcId="{0F44F84A-2BC9-4623-8312-BE13DF3B0BEB}" destId="{48FA871E-2ADC-4D8A-A92B-E4967696C11F}" srcOrd="0" destOrd="0" presId="urn:microsoft.com/office/officeart/2005/8/layout/list1"/>
    <dgm:cxn modelId="{1654DCE0-26F7-4D71-AC5E-5F8C9AB383C6}" srcId="{0F44F84A-2BC9-4623-8312-BE13DF3B0BEB}" destId="{3022CF5B-2214-41C5-907C-540C51967461}" srcOrd="0" destOrd="0" parTransId="{6AD3B150-DCC7-4291-BDA9-DF37316D597A}" sibTransId="{FC395459-5E8D-45B9-8211-09733CD55635}"/>
    <dgm:cxn modelId="{E10BB288-468F-4ED5-A8FE-6EC3AE7559C1}" type="presOf" srcId="{09E84A2C-A7AC-420B-82D5-621ABB53F6C6}" destId="{B821F08C-110F-48C4-BFB0-C7C3196E9A4F}" srcOrd="0" destOrd="0" presId="urn:microsoft.com/office/officeart/2005/8/layout/list1"/>
    <dgm:cxn modelId="{891740A3-5200-4E20-B888-9ABD52DC475E}" type="presOf" srcId="{09E84A2C-A7AC-420B-82D5-621ABB53F6C6}" destId="{EBAD9A60-0C67-41FD-983A-0C9C6F646567}" srcOrd="1" destOrd="0" presId="urn:microsoft.com/office/officeart/2005/8/layout/list1"/>
    <dgm:cxn modelId="{DD8970C0-EB09-48C3-A0E3-94C634794292}" type="presParOf" srcId="{48FA871E-2ADC-4D8A-A92B-E4967696C11F}" destId="{1B4DE1AB-DBF6-49B2-B32B-16D0148AC3C8}" srcOrd="0" destOrd="0" presId="urn:microsoft.com/office/officeart/2005/8/layout/list1"/>
    <dgm:cxn modelId="{D59FB85E-8EC5-493D-882A-712DDE704E9D}" type="presParOf" srcId="{1B4DE1AB-DBF6-49B2-B32B-16D0148AC3C8}" destId="{F3089B67-05A8-488E-8453-F7E9282E3D34}" srcOrd="0" destOrd="0" presId="urn:microsoft.com/office/officeart/2005/8/layout/list1"/>
    <dgm:cxn modelId="{69C7FD64-5BA7-4212-B69F-44EB9117961B}" type="presParOf" srcId="{1B4DE1AB-DBF6-49B2-B32B-16D0148AC3C8}" destId="{2A91483B-789A-4C15-9478-F162204B2CC4}" srcOrd="1" destOrd="0" presId="urn:microsoft.com/office/officeart/2005/8/layout/list1"/>
    <dgm:cxn modelId="{E31CA946-0301-49DA-A1BE-F201AC85FCFD}" type="presParOf" srcId="{48FA871E-2ADC-4D8A-A92B-E4967696C11F}" destId="{86A266D7-2310-4FAE-B165-9FAD76AE398A}" srcOrd="1" destOrd="0" presId="urn:microsoft.com/office/officeart/2005/8/layout/list1"/>
    <dgm:cxn modelId="{01CD8F70-75F7-4942-8EF3-5EE68CBD02A1}" type="presParOf" srcId="{48FA871E-2ADC-4D8A-A92B-E4967696C11F}" destId="{D54944EC-D367-4BEB-9933-6BBAC832DDAE}" srcOrd="2" destOrd="0" presId="urn:microsoft.com/office/officeart/2005/8/layout/list1"/>
    <dgm:cxn modelId="{1E65C94B-1787-469A-B816-5487879B28FE}" type="presParOf" srcId="{48FA871E-2ADC-4D8A-A92B-E4967696C11F}" destId="{D3559DF4-0F93-41C6-AD2C-116724C7D78D}" srcOrd="3" destOrd="0" presId="urn:microsoft.com/office/officeart/2005/8/layout/list1"/>
    <dgm:cxn modelId="{B274550B-E7E5-4E30-8CF5-BCEC374033EB}" type="presParOf" srcId="{48FA871E-2ADC-4D8A-A92B-E4967696C11F}" destId="{DD8093FB-8187-4DAE-BDFD-6FA6D03D4CB1}" srcOrd="4" destOrd="0" presId="urn:microsoft.com/office/officeart/2005/8/layout/list1"/>
    <dgm:cxn modelId="{27219300-2CDE-46E0-A5EF-F7858A3A560F}" type="presParOf" srcId="{DD8093FB-8187-4DAE-BDFD-6FA6D03D4CB1}" destId="{B821F08C-110F-48C4-BFB0-C7C3196E9A4F}" srcOrd="0" destOrd="0" presId="urn:microsoft.com/office/officeart/2005/8/layout/list1"/>
    <dgm:cxn modelId="{6732A779-5BB7-482A-AEE8-4CF23FD49A29}" type="presParOf" srcId="{DD8093FB-8187-4DAE-BDFD-6FA6D03D4CB1}" destId="{EBAD9A60-0C67-41FD-983A-0C9C6F646567}" srcOrd="1" destOrd="0" presId="urn:microsoft.com/office/officeart/2005/8/layout/list1"/>
    <dgm:cxn modelId="{B0C25AFD-37A4-4A8B-BC95-9964B55B997F}" type="presParOf" srcId="{48FA871E-2ADC-4D8A-A92B-E4967696C11F}" destId="{E79D1D6F-5993-4501-8F62-39DBC8C0C06F}" srcOrd="5" destOrd="0" presId="urn:microsoft.com/office/officeart/2005/8/layout/list1"/>
    <dgm:cxn modelId="{7C96C0FC-5B1A-4B27-9681-B18F9C3E739A}" type="presParOf" srcId="{48FA871E-2ADC-4D8A-A92B-E4967696C11F}" destId="{0E79C6EC-73CF-450E-A15E-98DE45CAD14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404039B-40D5-47AC-B104-9936151CB77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383946C-A372-40E6-BD61-BEB7D46C0C34}">
      <dgm:prSet/>
      <dgm:spPr/>
      <dgm:t>
        <a:bodyPr/>
        <a:lstStyle/>
        <a:p>
          <a:r>
            <a:rPr lang="de-DE" dirty="0" err="1"/>
            <a:t>SQLcl</a:t>
          </a:r>
          <a:r>
            <a:rPr lang="de-DE" dirty="0"/>
            <a:t> ist das neue SQL*Plus</a:t>
          </a:r>
        </a:p>
      </dgm:t>
    </dgm:pt>
    <dgm:pt modelId="{5ACFA969-F66E-44D7-A2DB-00EFEAAF6EEF}" type="parTrans" cxnId="{E3474FA0-797A-415A-891B-CA7720F651A3}">
      <dgm:prSet/>
      <dgm:spPr/>
      <dgm:t>
        <a:bodyPr/>
        <a:lstStyle/>
        <a:p>
          <a:endParaRPr lang="de-DE"/>
        </a:p>
      </dgm:t>
    </dgm:pt>
    <dgm:pt modelId="{5FF4468A-A9AF-4242-984E-48CA5BEEAC8A}" type="sibTrans" cxnId="{E3474FA0-797A-415A-891B-CA7720F651A3}">
      <dgm:prSet/>
      <dgm:spPr/>
      <dgm:t>
        <a:bodyPr/>
        <a:lstStyle/>
        <a:p>
          <a:endParaRPr lang="de-DE"/>
        </a:p>
      </dgm:t>
    </dgm:pt>
    <dgm:pt modelId="{BE0B15AD-503A-4453-B500-7EF44677BCBC}">
      <dgm:prSet/>
      <dgm:spPr/>
      <dgm:t>
        <a:bodyPr/>
        <a:lstStyle/>
        <a:p>
          <a:r>
            <a:rPr lang="de-DE"/>
            <a:t>Scripts in JavaScript möglich</a:t>
          </a:r>
          <a:endParaRPr lang="de-DE"/>
        </a:p>
      </dgm:t>
    </dgm:pt>
    <dgm:pt modelId="{991EEADF-4476-43D8-BE13-25ECF5AD9929}" type="parTrans" cxnId="{323E23D1-1E35-4051-90F8-FF80C23EC983}">
      <dgm:prSet/>
      <dgm:spPr/>
      <dgm:t>
        <a:bodyPr/>
        <a:lstStyle/>
        <a:p>
          <a:endParaRPr lang="de-DE"/>
        </a:p>
      </dgm:t>
    </dgm:pt>
    <dgm:pt modelId="{DF90AAD4-35B1-4616-BFF4-1576EAAE5F4A}" type="sibTrans" cxnId="{323E23D1-1E35-4051-90F8-FF80C23EC983}">
      <dgm:prSet/>
      <dgm:spPr/>
      <dgm:t>
        <a:bodyPr/>
        <a:lstStyle/>
        <a:p>
          <a:endParaRPr lang="de-DE"/>
        </a:p>
      </dgm:t>
    </dgm:pt>
    <dgm:pt modelId="{85B7F284-99D9-497A-9E47-BF5A797C1B3A}">
      <dgm:prSet/>
      <dgm:spPr/>
      <dgm:t>
        <a:bodyPr/>
        <a:lstStyle/>
        <a:p>
          <a:r>
            <a:rPr lang="de-DE" dirty="0"/>
            <a:t>its-people Vortrag Mittwoch, 16.11. 14:00</a:t>
          </a:r>
        </a:p>
      </dgm:t>
    </dgm:pt>
    <dgm:pt modelId="{37557D22-D1AB-4433-986B-26629D58BA99}" type="parTrans" cxnId="{CAA842AC-1249-4AA7-9B1D-9FDAEA1EF20D}">
      <dgm:prSet/>
      <dgm:spPr/>
      <dgm:t>
        <a:bodyPr/>
        <a:lstStyle/>
        <a:p>
          <a:endParaRPr lang="de-DE"/>
        </a:p>
      </dgm:t>
    </dgm:pt>
    <dgm:pt modelId="{F40B3415-BE36-4468-A47E-08F469AC4B1A}" type="sibTrans" cxnId="{CAA842AC-1249-4AA7-9B1D-9FDAEA1EF20D}">
      <dgm:prSet/>
      <dgm:spPr/>
      <dgm:t>
        <a:bodyPr/>
        <a:lstStyle/>
        <a:p>
          <a:endParaRPr lang="de-DE"/>
        </a:p>
      </dgm:t>
    </dgm:pt>
    <dgm:pt modelId="{3873C303-79EB-4157-9109-9A06F9C11D04}">
      <dgm:prSet/>
      <dgm:spPr/>
      <dgm:t>
        <a:bodyPr/>
        <a:lstStyle/>
        <a:p>
          <a:r>
            <a:rPr lang="de-DE"/>
            <a:t>Beispiel</a:t>
          </a:r>
          <a:endParaRPr lang="de-DE"/>
        </a:p>
      </dgm:t>
    </dgm:pt>
    <dgm:pt modelId="{87B49157-B761-44B5-AA7F-508021283775}" type="parTrans" cxnId="{728BEEA8-5B38-488A-9F9F-5BDBAB590E4D}">
      <dgm:prSet/>
      <dgm:spPr/>
      <dgm:t>
        <a:bodyPr/>
        <a:lstStyle/>
        <a:p>
          <a:endParaRPr lang="de-DE"/>
        </a:p>
      </dgm:t>
    </dgm:pt>
    <dgm:pt modelId="{11D0E4EA-81AE-4790-8C47-5161833AAB1D}" type="sibTrans" cxnId="{728BEEA8-5B38-488A-9F9F-5BDBAB590E4D}">
      <dgm:prSet/>
      <dgm:spPr/>
      <dgm:t>
        <a:bodyPr/>
        <a:lstStyle/>
        <a:p>
          <a:endParaRPr lang="de-DE"/>
        </a:p>
      </dgm:t>
    </dgm:pt>
    <dgm:pt modelId="{78A5B31B-624F-4F5E-BA7A-9BB86BFCF4E3}">
      <dgm:prSet/>
      <dgm:spPr/>
      <dgm:t>
        <a:bodyPr/>
        <a:lstStyle/>
        <a:p>
          <a:r>
            <a:rPr lang="de-DE" dirty="0"/>
            <a:t>Laden von </a:t>
          </a:r>
          <a:r>
            <a:rPr lang="de-DE" dirty="0" err="1"/>
            <a:t>Blobs</a:t>
          </a:r>
          <a:endParaRPr lang="de-DE" dirty="0"/>
        </a:p>
      </dgm:t>
    </dgm:pt>
    <dgm:pt modelId="{AC526D0F-1E38-4BE1-9FDA-5FF83A812368}" type="parTrans" cxnId="{EDB0A8EE-B18A-4C92-9E99-EEA4E18FD9AE}">
      <dgm:prSet/>
      <dgm:spPr/>
      <dgm:t>
        <a:bodyPr/>
        <a:lstStyle/>
        <a:p>
          <a:endParaRPr lang="de-DE"/>
        </a:p>
      </dgm:t>
    </dgm:pt>
    <dgm:pt modelId="{C7D25AEF-201D-47D1-A480-22A3E5C06D8C}" type="sibTrans" cxnId="{EDB0A8EE-B18A-4C92-9E99-EEA4E18FD9AE}">
      <dgm:prSet/>
      <dgm:spPr/>
      <dgm:t>
        <a:bodyPr/>
        <a:lstStyle/>
        <a:p>
          <a:endParaRPr lang="de-DE"/>
        </a:p>
      </dgm:t>
    </dgm:pt>
    <dgm:pt modelId="{987CE2BB-894C-469F-9F44-BB5000FD10AD}" type="pres">
      <dgm:prSet presAssocID="{4404039B-40D5-47AC-B104-9936151CB774}" presName="matrix" presStyleCnt="0">
        <dgm:presLayoutVars>
          <dgm:chMax val="1"/>
          <dgm:dir/>
          <dgm:resizeHandles val="exact"/>
        </dgm:presLayoutVars>
      </dgm:prSet>
      <dgm:spPr/>
    </dgm:pt>
    <dgm:pt modelId="{13819879-536B-4C56-A839-FE2E7DED596B}" type="pres">
      <dgm:prSet presAssocID="{4404039B-40D5-47AC-B104-9936151CB774}" presName="diamond" presStyleLbl="bgShp" presStyleIdx="0" presStyleCnt="1"/>
      <dgm:spPr/>
    </dgm:pt>
    <dgm:pt modelId="{414A02CF-95AF-4550-8EAF-BE9A0A002545}" type="pres">
      <dgm:prSet presAssocID="{4404039B-40D5-47AC-B104-9936151CB77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E11C00C-9F77-4E4F-A02D-F06983836478}" type="pres">
      <dgm:prSet presAssocID="{4404039B-40D5-47AC-B104-9936151CB77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C9F3CA1-223F-4101-AD6A-12D24080A96F}" type="pres">
      <dgm:prSet presAssocID="{4404039B-40D5-47AC-B104-9936151CB77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4EB342-5BA3-4746-A4DB-5832E723C0D3}" type="pres">
      <dgm:prSet presAssocID="{4404039B-40D5-47AC-B104-9936151CB77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23E23D1-1E35-4051-90F8-FF80C23EC983}" srcId="{4404039B-40D5-47AC-B104-9936151CB774}" destId="{BE0B15AD-503A-4453-B500-7EF44677BCBC}" srcOrd="1" destOrd="0" parTransId="{991EEADF-4476-43D8-BE13-25ECF5AD9929}" sibTransId="{DF90AAD4-35B1-4616-BFF4-1576EAAE5F4A}"/>
    <dgm:cxn modelId="{728BEEA8-5B38-488A-9F9F-5BDBAB590E4D}" srcId="{4404039B-40D5-47AC-B104-9936151CB774}" destId="{3873C303-79EB-4157-9109-9A06F9C11D04}" srcOrd="2" destOrd="0" parTransId="{87B49157-B761-44B5-AA7F-508021283775}" sibTransId="{11D0E4EA-81AE-4790-8C47-5161833AAB1D}"/>
    <dgm:cxn modelId="{71CFA5F1-DFD3-498F-95E9-9E678CF218A6}" type="presOf" srcId="{BE0B15AD-503A-4453-B500-7EF44677BCBC}" destId="{6E11C00C-9F77-4E4F-A02D-F06983836478}" srcOrd="0" destOrd="0" presId="urn:microsoft.com/office/officeart/2005/8/layout/matrix3"/>
    <dgm:cxn modelId="{4DAC1893-CF92-4D02-9631-7A39C9A5F6EE}" type="presOf" srcId="{4404039B-40D5-47AC-B104-9936151CB774}" destId="{987CE2BB-894C-469F-9F44-BB5000FD10AD}" srcOrd="0" destOrd="0" presId="urn:microsoft.com/office/officeart/2005/8/layout/matrix3"/>
    <dgm:cxn modelId="{709B570E-5E64-4FF9-9853-9943A13036AC}" type="presOf" srcId="{3873C303-79EB-4157-9109-9A06F9C11D04}" destId="{9C9F3CA1-223F-4101-AD6A-12D24080A96F}" srcOrd="0" destOrd="0" presId="urn:microsoft.com/office/officeart/2005/8/layout/matrix3"/>
    <dgm:cxn modelId="{EDB0A8EE-B18A-4C92-9E99-EEA4E18FD9AE}" srcId="{3873C303-79EB-4157-9109-9A06F9C11D04}" destId="{78A5B31B-624F-4F5E-BA7A-9BB86BFCF4E3}" srcOrd="0" destOrd="0" parTransId="{AC526D0F-1E38-4BE1-9FDA-5FF83A812368}" sibTransId="{C7D25AEF-201D-47D1-A480-22A3E5C06D8C}"/>
    <dgm:cxn modelId="{2475F24A-6E67-4FAC-B502-68A788E7F681}" type="presOf" srcId="{85B7F284-99D9-497A-9E47-BF5A797C1B3A}" destId="{6E11C00C-9F77-4E4F-A02D-F06983836478}" srcOrd="0" destOrd="1" presId="urn:microsoft.com/office/officeart/2005/8/layout/matrix3"/>
    <dgm:cxn modelId="{E3474FA0-797A-415A-891B-CA7720F651A3}" srcId="{4404039B-40D5-47AC-B104-9936151CB774}" destId="{A383946C-A372-40E6-BD61-BEB7D46C0C34}" srcOrd="0" destOrd="0" parTransId="{5ACFA969-F66E-44D7-A2DB-00EFEAAF6EEF}" sibTransId="{5FF4468A-A9AF-4242-984E-48CA5BEEAC8A}"/>
    <dgm:cxn modelId="{CAA842AC-1249-4AA7-9B1D-9FDAEA1EF20D}" srcId="{BE0B15AD-503A-4453-B500-7EF44677BCBC}" destId="{85B7F284-99D9-497A-9E47-BF5A797C1B3A}" srcOrd="0" destOrd="0" parTransId="{37557D22-D1AB-4433-986B-26629D58BA99}" sibTransId="{F40B3415-BE36-4468-A47E-08F469AC4B1A}"/>
    <dgm:cxn modelId="{68B1E571-10CF-41A2-A315-07815991236F}" type="presOf" srcId="{A383946C-A372-40E6-BD61-BEB7D46C0C34}" destId="{414A02CF-95AF-4550-8EAF-BE9A0A002545}" srcOrd="0" destOrd="0" presId="urn:microsoft.com/office/officeart/2005/8/layout/matrix3"/>
    <dgm:cxn modelId="{DC3B9C7A-C2F0-4E87-94D4-ADDE94B7D3A0}" type="presOf" srcId="{78A5B31B-624F-4F5E-BA7A-9BB86BFCF4E3}" destId="{9C9F3CA1-223F-4101-AD6A-12D24080A96F}" srcOrd="0" destOrd="1" presId="urn:microsoft.com/office/officeart/2005/8/layout/matrix3"/>
    <dgm:cxn modelId="{83DE53F8-E3BB-406E-9096-F4902FDB4DCE}" type="presParOf" srcId="{987CE2BB-894C-469F-9F44-BB5000FD10AD}" destId="{13819879-536B-4C56-A839-FE2E7DED596B}" srcOrd="0" destOrd="0" presId="urn:microsoft.com/office/officeart/2005/8/layout/matrix3"/>
    <dgm:cxn modelId="{12FF155C-B25B-4FD2-9B6D-655C877D7132}" type="presParOf" srcId="{987CE2BB-894C-469F-9F44-BB5000FD10AD}" destId="{414A02CF-95AF-4550-8EAF-BE9A0A002545}" srcOrd="1" destOrd="0" presId="urn:microsoft.com/office/officeart/2005/8/layout/matrix3"/>
    <dgm:cxn modelId="{739D50BD-301E-47F3-8754-2E1097DF620E}" type="presParOf" srcId="{987CE2BB-894C-469F-9F44-BB5000FD10AD}" destId="{6E11C00C-9F77-4E4F-A02D-F06983836478}" srcOrd="2" destOrd="0" presId="urn:microsoft.com/office/officeart/2005/8/layout/matrix3"/>
    <dgm:cxn modelId="{B8D52610-2445-4ED1-AC56-E54C7D381C74}" type="presParOf" srcId="{987CE2BB-894C-469F-9F44-BB5000FD10AD}" destId="{9C9F3CA1-223F-4101-AD6A-12D24080A96F}" srcOrd="3" destOrd="0" presId="urn:microsoft.com/office/officeart/2005/8/layout/matrix3"/>
    <dgm:cxn modelId="{3887B016-5811-40CB-BEF7-5A360D799473}" type="presParOf" srcId="{987CE2BB-894C-469F-9F44-BB5000FD10AD}" destId="{B54EB342-5BA3-4746-A4DB-5832E723C0D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pPr algn="ctr"/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F0C2207-9E97-4CB4-9E1C-43A1C82963AC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1EA5E410-9102-425F-9180-9EE739E512E3}">
      <dgm:prSet/>
      <dgm:spPr/>
      <dgm:t>
        <a:bodyPr/>
        <a:lstStyle/>
        <a:p>
          <a:r>
            <a:rPr lang="de-DE"/>
            <a:t>CSV kann von Client in CLob-Spalten geladen werden</a:t>
          </a:r>
        </a:p>
      </dgm:t>
    </dgm:pt>
    <dgm:pt modelId="{104DB000-1FA2-47C8-8853-1AF36BD7BC8F}" type="parTrans" cxnId="{97BC960A-3BF6-4D86-A8B1-B80A06C87410}">
      <dgm:prSet/>
      <dgm:spPr/>
      <dgm:t>
        <a:bodyPr/>
        <a:lstStyle/>
        <a:p>
          <a:endParaRPr lang="de-DE"/>
        </a:p>
      </dgm:t>
    </dgm:pt>
    <dgm:pt modelId="{0A9C3922-F4C0-432D-A5B7-590A45F959E5}" type="sibTrans" cxnId="{97BC960A-3BF6-4D86-A8B1-B80A06C87410}">
      <dgm:prSet/>
      <dgm:spPr/>
      <dgm:t>
        <a:bodyPr/>
        <a:lstStyle/>
        <a:p>
          <a:endParaRPr lang="de-DE"/>
        </a:p>
      </dgm:t>
    </dgm:pt>
    <dgm:pt modelId="{C3BEAA5D-A643-4A34-9C6D-1A6FF01174D9}">
      <dgm:prSet/>
      <dgm:spPr/>
      <dgm:t>
        <a:bodyPr/>
        <a:lstStyle/>
        <a:p>
          <a:r>
            <a:rPr lang="de-DE"/>
            <a:t>regexp_replace ist ein mächtiges Umformunsgtool</a:t>
          </a:r>
        </a:p>
      </dgm:t>
    </dgm:pt>
    <dgm:pt modelId="{E43318C1-A8C4-4074-BE44-F27CBA2413EF}" type="parTrans" cxnId="{052B45AE-FAB9-464E-92DF-F9B993758405}">
      <dgm:prSet/>
      <dgm:spPr/>
      <dgm:t>
        <a:bodyPr/>
        <a:lstStyle/>
        <a:p>
          <a:endParaRPr lang="de-DE"/>
        </a:p>
      </dgm:t>
    </dgm:pt>
    <dgm:pt modelId="{D45587E7-8CC9-431B-AB1E-2DFE3CD9D3ED}" type="sibTrans" cxnId="{052B45AE-FAB9-464E-92DF-F9B993758405}">
      <dgm:prSet/>
      <dgm:spPr/>
      <dgm:t>
        <a:bodyPr/>
        <a:lstStyle/>
        <a:p>
          <a:endParaRPr lang="de-DE"/>
        </a:p>
      </dgm:t>
    </dgm:pt>
    <dgm:pt modelId="{69C1720E-704C-4174-A068-A3DEA119C223}">
      <dgm:prSet/>
      <dgm:spPr/>
      <dgm:t>
        <a:bodyPr/>
        <a:lstStyle/>
        <a:p>
          <a:r>
            <a:rPr lang="de-DE"/>
            <a:t>JSON_TABLE ist pure Magie - Erzeugt Spalten und Zeilen</a:t>
          </a:r>
        </a:p>
      </dgm:t>
    </dgm:pt>
    <dgm:pt modelId="{76C60564-71AD-4AE8-AD57-D1DAD0C393AA}" type="parTrans" cxnId="{76F44687-B175-4761-9ADA-2E4E0FAE1749}">
      <dgm:prSet/>
      <dgm:spPr/>
      <dgm:t>
        <a:bodyPr/>
        <a:lstStyle/>
        <a:p>
          <a:endParaRPr lang="de-DE"/>
        </a:p>
      </dgm:t>
    </dgm:pt>
    <dgm:pt modelId="{B4B4ED47-879F-4D3D-955A-B0B66CCCDCE2}" type="sibTrans" cxnId="{76F44687-B175-4761-9ADA-2E4E0FAE1749}">
      <dgm:prSet/>
      <dgm:spPr/>
      <dgm:t>
        <a:bodyPr/>
        <a:lstStyle/>
        <a:p>
          <a:endParaRPr lang="de-DE"/>
        </a:p>
      </dgm:t>
    </dgm:pt>
    <dgm:pt modelId="{5C28024C-5CE4-44B4-950A-7CEF5143EC76}">
      <dgm:prSet/>
      <dgm:spPr/>
      <dgm:t>
        <a:bodyPr/>
        <a:lstStyle/>
        <a:p>
          <a:r>
            <a:rPr lang="de-DE"/>
            <a:t>PL/SQL ist gut. SQL ist besser.</a:t>
          </a:r>
        </a:p>
      </dgm:t>
    </dgm:pt>
    <dgm:pt modelId="{F0755555-71CF-43F7-A533-7DDB6F68057A}" type="parTrans" cxnId="{82DB356A-B684-4FF2-8B23-EAFDCB3109A4}">
      <dgm:prSet/>
      <dgm:spPr/>
      <dgm:t>
        <a:bodyPr/>
        <a:lstStyle/>
        <a:p>
          <a:endParaRPr lang="de-DE"/>
        </a:p>
      </dgm:t>
    </dgm:pt>
    <dgm:pt modelId="{17B8212C-D0BE-4FAA-9670-1EB24C579DF2}" type="sibTrans" cxnId="{82DB356A-B684-4FF2-8B23-EAFDCB3109A4}">
      <dgm:prSet/>
      <dgm:spPr/>
      <dgm:t>
        <a:bodyPr/>
        <a:lstStyle/>
        <a:p>
          <a:endParaRPr lang="de-DE"/>
        </a:p>
      </dgm:t>
    </dgm:pt>
    <dgm:pt modelId="{21ABB151-BA43-4161-8206-82E6F35FE309}" type="pres">
      <dgm:prSet presAssocID="{AF0C2207-9E97-4CB4-9E1C-43A1C82963AC}" presName="Name0" presStyleCnt="0">
        <dgm:presLayoutVars>
          <dgm:chMax val="4"/>
          <dgm:resizeHandles val="exact"/>
        </dgm:presLayoutVars>
      </dgm:prSet>
      <dgm:spPr/>
    </dgm:pt>
    <dgm:pt modelId="{B07C82DF-645B-4055-9FDF-BAC9BEDF1684}" type="pres">
      <dgm:prSet presAssocID="{AF0C2207-9E97-4CB4-9E1C-43A1C82963AC}" presName="ellipse" presStyleLbl="trBgShp" presStyleIdx="0" presStyleCnt="1"/>
      <dgm:spPr/>
    </dgm:pt>
    <dgm:pt modelId="{B4F05161-5745-40CC-8B2C-CBF17155D0CF}" type="pres">
      <dgm:prSet presAssocID="{AF0C2207-9E97-4CB4-9E1C-43A1C82963AC}" presName="arrow1" presStyleLbl="fgShp" presStyleIdx="0" presStyleCnt="1"/>
      <dgm:spPr/>
    </dgm:pt>
    <dgm:pt modelId="{92A0554E-DE8C-40CF-A239-0A964BC4635D}" type="pres">
      <dgm:prSet presAssocID="{AF0C2207-9E97-4CB4-9E1C-43A1C82963AC}" presName="rectangle" presStyleLbl="revTx" presStyleIdx="0" presStyleCnt="1">
        <dgm:presLayoutVars>
          <dgm:bulletEnabled val="1"/>
        </dgm:presLayoutVars>
      </dgm:prSet>
      <dgm:spPr/>
    </dgm:pt>
    <dgm:pt modelId="{5736E898-EEB2-4CBE-90B2-65BA92C811E8}" type="pres">
      <dgm:prSet presAssocID="{C3BEAA5D-A643-4A34-9C6D-1A6FF01174D9}" presName="item1" presStyleLbl="node1" presStyleIdx="0" presStyleCnt="3">
        <dgm:presLayoutVars>
          <dgm:bulletEnabled val="1"/>
        </dgm:presLayoutVars>
      </dgm:prSet>
      <dgm:spPr/>
    </dgm:pt>
    <dgm:pt modelId="{83AB68A7-79C4-4709-90D7-03911C6FF034}" type="pres">
      <dgm:prSet presAssocID="{69C1720E-704C-4174-A068-A3DEA119C223}" presName="item2" presStyleLbl="node1" presStyleIdx="1" presStyleCnt="3">
        <dgm:presLayoutVars>
          <dgm:bulletEnabled val="1"/>
        </dgm:presLayoutVars>
      </dgm:prSet>
      <dgm:spPr/>
    </dgm:pt>
    <dgm:pt modelId="{F4FFC22F-A6D1-41DF-BEDD-BC38BAA02744}" type="pres">
      <dgm:prSet presAssocID="{5C28024C-5CE4-44B4-950A-7CEF5143EC76}" presName="item3" presStyleLbl="node1" presStyleIdx="2" presStyleCnt="3">
        <dgm:presLayoutVars>
          <dgm:bulletEnabled val="1"/>
        </dgm:presLayoutVars>
      </dgm:prSet>
      <dgm:spPr/>
    </dgm:pt>
    <dgm:pt modelId="{65F207E6-CAE5-4E2F-BE67-56D6C065EC93}" type="pres">
      <dgm:prSet presAssocID="{AF0C2207-9E97-4CB4-9E1C-43A1C82963AC}" presName="funnel" presStyleLbl="trAlignAcc1" presStyleIdx="0" presStyleCnt="1"/>
      <dgm:spPr/>
    </dgm:pt>
  </dgm:ptLst>
  <dgm:cxnLst>
    <dgm:cxn modelId="{F0CC92F2-AAF7-486D-B9D7-E54D1E668201}" type="presOf" srcId="{1EA5E410-9102-425F-9180-9EE739E512E3}" destId="{F4FFC22F-A6D1-41DF-BEDD-BC38BAA02744}" srcOrd="0" destOrd="0" presId="urn:microsoft.com/office/officeart/2005/8/layout/funnel1"/>
    <dgm:cxn modelId="{82DB356A-B684-4FF2-8B23-EAFDCB3109A4}" srcId="{AF0C2207-9E97-4CB4-9E1C-43A1C82963AC}" destId="{5C28024C-5CE4-44B4-950A-7CEF5143EC76}" srcOrd="3" destOrd="0" parTransId="{F0755555-71CF-43F7-A533-7DDB6F68057A}" sibTransId="{17B8212C-D0BE-4FAA-9670-1EB24C579DF2}"/>
    <dgm:cxn modelId="{FB6F8903-BC48-4D06-82D2-D30FABAE7EE7}" type="presOf" srcId="{69C1720E-704C-4174-A068-A3DEA119C223}" destId="{5736E898-EEB2-4CBE-90B2-65BA92C811E8}" srcOrd="0" destOrd="0" presId="urn:microsoft.com/office/officeart/2005/8/layout/funnel1"/>
    <dgm:cxn modelId="{B3B98C84-AFB7-4357-BFA3-2811055BBDB2}" type="presOf" srcId="{5C28024C-5CE4-44B4-950A-7CEF5143EC76}" destId="{92A0554E-DE8C-40CF-A239-0A964BC4635D}" srcOrd="0" destOrd="0" presId="urn:microsoft.com/office/officeart/2005/8/layout/funnel1"/>
    <dgm:cxn modelId="{76F44687-B175-4761-9ADA-2E4E0FAE1749}" srcId="{AF0C2207-9E97-4CB4-9E1C-43A1C82963AC}" destId="{69C1720E-704C-4174-A068-A3DEA119C223}" srcOrd="2" destOrd="0" parTransId="{76C60564-71AD-4AE8-AD57-D1DAD0C393AA}" sibTransId="{B4B4ED47-879F-4D3D-955A-B0B66CCCDCE2}"/>
    <dgm:cxn modelId="{97BC960A-3BF6-4D86-A8B1-B80A06C87410}" srcId="{AF0C2207-9E97-4CB4-9E1C-43A1C82963AC}" destId="{1EA5E410-9102-425F-9180-9EE739E512E3}" srcOrd="0" destOrd="0" parTransId="{104DB000-1FA2-47C8-8853-1AF36BD7BC8F}" sibTransId="{0A9C3922-F4C0-432D-A5B7-590A45F959E5}"/>
    <dgm:cxn modelId="{25EF7A02-8343-4EA4-A115-DE0E3E229B6A}" type="presOf" srcId="{AF0C2207-9E97-4CB4-9E1C-43A1C82963AC}" destId="{21ABB151-BA43-4161-8206-82E6F35FE309}" srcOrd="0" destOrd="0" presId="urn:microsoft.com/office/officeart/2005/8/layout/funnel1"/>
    <dgm:cxn modelId="{3E6982CA-61BE-4A80-B168-65AB0ED94681}" type="presOf" srcId="{C3BEAA5D-A643-4A34-9C6D-1A6FF01174D9}" destId="{83AB68A7-79C4-4709-90D7-03911C6FF034}" srcOrd="0" destOrd="0" presId="urn:microsoft.com/office/officeart/2005/8/layout/funnel1"/>
    <dgm:cxn modelId="{052B45AE-FAB9-464E-92DF-F9B993758405}" srcId="{AF0C2207-9E97-4CB4-9E1C-43A1C82963AC}" destId="{C3BEAA5D-A643-4A34-9C6D-1A6FF01174D9}" srcOrd="1" destOrd="0" parTransId="{E43318C1-A8C4-4074-BE44-F27CBA2413EF}" sibTransId="{D45587E7-8CC9-431B-AB1E-2DFE3CD9D3ED}"/>
    <dgm:cxn modelId="{F753D98D-CE33-458B-9DC9-CADD7CA96A6A}" type="presParOf" srcId="{21ABB151-BA43-4161-8206-82E6F35FE309}" destId="{B07C82DF-645B-4055-9FDF-BAC9BEDF1684}" srcOrd="0" destOrd="0" presId="urn:microsoft.com/office/officeart/2005/8/layout/funnel1"/>
    <dgm:cxn modelId="{EA44EB78-4513-4434-8BE8-B6C1CE3F39F6}" type="presParOf" srcId="{21ABB151-BA43-4161-8206-82E6F35FE309}" destId="{B4F05161-5745-40CC-8B2C-CBF17155D0CF}" srcOrd="1" destOrd="0" presId="urn:microsoft.com/office/officeart/2005/8/layout/funnel1"/>
    <dgm:cxn modelId="{0250BE63-369E-4E5C-82B5-BF741B41B951}" type="presParOf" srcId="{21ABB151-BA43-4161-8206-82E6F35FE309}" destId="{92A0554E-DE8C-40CF-A239-0A964BC4635D}" srcOrd="2" destOrd="0" presId="urn:microsoft.com/office/officeart/2005/8/layout/funnel1"/>
    <dgm:cxn modelId="{DC85AE22-71CC-4583-9462-AA93BA275D10}" type="presParOf" srcId="{21ABB151-BA43-4161-8206-82E6F35FE309}" destId="{5736E898-EEB2-4CBE-90B2-65BA92C811E8}" srcOrd="3" destOrd="0" presId="urn:microsoft.com/office/officeart/2005/8/layout/funnel1"/>
    <dgm:cxn modelId="{A85A2ADF-7230-422C-8358-D670361F59C6}" type="presParOf" srcId="{21ABB151-BA43-4161-8206-82E6F35FE309}" destId="{83AB68A7-79C4-4709-90D7-03911C6FF034}" srcOrd="4" destOrd="0" presId="urn:microsoft.com/office/officeart/2005/8/layout/funnel1"/>
    <dgm:cxn modelId="{13E082EB-6B93-44AA-8B62-6130CDFCC18D}" type="presParOf" srcId="{21ABB151-BA43-4161-8206-82E6F35FE309}" destId="{F4FFC22F-A6D1-41DF-BEDD-BC38BAA02744}" srcOrd="5" destOrd="0" presId="urn:microsoft.com/office/officeart/2005/8/layout/funnel1"/>
    <dgm:cxn modelId="{CBEA7EB0-7A1B-4E5C-BBF6-2BE94C38C60E}" type="presParOf" srcId="{21ABB151-BA43-4161-8206-82E6F35FE309}" destId="{65F207E6-CAE5-4E2F-BE67-56D6C065EC9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81761E-56AA-47A6-A120-8E8554B14BA3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C372748-4BC1-4015-BDEF-BB2710A1D0D9}">
      <dgm:prSet phldrT="[Text]"/>
      <dgm:spPr/>
      <dgm:t>
        <a:bodyPr/>
        <a:lstStyle/>
        <a:p>
          <a:r>
            <a:rPr lang="de-DE" dirty="0"/>
            <a:t>@</a:t>
          </a:r>
          <a:r>
            <a:rPr lang="de-DE" dirty="0" err="1"/>
            <a:t>RobbieDatabee</a:t>
          </a:r>
          <a:endParaRPr lang="de-DE" dirty="0"/>
        </a:p>
      </dgm:t>
    </dgm:pt>
    <dgm:pt modelId="{334D846B-4C13-428F-90C7-C4C3A5A09FAB}" type="parTrans" cxnId="{B960C3EE-B940-495B-924B-8D52F77FF69C}">
      <dgm:prSet/>
      <dgm:spPr/>
      <dgm:t>
        <a:bodyPr/>
        <a:lstStyle/>
        <a:p>
          <a:endParaRPr lang="de-DE"/>
        </a:p>
      </dgm:t>
    </dgm:pt>
    <dgm:pt modelId="{E644916E-EB8C-4B6A-8517-C86AA5841EFD}" type="sibTrans" cxnId="{B960C3EE-B940-495B-924B-8D52F77FF69C}">
      <dgm:prSet/>
      <dgm:spPr/>
      <dgm:t>
        <a:bodyPr/>
        <a:lstStyle/>
        <a:p>
          <a:endParaRPr lang="de-DE"/>
        </a:p>
      </dgm:t>
    </dgm:pt>
    <dgm:pt modelId="{74FC5D49-0181-4D80-B5B3-80EE44372E8B}">
      <dgm:prSet phldrT="[Text]"/>
      <dgm:spPr/>
      <dgm:t>
        <a:bodyPr/>
        <a:lstStyle/>
        <a:p>
          <a:r>
            <a:rPr lang="de-DE" dirty="0"/>
            <a:t>blog.its-people.de</a:t>
          </a:r>
        </a:p>
      </dgm:t>
    </dgm:pt>
    <dgm:pt modelId="{8287C9EF-E41F-42CB-B272-952A799CA64E}" type="parTrans" cxnId="{E4E94CC0-3474-4255-A9CE-FD83F380E8ED}">
      <dgm:prSet/>
      <dgm:spPr/>
      <dgm:t>
        <a:bodyPr/>
        <a:lstStyle/>
        <a:p>
          <a:endParaRPr lang="de-DE"/>
        </a:p>
      </dgm:t>
    </dgm:pt>
    <dgm:pt modelId="{3B70A8B2-E766-4F47-B750-5BBCA98AD9D7}" type="sibTrans" cxnId="{E4E94CC0-3474-4255-A9CE-FD83F380E8ED}">
      <dgm:prSet/>
      <dgm:spPr/>
      <dgm:t>
        <a:bodyPr/>
        <a:lstStyle/>
        <a:p>
          <a:endParaRPr lang="de-DE"/>
        </a:p>
      </dgm:t>
    </dgm:pt>
    <dgm:pt modelId="{4732E67D-2D2F-4E04-BABA-25D346007F9C}">
      <dgm:prSet phldrT="[Text]"/>
      <dgm:spPr/>
      <dgm:t>
        <a:bodyPr/>
        <a:lstStyle/>
        <a:p>
          <a:r>
            <a:rPr lang="de-DE" dirty="0" err="1"/>
            <a:t>Robert.Marz</a:t>
          </a:r>
          <a:br>
            <a:rPr lang="de-DE" dirty="0"/>
          </a:br>
          <a:r>
            <a:rPr lang="de-DE" dirty="0"/>
            <a:t>@its-people.de</a:t>
          </a:r>
        </a:p>
      </dgm:t>
    </dgm:pt>
    <dgm:pt modelId="{35B17836-9111-4D70-BD93-28BD4C033E04}" type="parTrans" cxnId="{C1D98B7E-7E62-4A05-A323-D53541BEC994}">
      <dgm:prSet/>
      <dgm:spPr/>
      <dgm:t>
        <a:bodyPr/>
        <a:lstStyle/>
        <a:p>
          <a:endParaRPr lang="de-DE"/>
        </a:p>
      </dgm:t>
    </dgm:pt>
    <dgm:pt modelId="{4B61A629-D1DC-48CA-A2C8-B1D888225945}" type="sibTrans" cxnId="{C1D98B7E-7E62-4A05-A323-D53541BEC994}">
      <dgm:prSet/>
      <dgm:spPr/>
      <dgm:t>
        <a:bodyPr/>
        <a:lstStyle/>
        <a:p>
          <a:endParaRPr lang="de-DE"/>
        </a:p>
      </dgm:t>
    </dgm:pt>
    <dgm:pt modelId="{99C30A1B-20C6-4611-AE62-1A4313BB5F7A}" type="pres">
      <dgm:prSet presAssocID="{D881761E-56AA-47A6-A120-8E8554B14B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A1E43C-5C6E-4A32-843A-DD6BE52AAF73}" type="pres">
      <dgm:prSet presAssocID="{CC372748-4BC1-4015-BDEF-BB2710A1D0D9}" presName="hierRoot1" presStyleCnt="0"/>
      <dgm:spPr/>
    </dgm:pt>
    <dgm:pt modelId="{8307C7F6-F1EE-451B-B010-FF40012E4E34}" type="pres">
      <dgm:prSet presAssocID="{CC372748-4BC1-4015-BDEF-BB2710A1D0D9}" presName="composite" presStyleCnt="0"/>
      <dgm:spPr/>
    </dgm:pt>
    <dgm:pt modelId="{5806C7C0-FCA0-477E-B56D-7444B67D22CB}" type="pres">
      <dgm:prSet presAssocID="{CC372748-4BC1-4015-BDEF-BB2710A1D0D9}" presName="image" presStyleLbl="node0" presStyleIdx="0" presStyleCnt="3" custScaleX="50174" custScaleY="50053" custLinFactNeighborX="22303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A9E9B4E-52E5-47F9-94AC-66CAA402F9F8}" type="pres">
      <dgm:prSet presAssocID="{CC372748-4BC1-4015-BDEF-BB2710A1D0D9}" presName="text" presStyleLbl="revTx" presStyleIdx="0" presStyleCnt="3">
        <dgm:presLayoutVars>
          <dgm:chPref val="3"/>
        </dgm:presLayoutVars>
      </dgm:prSet>
      <dgm:spPr/>
    </dgm:pt>
    <dgm:pt modelId="{DCE4F93B-36A3-4482-9CB0-5FA12448DD76}" type="pres">
      <dgm:prSet presAssocID="{CC372748-4BC1-4015-BDEF-BB2710A1D0D9}" presName="hierChild2" presStyleCnt="0"/>
      <dgm:spPr/>
    </dgm:pt>
    <dgm:pt modelId="{0021144F-F0C7-4DB2-8A9B-69402EF6F8B8}" type="pres">
      <dgm:prSet presAssocID="{74FC5D49-0181-4D80-B5B3-80EE44372E8B}" presName="hierRoot1" presStyleCnt="0"/>
      <dgm:spPr/>
    </dgm:pt>
    <dgm:pt modelId="{657DD6D9-0920-47A6-B57A-1E39632AA2FC}" type="pres">
      <dgm:prSet presAssocID="{74FC5D49-0181-4D80-B5B3-80EE44372E8B}" presName="composite" presStyleCnt="0"/>
      <dgm:spPr/>
    </dgm:pt>
    <dgm:pt modelId="{94E7FD82-9311-4F29-8E71-FE0B28E22F1E}" type="pres">
      <dgm:prSet presAssocID="{74FC5D49-0181-4D80-B5B3-80EE44372E8B}" presName="image" presStyleLbl="node0" presStyleIdx="1" presStyleCnt="3" custScaleX="50053" custScaleY="50053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1DA57DB4-403B-44F5-BF39-2900B1ECFD47}" type="pres">
      <dgm:prSet presAssocID="{74FC5D49-0181-4D80-B5B3-80EE44372E8B}" presName="text" presStyleLbl="revTx" presStyleIdx="1" presStyleCnt="3" custScaleX="109019" custLinFactNeighborX="-8551">
        <dgm:presLayoutVars>
          <dgm:chPref val="3"/>
        </dgm:presLayoutVars>
      </dgm:prSet>
      <dgm:spPr/>
    </dgm:pt>
    <dgm:pt modelId="{61A74F3A-7978-49EA-AFCC-B39278572BBA}" type="pres">
      <dgm:prSet presAssocID="{74FC5D49-0181-4D80-B5B3-80EE44372E8B}" presName="hierChild2" presStyleCnt="0"/>
      <dgm:spPr/>
    </dgm:pt>
    <dgm:pt modelId="{5372B82D-1CA6-49D0-AB81-E36C82CE6710}" type="pres">
      <dgm:prSet presAssocID="{4732E67D-2D2F-4E04-BABA-25D346007F9C}" presName="hierRoot1" presStyleCnt="0"/>
      <dgm:spPr/>
    </dgm:pt>
    <dgm:pt modelId="{31C5463B-D42E-4937-BCFC-E744189720D5}" type="pres">
      <dgm:prSet presAssocID="{4732E67D-2D2F-4E04-BABA-25D346007F9C}" presName="composite" presStyleCnt="0"/>
      <dgm:spPr/>
    </dgm:pt>
    <dgm:pt modelId="{CBF2CE8D-CFB6-43A9-BCEC-5DE04AF7231C}" type="pres">
      <dgm:prSet presAssocID="{4732E67D-2D2F-4E04-BABA-25D346007F9C}" presName="image" presStyleLbl="node0" presStyleIdx="2" presStyleCnt="3" custScaleX="48438" custScaleY="48438" custLinFactNeighborY="-1392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5D711149-18B6-4F73-AF48-E0E619A37466}" type="pres">
      <dgm:prSet presAssocID="{4732E67D-2D2F-4E04-BABA-25D346007F9C}" presName="text" presStyleLbl="revTx" presStyleIdx="2" presStyleCnt="3" custScaleX="126945">
        <dgm:presLayoutVars>
          <dgm:chPref val="3"/>
        </dgm:presLayoutVars>
      </dgm:prSet>
      <dgm:spPr/>
    </dgm:pt>
    <dgm:pt modelId="{A114E7BE-5B0D-4DDE-8A6A-FAEECDBFEADB}" type="pres">
      <dgm:prSet presAssocID="{4732E67D-2D2F-4E04-BABA-25D346007F9C}" presName="hierChild2" presStyleCnt="0"/>
      <dgm:spPr/>
    </dgm:pt>
  </dgm:ptLst>
  <dgm:cxnLst>
    <dgm:cxn modelId="{2BDF4CFA-E168-4FCB-88E9-576123E34DE0}" type="presOf" srcId="{D881761E-56AA-47A6-A120-8E8554B14BA3}" destId="{99C30A1B-20C6-4611-AE62-1A4313BB5F7A}" srcOrd="0" destOrd="0" presId="urn:microsoft.com/office/officeart/2009/layout/CirclePictureHierarchy"/>
    <dgm:cxn modelId="{E4E94CC0-3474-4255-A9CE-FD83F380E8ED}" srcId="{D881761E-56AA-47A6-A120-8E8554B14BA3}" destId="{74FC5D49-0181-4D80-B5B3-80EE44372E8B}" srcOrd="1" destOrd="0" parTransId="{8287C9EF-E41F-42CB-B272-952A799CA64E}" sibTransId="{3B70A8B2-E766-4F47-B750-5BBCA98AD9D7}"/>
    <dgm:cxn modelId="{3F9A16CD-DB93-4525-834A-34C1BD89010C}" type="presOf" srcId="{74FC5D49-0181-4D80-B5B3-80EE44372E8B}" destId="{1DA57DB4-403B-44F5-BF39-2900B1ECFD47}" srcOrd="0" destOrd="0" presId="urn:microsoft.com/office/officeart/2009/layout/CirclePictureHierarchy"/>
    <dgm:cxn modelId="{687D1AEB-7300-46C5-A729-A43D7301AFE9}" type="presOf" srcId="{CC372748-4BC1-4015-BDEF-BB2710A1D0D9}" destId="{CA9E9B4E-52E5-47F9-94AC-66CAA402F9F8}" srcOrd="0" destOrd="0" presId="urn:microsoft.com/office/officeart/2009/layout/CirclePictureHierarchy"/>
    <dgm:cxn modelId="{93E09F9B-8586-4B42-B740-28E984371904}" type="presOf" srcId="{4732E67D-2D2F-4E04-BABA-25D346007F9C}" destId="{5D711149-18B6-4F73-AF48-E0E619A37466}" srcOrd="0" destOrd="0" presId="urn:microsoft.com/office/officeart/2009/layout/CirclePictureHierarchy"/>
    <dgm:cxn modelId="{C1D98B7E-7E62-4A05-A323-D53541BEC994}" srcId="{D881761E-56AA-47A6-A120-8E8554B14BA3}" destId="{4732E67D-2D2F-4E04-BABA-25D346007F9C}" srcOrd="2" destOrd="0" parTransId="{35B17836-9111-4D70-BD93-28BD4C033E04}" sibTransId="{4B61A629-D1DC-48CA-A2C8-B1D888225945}"/>
    <dgm:cxn modelId="{B960C3EE-B940-495B-924B-8D52F77FF69C}" srcId="{D881761E-56AA-47A6-A120-8E8554B14BA3}" destId="{CC372748-4BC1-4015-BDEF-BB2710A1D0D9}" srcOrd="0" destOrd="0" parTransId="{334D846B-4C13-428F-90C7-C4C3A5A09FAB}" sibTransId="{E644916E-EB8C-4B6A-8517-C86AA5841EFD}"/>
    <dgm:cxn modelId="{5DC11E1E-B102-46A1-88D9-8C6F81314B99}" type="presParOf" srcId="{99C30A1B-20C6-4611-AE62-1A4313BB5F7A}" destId="{1AA1E43C-5C6E-4A32-843A-DD6BE52AAF73}" srcOrd="0" destOrd="0" presId="urn:microsoft.com/office/officeart/2009/layout/CirclePictureHierarchy"/>
    <dgm:cxn modelId="{C398A446-9A95-433B-BB20-60E8864713CA}" type="presParOf" srcId="{1AA1E43C-5C6E-4A32-843A-DD6BE52AAF73}" destId="{8307C7F6-F1EE-451B-B010-FF40012E4E34}" srcOrd="0" destOrd="0" presId="urn:microsoft.com/office/officeart/2009/layout/CirclePictureHierarchy"/>
    <dgm:cxn modelId="{EB12EF57-24A3-4F04-8B39-6D9A3AAE144F}" type="presParOf" srcId="{8307C7F6-F1EE-451B-B010-FF40012E4E34}" destId="{5806C7C0-FCA0-477E-B56D-7444B67D22CB}" srcOrd="0" destOrd="0" presId="urn:microsoft.com/office/officeart/2009/layout/CirclePictureHierarchy"/>
    <dgm:cxn modelId="{CFB5B990-C17A-4DD9-915F-9EFE62FE6125}" type="presParOf" srcId="{8307C7F6-F1EE-451B-B010-FF40012E4E34}" destId="{CA9E9B4E-52E5-47F9-94AC-66CAA402F9F8}" srcOrd="1" destOrd="0" presId="urn:microsoft.com/office/officeart/2009/layout/CirclePictureHierarchy"/>
    <dgm:cxn modelId="{18BE55C2-A0FE-42DB-B8D7-AD7F63FE24EC}" type="presParOf" srcId="{1AA1E43C-5C6E-4A32-843A-DD6BE52AAF73}" destId="{DCE4F93B-36A3-4482-9CB0-5FA12448DD76}" srcOrd="1" destOrd="0" presId="urn:microsoft.com/office/officeart/2009/layout/CirclePictureHierarchy"/>
    <dgm:cxn modelId="{1580C394-40EE-416D-A1E1-A24FFFE09A8D}" type="presParOf" srcId="{99C30A1B-20C6-4611-AE62-1A4313BB5F7A}" destId="{0021144F-F0C7-4DB2-8A9B-69402EF6F8B8}" srcOrd="1" destOrd="0" presId="urn:microsoft.com/office/officeart/2009/layout/CirclePictureHierarchy"/>
    <dgm:cxn modelId="{39FA463A-6EE2-400C-A533-02ABC5BC3626}" type="presParOf" srcId="{0021144F-F0C7-4DB2-8A9B-69402EF6F8B8}" destId="{657DD6D9-0920-47A6-B57A-1E39632AA2FC}" srcOrd="0" destOrd="0" presId="urn:microsoft.com/office/officeart/2009/layout/CirclePictureHierarchy"/>
    <dgm:cxn modelId="{DF5A885D-874D-47F6-B0DB-E598BB9003A7}" type="presParOf" srcId="{657DD6D9-0920-47A6-B57A-1E39632AA2FC}" destId="{94E7FD82-9311-4F29-8E71-FE0B28E22F1E}" srcOrd="0" destOrd="0" presId="urn:microsoft.com/office/officeart/2009/layout/CirclePictureHierarchy"/>
    <dgm:cxn modelId="{D914CEF0-AF2F-4630-8F73-87EA2059B61E}" type="presParOf" srcId="{657DD6D9-0920-47A6-B57A-1E39632AA2FC}" destId="{1DA57DB4-403B-44F5-BF39-2900B1ECFD47}" srcOrd="1" destOrd="0" presId="urn:microsoft.com/office/officeart/2009/layout/CirclePictureHierarchy"/>
    <dgm:cxn modelId="{3A7FC6E4-B86B-47C7-B89F-9E17F9608EDA}" type="presParOf" srcId="{0021144F-F0C7-4DB2-8A9B-69402EF6F8B8}" destId="{61A74F3A-7978-49EA-AFCC-B39278572BBA}" srcOrd="1" destOrd="0" presId="urn:microsoft.com/office/officeart/2009/layout/CirclePictureHierarchy"/>
    <dgm:cxn modelId="{A6542C8E-166D-4CAB-8EC8-3694F8E76177}" type="presParOf" srcId="{99C30A1B-20C6-4611-AE62-1A4313BB5F7A}" destId="{5372B82D-1CA6-49D0-AB81-E36C82CE6710}" srcOrd="2" destOrd="0" presId="urn:microsoft.com/office/officeart/2009/layout/CirclePictureHierarchy"/>
    <dgm:cxn modelId="{11F07F6D-FBCB-465B-A063-54EE1EFC6A3D}" type="presParOf" srcId="{5372B82D-1CA6-49D0-AB81-E36C82CE6710}" destId="{31C5463B-D42E-4937-BCFC-E744189720D5}" srcOrd="0" destOrd="0" presId="urn:microsoft.com/office/officeart/2009/layout/CirclePictureHierarchy"/>
    <dgm:cxn modelId="{1BD79F84-2FB7-4260-8AE7-065F1A97268C}" type="presParOf" srcId="{31C5463B-D42E-4937-BCFC-E744189720D5}" destId="{CBF2CE8D-CFB6-43A9-BCEC-5DE04AF7231C}" srcOrd="0" destOrd="0" presId="urn:microsoft.com/office/officeart/2009/layout/CirclePictureHierarchy"/>
    <dgm:cxn modelId="{97984A77-561F-47CB-B436-92B6695E9E5E}" type="presParOf" srcId="{31C5463B-D42E-4937-BCFC-E744189720D5}" destId="{5D711149-18B6-4F73-AF48-E0E619A37466}" srcOrd="1" destOrd="0" presId="urn:microsoft.com/office/officeart/2009/layout/CirclePictureHierarchy"/>
    <dgm:cxn modelId="{ACEDD4D9-F5E4-490C-B8CA-A4CBCF86F48F}" type="presParOf" srcId="{5372B82D-1CA6-49D0-AB81-E36C82CE6710}" destId="{A114E7BE-5B0D-4DDE-8A6A-FAEECDBFEAD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47D460-40C7-4467-8E62-7F63692167B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EDB11E18-3AA7-4D47-9A9B-AD3B8C8396D2}">
      <dgm:prSet/>
      <dgm:spPr/>
      <dgm:t>
        <a:bodyPr/>
        <a:lstStyle/>
        <a:p>
          <a:r>
            <a:rPr lang="de-DE"/>
            <a:t>CSV-Daten sind allgegenwärtig</a:t>
          </a:r>
        </a:p>
      </dgm:t>
    </dgm:pt>
    <dgm:pt modelId="{754DF290-3E82-49B9-8C20-F422BDB524EF}" type="parTrans" cxnId="{F379D2F9-22E8-43F2-94E2-ACBDE6CF1AC0}">
      <dgm:prSet/>
      <dgm:spPr/>
      <dgm:t>
        <a:bodyPr/>
        <a:lstStyle/>
        <a:p>
          <a:endParaRPr lang="de-DE"/>
        </a:p>
      </dgm:t>
    </dgm:pt>
    <dgm:pt modelId="{B6F1E2AE-8A06-48C0-AC1E-5D8BE67FA6F0}" type="sibTrans" cxnId="{F379D2F9-22E8-43F2-94E2-ACBDE6CF1AC0}">
      <dgm:prSet/>
      <dgm:spPr/>
      <dgm:t>
        <a:bodyPr/>
        <a:lstStyle/>
        <a:p>
          <a:endParaRPr lang="de-DE"/>
        </a:p>
      </dgm:t>
    </dgm:pt>
    <dgm:pt modelId="{7EBC314D-6920-486B-AE57-1C155CFF671D}">
      <dgm:prSet/>
      <dgm:spPr/>
      <dgm:t>
        <a:bodyPr/>
        <a:lstStyle/>
        <a:p>
          <a:r>
            <a:rPr lang="de-DE"/>
            <a:t>PL/SQL ist umständlich</a:t>
          </a:r>
        </a:p>
      </dgm:t>
    </dgm:pt>
    <dgm:pt modelId="{59215748-F9C0-4C68-BB5A-42B19FBB6E9D}" type="parTrans" cxnId="{31EA2870-6597-4850-B9A0-EBE4F7B97234}">
      <dgm:prSet/>
      <dgm:spPr/>
      <dgm:t>
        <a:bodyPr/>
        <a:lstStyle/>
        <a:p>
          <a:endParaRPr lang="de-DE"/>
        </a:p>
      </dgm:t>
    </dgm:pt>
    <dgm:pt modelId="{5324B565-13A8-405B-BE71-393926E89E4B}" type="sibTrans" cxnId="{31EA2870-6597-4850-B9A0-EBE4F7B97234}">
      <dgm:prSet/>
      <dgm:spPr/>
      <dgm:t>
        <a:bodyPr/>
        <a:lstStyle/>
        <a:p>
          <a:endParaRPr lang="de-DE"/>
        </a:p>
      </dgm:t>
    </dgm:pt>
    <dgm:pt modelId="{8E954AA7-B4DF-4B71-B136-41179BE91770}">
      <dgm:prSet/>
      <dgm:spPr/>
      <dgm:t>
        <a:bodyPr/>
        <a:lstStyle/>
        <a:p>
          <a:r>
            <a:rPr lang="de-DE"/>
            <a:t>Ask Tom Frage:</a:t>
          </a:r>
        </a:p>
      </dgm:t>
    </dgm:pt>
    <dgm:pt modelId="{815471CB-BB39-4BE3-BB5D-9B609EE67B2F}" type="parTrans" cxnId="{586909FF-74CF-4B8B-8745-9E5F5386C1D6}">
      <dgm:prSet/>
      <dgm:spPr/>
      <dgm:t>
        <a:bodyPr/>
        <a:lstStyle/>
        <a:p>
          <a:endParaRPr lang="de-DE"/>
        </a:p>
      </dgm:t>
    </dgm:pt>
    <dgm:pt modelId="{53FD79FD-835B-43FC-A458-2737C030FE7E}" type="sibTrans" cxnId="{586909FF-74CF-4B8B-8745-9E5F5386C1D6}">
      <dgm:prSet/>
      <dgm:spPr/>
      <dgm:t>
        <a:bodyPr/>
        <a:lstStyle/>
        <a:p>
          <a:endParaRPr lang="de-DE"/>
        </a:p>
      </dgm:t>
    </dgm:pt>
    <dgm:pt modelId="{A67D4A1F-482A-47EC-8E9B-613C2809C0CF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parsing a CLOB field which contains CSV data</a:t>
          </a:r>
          <a:br>
            <a:rPr lang="de-DE"/>
          </a:br>
          <a:endParaRPr lang="de-DE"/>
        </a:p>
      </dgm:t>
    </dgm:pt>
    <dgm:pt modelId="{74FD3141-38F1-4197-9192-81ED85290CFE}" type="parTrans" cxnId="{66B5E78C-4DC2-49FD-A9FE-38DA76D397B5}">
      <dgm:prSet/>
      <dgm:spPr/>
      <dgm:t>
        <a:bodyPr/>
        <a:lstStyle/>
        <a:p>
          <a:endParaRPr lang="de-DE"/>
        </a:p>
      </dgm:t>
    </dgm:pt>
    <dgm:pt modelId="{DBF79809-7DD5-4020-91D6-AAEA040FF093}" type="sibTrans" cxnId="{66B5E78C-4DC2-49FD-A9FE-38DA76D397B5}">
      <dgm:prSet/>
      <dgm:spPr/>
      <dgm:t>
        <a:bodyPr/>
        <a:lstStyle/>
        <a:p>
          <a:endParaRPr lang="de-DE"/>
        </a:p>
      </dgm:t>
    </dgm:pt>
    <dgm:pt modelId="{6383FF92-C2A5-42FE-AE43-DBA31961FC59}" type="pres">
      <dgm:prSet presAssocID="{0A47D460-40C7-4467-8E62-7F63692167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E159C9-0D75-4DF8-9171-CEC79DA226A1}" type="pres">
      <dgm:prSet presAssocID="{EDB11E18-3AA7-4D47-9A9B-AD3B8C8396D2}" presName="hierRoot1" presStyleCnt="0"/>
      <dgm:spPr/>
    </dgm:pt>
    <dgm:pt modelId="{4ECD3D01-ED4D-4A20-AC9E-4742666DEED5}" type="pres">
      <dgm:prSet presAssocID="{EDB11E18-3AA7-4D47-9A9B-AD3B8C8396D2}" presName="composite" presStyleCnt="0"/>
      <dgm:spPr/>
    </dgm:pt>
    <dgm:pt modelId="{AF3EB565-55C4-4FF3-AF2F-9AD4BB4BC72D}" type="pres">
      <dgm:prSet presAssocID="{EDB11E18-3AA7-4D47-9A9B-AD3B8C8396D2}" presName="background" presStyleLbl="node0" presStyleIdx="0" presStyleCnt="3"/>
      <dgm:spPr/>
    </dgm:pt>
    <dgm:pt modelId="{40FFB2FE-B6B4-4DB4-8BED-587FAAF2C0AD}" type="pres">
      <dgm:prSet presAssocID="{EDB11E18-3AA7-4D47-9A9B-AD3B8C8396D2}" presName="text" presStyleLbl="fgAcc0" presStyleIdx="0" presStyleCnt="3">
        <dgm:presLayoutVars>
          <dgm:chPref val="3"/>
        </dgm:presLayoutVars>
      </dgm:prSet>
      <dgm:spPr/>
    </dgm:pt>
    <dgm:pt modelId="{94C7E0EF-6D73-4319-B462-4FADA89333A6}" type="pres">
      <dgm:prSet presAssocID="{EDB11E18-3AA7-4D47-9A9B-AD3B8C8396D2}" presName="hierChild2" presStyleCnt="0"/>
      <dgm:spPr/>
    </dgm:pt>
    <dgm:pt modelId="{929EDDEA-F8C1-48DF-863F-186884697CB0}" type="pres">
      <dgm:prSet presAssocID="{7EBC314D-6920-486B-AE57-1C155CFF671D}" presName="hierRoot1" presStyleCnt="0"/>
      <dgm:spPr/>
    </dgm:pt>
    <dgm:pt modelId="{F3881D16-BACE-4EAA-AFA9-2F2B1AD7D9FD}" type="pres">
      <dgm:prSet presAssocID="{7EBC314D-6920-486B-AE57-1C155CFF671D}" presName="composite" presStyleCnt="0"/>
      <dgm:spPr/>
    </dgm:pt>
    <dgm:pt modelId="{9AE00189-F3B6-417A-9C1F-DC63C0081F97}" type="pres">
      <dgm:prSet presAssocID="{7EBC314D-6920-486B-AE57-1C155CFF671D}" presName="background" presStyleLbl="node0" presStyleIdx="1" presStyleCnt="3"/>
      <dgm:spPr/>
    </dgm:pt>
    <dgm:pt modelId="{212BB21A-EFA8-4129-A255-C22B5CA6E31D}" type="pres">
      <dgm:prSet presAssocID="{7EBC314D-6920-486B-AE57-1C155CFF671D}" presName="text" presStyleLbl="fgAcc0" presStyleIdx="1" presStyleCnt="3">
        <dgm:presLayoutVars>
          <dgm:chPref val="3"/>
        </dgm:presLayoutVars>
      </dgm:prSet>
      <dgm:spPr/>
    </dgm:pt>
    <dgm:pt modelId="{BA695C41-729D-49B5-AE13-C52884609D3E}" type="pres">
      <dgm:prSet presAssocID="{7EBC314D-6920-486B-AE57-1C155CFF671D}" presName="hierChild2" presStyleCnt="0"/>
      <dgm:spPr/>
    </dgm:pt>
    <dgm:pt modelId="{1EF0B90B-EDFD-4509-9FBA-FB4CDC8BAA6F}" type="pres">
      <dgm:prSet presAssocID="{8E954AA7-B4DF-4B71-B136-41179BE91770}" presName="hierRoot1" presStyleCnt="0"/>
      <dgm:spPr/>
    </dgm:pt>
    <dgm:pt modelId="{AA3A164C-F042-4314-850B-1A7851065F51}" type="pres">
      <dgm:prSet presAssocID="{8E954AA7-B4DF-4B71-B136-41179BE91770}" presName="composite" presStyleCnt="0"/>
      <dgm:spPr/>
    </dgm:pt>
    <dgm:pt modelId="{03B3A4FD-6762-4743-B93A-90DEE8743A20}" type="pres">
      <dgm:prSet presAssocID="{8E954AA7-B4DF-4B71-B136-41179BE91770}" presName="background" presStyleLbl="node0" presStyleIdx="2" presStyleCnt="3"/>
      <dgm:spPr/>
    </dgm:pt>
    <dgm:pt modelId="{1DF26058-4EF0-483C-976D-4151616C44C2}" type="pres">
      <dgm:prSet presAssocID="{8E954AA7-B4DF-4B71-B136-41179BE91770}" presName="text" presStyleLbl="fgAcc0" presStyleIdx="2" presStyleCnt="3">
        <dgm:presLayoutVars>
          <dgm:chPref val="3"/>
        </dgm:presLayoutVars>
      </dgm:prSet>
      <dgm:spPr/>
    </dgm:pt>
    <dgm:pt modelId="{7F53902B-51D3-4E04-B8F8-33EFABF977D3}" type="pres">
      <dgm:prSet presAssocID="{8E954AA7-B4DF-4B71-B136-41179BE91770}" presName="hierChild2" presStyleCnt="0"/>
      <dgm:spPr/>
    </dgm:pt>
    <dgm:pt modelId="{86787000-4005-46A9-89B3-87D3D086DD32}" type="pres">
      <dgm:prSet presAssocID="{74FD3141-38F1-4197-9192-81ED85290CFE}" presName="Name10" presStyleLbl="parChTrans1D2" presStyleIdx="0" presStyleCnt="1"/>
      <dgm:spPr/>
    </dgm:pt>
    <dgm:pt modelId="{97D5819D-D64B-4B56-8510-F36FFFC3ECD5}" type="pres">
      <dgm:prSet presAssocID="{A67D4A1F-482A-47EC-8E9B-613C2809C0CF}" presName="hierRoot2" presStyleCnt="0"/>
      <dgm:spPr/>
    </dgm:pt>
    <dgm:pt modelId="{D65F9779-1C99-4A0B-9F1E-D57317EA0CC2}" type="pres">
      <dgm:prSet presAssocID="{A67D4A1F-482A-47EC-8E9B-613C2809C0CF}" presName="composite2" presStyleCnt="0"/>
      <dgm:spPr/>
    </dgm:pt>
    <dgm:pt modelId="{66D8ACDB-4886-421B-A446-534797CB04DD}" type="pres">
      <dgm:prSet presAssocID="{A67D4A1F-482A-47EC-8E9B-613C2809C0CF}" presName="background2" presStyleLbl="node2" presStyleIdx="0" presStyleCnt="1"/>
      <dgm:spPr/>
    </dgm:pt>
    <dgm:pt modelId="{015886B0-AD4A-44E5-AF18-3A089CDD9C9E}" type="pres">
      <dgm:prSet presAssocID="{A67D4A1F-482A-47EC-8E9B-613C2809C0CF}" presName="text2" presStyleLbl="fgAcc2" presStyleIdx="0" presStyleCnt="1">
        <dgm:presLayoutVars>
          <dgm:chPref val="3"/>
        </dgm:presLayoutVars>
      </dgm:prSet>
      <dgm:spPr/>
    </dgm:pt>
    <dgm:pt modelId="{53968B6D-4A35-4E1A-9967-5977E1589A6F}" type="pres">
      <dgm:prSet presAssocID="{A67D4A1F-482A-47EC-8E9B-613C2809C0CF}" presName="hierChild3" presStyleCnt="0"/>
      <dgm:spPr/>
    </dgm:pt>
  </dgm:ptLst>
  <dgm:cxnLst>
    <dgm:cxn modelId="{F379D2F9-22E8-43F2-94E2-ACBDE6CF1AC0}" srcId="{0A47D460-40C7-4467-8E62-7F63692167BF}" destId="{EDB11E18-3AA7-4D47-9A9B-AD3B8C8396D2}" srcOrd="0" destOrd="0" parTransId="{754DF290-3E82-49B9-8C20-F422BDB524EF}" sibTransId="{B6F1E2AE-8A06-48C0-AC1E-5D8BE67FA6F0}"/>
    <dgm:cxn modelId="{D70C04B8-CDCE-495A-9362-62EECB0A7AF4}" type="presOf" srcId="{EDB11E18-3AA7-4D47-9A9B-AD3B8C8396D2}" destId="{40FFB2FE-B6B4-4DB4-8BED-587FAAF2C0AD}" srcOrd="0" destOrd="0" presId="urn:microsoft.com/office/officeart/2005/8/layout/hierarchy1"/>
    <dgm:cxn modelId="{0CC56A87-C03D-431D-BD7E-089725EEBDF8}" type="presOf" srcId="{A67D4A1F-482A-47EC-8E9B-613C2809C0CF}" destId="{015886B0-AD4A-44E5-AF18-3A089CDD9C9E}" srcOrd="0" destOrd="0" presId="urn:microsoft.com/office/officeart/2005/8/layout/hierarchy1"/>
    <dgm:cxn modelId="{9864BC84-F779-47C9-B9F5-50D8C5B81E5E}" type="presOf" srcId="{74FD3141-38F1-4197-9192-81ED85290CFE}" destId="{86787000-4005-46A9-89B3-87D3D086DD32}" srcOrd="0" destOrd="0" presId="urn:microsoft.com/office/officeart/2005/8/layout/hierarchy1"/>
    <dgm:cxn modelId="{66B5E78C-4DC2-49FD-A9FE-38DA76D397B5}" srcId="{8E954AA7-B4DF-4B71-B136-41179BE91770}" destId="{A67D4A1F-482A-47EC-8E9B-613C2809C0CF}" srcOrd="0" destOrd="0" parTransId="{74FD3141-38F1-4197-9192-81ED85290CFE}" sibTransId="{DBF79809-7DD5-4020-91D6-AAEA040FF093}"/>
    <dgm:cxn modelId="{31EA2870-6597-4850-B9A0-EBE4F7B97234}" srcId="{0A47D460-40C7-4467-8E62-7F63692167BF}" destId="{7EBC314D-6920-486B-AE57-1C155CFF671D}" srcOrd="1" destOrd="0" parTransId="{59215748-F9C0-4C68-BB5A-42B19FBB6E9D}" sibTransId="{5324B565-13A8-405B-BE71-393926E89E4B}"/>
    <dgm:cxn modelId="{47B7EBEE-0AC1-41C5-B0C2-8D774C895596}" type="presOf" srcId="{8E954AA7-B4DF-4B71-B136-41179BE91770}" destId="{1DF26058-4EF0-483C-976D-4151616C44C2}" srcOrd="0" destOrd="0" presId="urn:microsoft.com/office/officeart/2005/8/layout/hierarchy1"/>
    <dgm:cxn modelId="{029F086C-ABE1-4609-9D24-6DDE1FBAC58A}" type="presOf" srcId="{0A47D460-40C7-4467-8E62-7F63692167BF}" destId="{6383FF92-C2A5-42FE-AE43-DBA31961FC59}" srcOrd="0" destOrd="0" presId="urn:microsoft.com/office/officeart/2005/8/layout/hierarchy1"/>
    <dgm:cxn modelId="{586909FF-74CF-4B8B-8745-9E5F5386C1D6}" srcId="{0A47D460-40C7-4467-8E62-7F63692167BF}" destId="{8E954AA7-B4DF-4B71-B136-41179BE91770}" srcOrd="2" destOrd="0" parTransId="{815471CB-BB39-4BE3-BB5D-9B609EE67B2F}" sibTransId="{53FD79FD-835B-43FC-A458-2737C030FE7E}"/>
    <dgm:cxn modelId="{1238B71A-87EE-4A74-A3A0-A69E343578DF}" type="presOf" srcId="{7EBC314D-6920-486B-AE57-1C155CFF671D}" destId="{212BB21A-EFA8-4129-A255-C22B5CA6E31D}" srcOrd="0" destOrd="0" presId="urn:microsoft.com/office/officeart/2005/8/layout/hierarchy1"/>
    <dgm:cxn modelId="{0DEB0C41-058D-461E-83E4-4645A67BC1F6}" type="presParOf" srcId="{6383FF92-C2A5-42FE-AE43-DBA31961FC59}" destId="{85E159C9-0D75-4DF8-9171-CEC79DA226A1}" srcOrd="0" destOrd="0" presId="urn:microsoft.com/office/officeart/2005/8/layout/hierarchy1"/>
    <dgm:cxn modelId="{73A6B147-0A41-4886-B334-80ED1358679E}" type="presParOf" srcId="{85E159C9-0D75-4DF8-9171-CEC79DA226A1}" destId="{4ECD3D01-ED4D-4A20-AC9E-4742666DEED5}" srcOrd="0" destOrd="0" presId="urn:microsoft.com/office/officeart/2005/8/layout/hierarchy1"/>
    <dgm:cxn modelId="{92D31FF8-8429-4375-B865-CFBB0168CFCD}" type="presParOf" srcId="{4ECD3D01-ED4D-4A20-AC9E-4742666DEED5}" destId="{AF3EB565-55C4-4FF3-AF2F-9AD4BB4BC72D}" srcOrd="0" destOrd="0" presId="urn:microsoft.com/office/officeart/2005/8/layout/hierarchy1"/>
    <dgm:cxn modelId="{63B45AAD-8DDF-4E5D-B409-E1E1F8F3DEE6}" type="presParOf" srcId="{4ECD3D01-ED4D-4A20-AC9E-4742666DEED5}" destId="{40FFB2FE-B6B4-4DB4-8BED-587FAAF2C0AD}" srcOrd="1" destOrd="0" presId="urn:microsoft.com/office/officeart/2005/8/layout/hierarchy1"/>
    <dgm:cxn modelId="{9DF2DB47-A5B0-4CCD-B804-607C89E9923C}" type="presParOf" srcId="{85E159C9-0D75-4DF8-9171-CEC79DA226A1}" destId="{94C7E0EF-6D73-4319-B462-4FADA89333A6}" srcOrd="1" destOrd="0" presId="urn:microsoft.com/office/officeart/2005/8/layout/hierarchy1"/>
    <dgm:cxn modelId="{60CC34D0-1B80-4831-B5FD-5FD2A9DD71E4}" type="presParOf" srcId="{6383FF92-C2A5-42FE-AE43-DBA31961FC59}" destId="{929EDDEA-F8C1-48DF-863F-186884697CB0}" srcOrd="1" destOrd="0" presId="urn:microsoft.com/office/officeart/2005/8/layout/hierarchy1"/>
    <dgm:cxn modelId="{2FBF370E-F93A-432E-8543-AF6D2E0F8743}" type="presParOf" srcId="{929EDDEA-F8C1-48DF-863F-186884697CB0}" destId="{F3881D16-BACE-4EAA-AFA9-2F2B1AD7D9FD}" srcOrd="0" destOrd="0" presId="urn:microsoft.com/office/officeart/2005/8/layout/hierarchy1"/>
    <dgm:cxn modelId="{E2836D5F-0075-4170-A92B-041571185DF2}" type="presParOf" srcId="{F3881D16-BACE-4EAA-AFA9-2F2B1AD7D9FD}" destId="{9AE00189-F3B6-417A-9C1F-DC63C0081F97}" srcOrd="0" destOrd="0" presId="urn:microsoft.com/office/officeart/2005/8/layout/hierarchy1"/>
    <dgm:cxn modelId="{CFF4034E-7BF8-433B-94D4-D31F22EA2A9D}" type="presParOf" srcId="{F3881D16-BACE-4EAA-AFA9-2F2B1AD7D9FD}" destId="{212BB21A-EFA8-4129-A255-C22B5CA6E31D}" srcOrd="1" destOrd="0" presId="urn:microsoft.com/office/officeart/2005/8/layout/hierarchy1"/>
    <dgm:cxn modelId="{57C24F1C-5991-436A-8F4C-37EA2B77721E}" type="presParOf" srcId="{929EDDEA-F8C1-48DF-863F-186884697CB0}" destId="{BA695C41-729D-49B5-AE13-C52884609D3E}" srcOrd="1" destOrd="0" presId="urn:microsoft.com/office/officeart/2005/8/layout/hierarchy1"/>
    <dgm:cxn modelId="{11F716C8-5DA5-4D1F-9597-66FF5919BA56}" type="presParOf" srcId="{6383FF92-C2A5-42FE-AE43-DBA31961FC59}" destId="{1EF0B90B-EDFD-4509-9FBA-FB4CDC8BAA6F}" srcOrd="2" destOrd="0" presId="urn:microsoft.com/office/officeart/2005/8/layout/hierarchy1"/>
    <dgm:cxn modelId="{C6E32576-5916-412A-A810-6DDC9CF18CC5}" type="presParOf" srcId="{1EF0B90B-EDFD-4509-9FBA-FB4CDC8BAA6F}" destId="{AA3A164C-F042-4314-850B-1A7851065F51}" srcOrd="0" destOrd="0" presId="urn:microsoft.com/office/officeart/2005/8/layout/hierarchy1"/>
    <dgm:cxn modelId="{1F47EFFE-3A21-40C7-938F-884C548B8B71}" type="presParOf" srcId="{AA3A164C-F042-4314-850B-1A7851065F51}" destId="{03B3A4FD-6762-4743-B93A-90DEE8743A20}" srcOrd="0" destOrd="0" presId="urn:microsoft.com/office/officeart/2005/8/layout/hierarchy1"/>
    <dgm:cxn modelId="{04FEC05E-DA6A-4BDD-81BB-BA0378FD91E6}" type="presParOf" srcId="{AA3A164C-F042-4314-850B-1A7851065F51}" destId="{1DF26058-4EF0-483C-976D-4151616C44C2}" srcOrd="1" destOrd="0" presId="urn:microsoft.com/office/officeart/2005/8/layout/hierarchy1"/>
    <dgm:cxn modelId="{42FEF860-AF12-4E18-86DB-FCFA9B7698E8}" type="presParOf" srcId="{1EF0B90B-EDFD-4509-9FBA-FB4CDC8BAA6F}" destId="{7F53902B-51D3-4E04-B8F8-33EFABF977D3}" srcOrd="1" destOrd="0" presId="urn:microsoft.com/office/officeart/2005/8/layout/hierarchy1"/>
    <dgm:cxn modelId="{DA52DB6F-74BF-484F-9245-F6A2A89A32CC}" type="presParOf" srcId="{7F53902B-51D3-4E04-B8F8-33EFABF977D3}" destId="{86787000-4005-46A9-89B3-87D3D086DD32}" srcOrd="0" destOrd="0" presId="urn:microsoft.com/office/officeart/2005/8/layout/hierarchy1"/>
    <dgm:cxn modelId="{C5D76C29-7D73-4D25-A3F1-2F1BBD03101E}" type="presParOf" srcId="{7F53902B-51D3-4E04-B8F8-33EFABF977D3}" destId="{97D5819D-D64B-4B56-8510-F36FFFC3ECD5}" srcOrd="1" destOrd="0" presId="urn:microsoft.com/office/officeart/2005/8/layout/hierarchy1"/>
    <dgm:cxn modelId="{366D1511-DDA0-4EA9-BFD9-1BADC3AE7A14}" type="presParOf" srcId="{97D5819D-D64B-4B56-8510-F36FFFC3ECD5}" destId="{D65F9779-1C99-4A0B-9F1E-D57317EA0CC2}" srcOrd="0" destOrd="0" presId="urn:microsoft.com/office/officeart/2005/8/layout/hierarchy1"/>
    <dgm:cxn modelId="{1026003E-A09B-4E12-8FBB-66E792E33912}" type="presParOf" srcId="{D65F9779-1C99-4A0B-9F1E-D57317EA0CC2}" destId="{66D8ACDB-4886-421B-A446-534797CB04DD}" srcOrd="0" destOrd="0" presId="urn:microsoft.com/office/officeart/2005/8/layout/hierarchy1"/>
    <dgm:cxn modelId="{99B77B1C-742C-4FC4-B4B2-B69871E5E834}" type="presParOf" srcId="{D65F9779-1C99-4A0B-9F1E-D57317EA0CC2}" destId="{015886B0-AD4A-44E5-AF18-3A089CDD9C9E}" srcOrd="1" destOrd="0" presId="urn:microsoft.com/office/officeart/2005/8/layout/hierarchy1"/>
    <dgm:cxn modelId="{38CA7B96-29DF-4C6A-BA57-8BE487F92593}" type="presParOf" srcId="{97D5819D-D64B-4B56-8510-F36FFFC3ECD5}" destId="{53968B6D-4A35-4E1A-9967-5977E1589A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C8657D-BE22-414A-814D-1A060605AB4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5141C3-7AE2-4137-AFBC-61AC1486DBE3}">
      <dgm:prSet/>
      <dgm:spPr/>
      <dgm:t>
        <a:bodyPr/>
        <a:lstStyle/>
        <a:p>
          <a:r>
            <a:rPr lang="de-DE"/>
            <a:t>gewachsenes Format</a:t>
          </a:r>
        </a:p>
      </dgm:t>
    </dgm:pt>
    <dgm:pt modelId="{D4095C2B-DBCB-4199-BFA9-AA6F98DEB987}" type="parTrans" cxnId="{984E41B8-2A6E-482E-B1F0-62FFAE65C16B}">
      <dgm:prSet/>
      <dgm:spPr/>
      <dgm:t>
        <a:bodyPr/>
        <a:lstStyle/>
        <a:p>
          <a:endParaRPr lang="de-DE"/>
        </a:p>
      </dgm:t>
    </dgm:pt>
    <dgm:pt modelId="{C79F07C3-84E8-414C-811B-69A7E909DC29}" type="sibTrans" cxnId="{984E41B8-2A6E-482E-B1F0-62FFAE65C16B}">
      <dgm:prSet/>
      <dgm:spPr/>
      <dgm:t>
        <a:bodyPr/>
        <a:lstStyle/>
        <a:p>
          <a:endParaRPr lang="de-DE"/>
        </a:p>
      </dgm:t>
    </dgm:pt>
    <dgm:pt modelId="{E3B2FA66-F368-4E72-B3DF-CA0F64408987}">
      <dgm:prSet/>
      <dgm:spPr/>
      <dgm:t>
        <a:bodyPr/>
        <a:lstStyle/>
        <a:p>
          <a:r>
            <a:rPr lang="de-DE" dirty="0"/>
            <a:t>Ein bisschen standardisiert:</a:t>
          </a:r>
        </a:p>
      </dgm:t>
    </dgm:pt>
    <dgm:pt modelId="{F196F452-9E7D-4E70-9794-FAFCE06BDC4D}" type="parTrans" cxnId="{CD3BF234-FD15-4323-9F4E-F0FE5281882E}">
      <dgm:prSet/>
      <dgm:spPr/>
      <dgm:t>
        <a:bodyPr/>
        <a:lstStyle/>
        <a:p>
          <a:endParaRPr lang="de-DE"/>
        </a:p>
      </dgm:t>
    </dgm:pt>
    <dgm:pt modelId="{3A55D20A-4DB6-439A-BA5A-0AECDB2CA76F}" type="sibTrans" cxnId="{CD3BF234-FD15-4323-9F4E-F0FE5281882E}">
      <dgm:prSet/>
      <dgm:spPr/>
      <dgm:t>
        <a:bodyPr/>
        <a:lstStyle/>
        <a:p>
          <a:endParaRPr lang="de-DE"/>
        </a:p>
      </dgm:t>
    </dgm:pt>
    <dgm:pt modelId="{DF634D7D-8C26-42E9-9651-DE51539E30D6}">
      <dgm:prSet custT="1"/>
      <dgm:spPr/>
      <dgm:t>
        <a:bodyPr/>
        <a:lstStyle/>
        <a:p>
          <a:r>
            <a:rPr lang="de-DE" sz="4800" dirty="0">
              <a:hlinkClick xmlns:r="http://schemas.openxmlformats.org/officeDocument/2006/relationships" r:id="rId1"/>
            </a:rPr>
            <a:t>RFC4180 für CSV</a:t>
          </a:r>
          <a:r>
            <a:rPr lang="de-DE" sz="6500" dirty="0">
              <a:hlinkClick xmlns:r="http://schemas.openxmlformats.org/officeDocument/2006/relationships" r:id="rId1"/>
            </a:rPr>
            <a:t> </a:t>
          </a:r>
          <a:endParaRPr lang="de-DE" sz="6500" dirty="0"/>
        </a:p>
      </dgm:t>
    </dgm:pt>
    <dgm:pt modelId="{4DD5419B-F382-427A-B049-1C2EE68EEA6D}" type="parTrans" cxnId="{710151AB-BDB1-4B55-9AB0-3E3241360DC8}">
      <dgm:prSet/>
      <dgm:spPr/>
      <dgm:t>
        <a:bodyPr/>
        <a:lstStyle/>
        <a:p>
          <a:endParaRPr lang="de-DE"/>
        </a:p>
      </dgm:t>
    </dgm:pt>
    <dgm:pt modelId="{3FBADDAE-BA39-4687-9365-7EF7ECED55E7}" type="sibTrans" cxnId="{710151AB-BDB1-4B55-9AB0-3E3241360DC8}">
      <dgm:prSet/>
      <dgm:spPr/>
      <dgm:t>
        <a:bodyPr/>
        <a:lstStyle/>
        <a:p>
          <a:endParaRPr lang="de-DE"/>
        </a:p>
      </dgm:t>
    </dgm:pt>
    <dgm:pt modelId="{272AA9CF-363C-4AF0-A8AD-C4C812F8425C}" type="pres">
      <dgm:prSet presAssocID="{86C8657D-BE22-414A-814D-1A060605AB48}" presName="Name0" presStyleCnt="0">
        <dgm:presLayoutVars>
          <dgm:dir/>
          <dgm:animLvl val="lvl"/>
          <dgm:resizeHandles val="exact"/>
        </dgm:presLayoutVars>
      </dgm:prSet>
      <dgm:spPr/>
    </dgm:pt>
    <dgm:pt modelId="{671FB772-3A66-498B-97E9-908AE91AC0A7}" type="pres">
      <dgm:prSet presAssocID="{325141C3-7AE2-4137-AFBC-61AC1486DBE3}" presName="linNode" presStyleCnt="0"/>
      <dgm:spPr/>
    </dgm:pt>
    <dgm:pt modelId="{914C0783-0F41-48BC-B11D-0BDC02C06C91}" type="pres">
      <dgm:prSet presAssocID="{325141C3-7AE2-4137-AFBC-61AC1486DBE3}" presName="parentText" presStyleLbl="node1" presStyleIdx="0" presStyleCnt="2" custLinFactNeighborY="-2490">
        <dgm:presLayoutVars>
          <dgm:chMax val="1"/>
          <dgm:bulletEnabled val="1"/>
        </dgm:presLayoutVars>
      </dgm:prSet>
      <dgm:spPr/>
    </dgm:pt>
    <dgm:pt modelId="{81CBFB3C-4B72-45A6-8FEA-A3435BE039D2}" type="pres">
      <dgm:prSet presAssocID="{C79F07C3-84E8-414C-811B-69A7E909DC29}" presName="sp" presStyleCnt="0"/>
      <dgm:spPr/>
    </dgm:pt>
    <dgm:pt modelId="{A0F11E77-B171-498A-9CA3-6ED25A892425}" type="pres">
      <dgm:prSet presAssocID="{E3B2FA66-F368-4E72-B3DF-CA0F64408987}" presName="linNode" presStyleCnt="0"/>
      <dgm:spPr/>
    </dgm:pt>
    <dgm:pt modelId="{D2A611AC-CBC2-42AC-A5E6-2344E20BD439}" type="pres">
      <dgm:prSet presAssocID="{E3B2FA66-F368-4E72-B3DF-CA0F64408987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A5F7456-1B90-457C-81C6-2DAC95C46598}" type="pres">
      <dgm:prSet presAssocID="{E3B2FA66-F368-4E72-B3DF-CA0F6440898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EF865AB6-855E-4062-801F-2DF9C1EC541D}" type="presOf" srcId="{DF634D7D-8C26-42E9-9651-DE51539E30D6}" destId="{7A5F7456-1B90-457C-81C6-2DAC95C46598}" srcOrd="0" destOrd="0" presId="urn:microsoft.com/office/officeart/2005/8/layout/vList5"/>
    <dgm:cxn modelId="{B75D8D5A-AFBF-44EC-8D19-31E2EEE4BAE8}" type="presOf" srcId="{E3B2FA66-F368-4E72-B3DF-CA0F64408987}" destId="{D2A611AC-CBC2-42AC-A5E6-2344E20BD439}" srcOrd="0" destOrd="0" presId="urn:microsoft.com/office/officeart/2005/8/layout/vList5"/>
    <dgm:cxn modelId="{984E41B8-2A6E-482E-B1F0-62FFAE65C16B}" srcId="{86C8657D-BE22-414A-814D-1A060605AB48}" destId="{325141C3-7AE2-4137-AFBC-61AC1486DBE3}" srcOrd="0" destOrd="0" parTransId="{D4095C2B-DBCB-4199-BFA9-AA6F98DEB987}" sibTransId="{C79F07C3-84E8-414C-811B-69A7E909DC29}"/>
    <dgm:cxn modelId="{CD3BF234-FD15-4323-9F4E-F0FE5281882E}" srcId="{86C8657D-BE22-414A-814D-1A060605AB48}" destId="{E3B2FA66-F368-4E72-B3DF-CA0F64408987}" srcOrd="1" destOrd="0" parTransId="{F196F452-9E7D-4E70-9794-FAFCE06BDC4D}" sibTransId="{3A55D20A-4DB6-439A-BA5A-0AECDB2CA76F}"/>
    <dgm:cxn modelId="{710151AB-BDB1-4B55-9AB0-3E3241360DC8}" srcId="{E3B2FA66-F368-4E72-B3DF-CA0F64408987}" destId="{DF634D7D-8C26-42E9-9651-DE51539E30D6}" srcOrd="0" destOrd="0" parTransId="{4DD5419B-F382-427A-B049-1C2EE68EEA6D}" sibTransId="{3FBADDAE-BA39-4687-9365-7EF7ECED55E7}"/>
    <dgm:cxn modelId="{C0E0AC72-C8D5-4CE2-B818-661538FED70F}" type="presOf" srcId="{86C8657D-BE22-414A-814D-1A060605AB48}" destId="{272AA9CF-363C-4AF0-A8AD-C4C812F8425C}" srcOrd="0" destOrd="0" presId="urn:microsoft.com/office/officeart/2005/8/layout/vList5"/>
    <dgm:cxn modelId="{F1774F6E-BC26-4DA6-B60F-FCA38E7FAAF2}" type="presOf" srcId="{325141C3-7AE2-4137-AFBC-61AC1486DBE3}" destId="{914C0783-0F41-48BC-B11D-0BDC02C06C91}" srcOrd="0" destOrd="0" presId="urn:microsoft.com/office/officeart/2005/8/layout/vList5"/>
    <dgm:cxn modelId="{8C53FDCF-9D37-430F-994C-CA55CF56F135}" type="presParOf" srcId="{272AA9CF-363C-4AF0-A8AD-C4C812F8425C}" destId="{671FB772-3A66-498B-97E9-908AE91AC0A7}" srcOrd="0" destOrd="0" presId="urn:microsoft.com/office/officeart/2005/8/layout/vList5"/>
    <dgm:cxn modelId="{CF399253-8993-4DE6-BDE8-48D506D7E07C}" type="presParOf" srcId="{671FB772-3A66-498B-97E9-908AE91AC0A7}" destId="{914C0783-0F41-48BC-B11D-0BDC02C06C91}" srcOrd="0" destOrd="0" presId="urn:microsoft.com/office/officeart/2005/8/layout/vList5"/>
    <dgm:cxn modelId="{DAAD4327-3BAE-464C-B54B-DC852FC7956A}" type="presParOf" srcId="{272AA9CF-363C-4AF0-A8AD-C4C812F8425C}" destId="{81CBFB3C-4B72-45A6-8FEA-A3435BE039D2}" srcOrd="1" destOrd="0" presId="urn:microsoft.com/office/officeart/2005/8/layout/vList5"/>
    <dgm:cxn modelId="{E6804958-E647-4486-831F-2D815945469B}" type="presParOf" srcId="{272AA9CF-363C-4AF0-A8AD-C4C812F8425C}" destId="{A0F11E77-B171-498A-9CA3-6ED25A892425}" srcOrd="2" destOrd="0" presId="urn:microsoft.com/office/officeart/2005/8/layout/vList5"/>
    <dgm:cxn modelId="{AAE7C471-78FC-40CF-A782-775D235DF1DC}" type="presParOf" srcId="{A0F11E77-B171-498A-9CA3-6ED25A892425}" destId="{D2A611AC-CBC2-42AC-A5E6-2344E20BD439}" srcOrd="0" destOrd="0" presId="urn:microsoft.com/office/officeart/2005/8/layout/vList5"/>
    <dgm:cxn modelId="{0A3971D3-0020-4AB6-879D-9FE8DBE7AA91}" type="presParOf" srcId="{A0F11E77-B171-498A-9CA3-6ED25A892425}" destId="{7A5F7456-1B90-457C-81C6-2DAC95C465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E674BE-2261-4E64-A25A-9A1282155823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1A42FC4-C6A5-44EC-AE10-65718DE86708}">
      <dgm:prSet/>
      <dgm:spPr/>
      <dgm:t>
        <a:bodyPr/>
        <a:lstStyle/>
        <a:p>
          <a:r>
            <a:rPr lang="de-DE"/>
            <a:t>Natives Format von JavaScript</a:t>
          </a:r>
        </a:p>
      </dgm:t>
    </dgm:pt>
    <dgm:pt modelId="{9C10E766-9148-44E0-A586-A531E2331455}" type="parTrans" cxnId="{343EC4E1-58F6-45DE-B0EB-AB13B3AB513A}">
      <dgm:prSet/>
      <dgm:spPr/>
      <dgm:t>
        <a:bodyPr/>
        <a:lstStyle/>
        <a:p>
          <a:endParaRPr lang="de-DE"/>
        </a:p>
      </dgm:t>
    </dgm:pt>
    <dgm:pt modelId="{8F354283-CFD6-49EE-B0C6-D7B5FABE67B1}" type="sibTrans" cxnId="{343EC4E1-58F6-45DE-B0EB-AB13B3AB513A}">
      <dgm:prSet/>
      <dgm:spPr/>
      <dgm:t>
        <a:bodyPr/>
        <a:lstStyle/>
        <a:p>
          <a:endParaRPr lang="de-DE"/>
        </a:p>
      </dgm:t>
    </dgm:pt>
    <dgm:pt modelId="{D1F4A614-7BE8-47B8-AB07-DB5067F56D64}">
      <dgm:prSet/>
      <dgm:spPr/>
      <dgm:t>
        <a:bodyPr/>
        <a:lstStyle/>
        <a:p>
          <a:r>
            <a:rPr lang="de-DE" dirty="0"/>
            <a:t>"XML mit Klammern statt Tags"</a:t>
          </a:r>
        </a:p>
      </dgm:t>
    </dgm:pt>
    <dgm:pt modelId="{0CA4BA3B-11B6-4B40-8BB5-BA687A33464A}" type="parTrans" cxnId="{2CF640DB-898F-4676-B94A-2168620FDCCE}">
      <dgm:prSet/>
      <dgm:spPr/>
      <dgm:t>
        <a:bodyPr/>
        <a:lstStyle/>
        <a:p>
          <a:endParaRPr lang="de-DE"/>
        </a:p>
      </dgm:t>
    </dgm:pt>
    <dgm:pt modelId="{7FE7EF07-92A5-4225-9B42-7F34F654B48F}" type="sibTrans" cxnId="{2CF640DB-898F-4676-B94A-2168620FDCCE}">
      <dgm:prSet/>
      <dgm:spPr/>
      <dgm:t>
        <a:bodyPr/>
        <a:lstStyle/>
        <a:p>
          <a:endParaRPr lang="de-DE"/>
        </a:p>
      </dgm:t>
    </dgm:pt>
    <dgm:pt modelId="{3D0C031D-47F5-46C8-88F1-CFE689CB0517}">
      <dgm:prSet/>
      <dgm:spPr/>
      <dgm:t>
        <a:bodyPr/>
        <a:lstStyle/>
        <a:p>
          <a:r>
            <a:rPr lang="de-DE"/>
            <a:t>Schemaless</a:t>
          </a:r>
        </a:p>
      </dgm:t>
    </dgm:pt>
    <dgm:pt modelId="{7B3345E6-59F8-48EC-9D80-2212585FB675}" type="parTrans" cxnId="{639D3A7C-A833-4496-A136-1CEED0082803}">
      <dgm:prSet/>
      <dgm:spPr/>
      <dgm:t>
        <a:bodyPr/>
        <a:lstStyle/>
        <a:p>
          <a:endParaRPr lang="de-DE"/>
        </a:p>
      </dgm:t>
    </dgm:pt>
    <dgm:pt modelId="{8C84DC55-AE6F-4248-A404-7AE88969D710}" type="sibTrans" cxnId="{639D3A7C-A833-4496-A136-1CEED0082803}">
      <dgm:prSet/>
      <dgm:spPr/>
      <dgm:t>
        <a:bodyPr/>
        <a:lstStyle/>
        <a:p>
          <a:endParaRPr lang="de-DE"/>
        </a:p>
      </dgm:t>
    </dgm:pt>
    <dgm:pt modelId="{6E2C2AB6-E668-4C12-A7CC-1703197D0C67}">
      <dgm:prSet/>
      <dgm:spPr/>
      <dgm:t>
        <a:bodyPr/>
        <a:lstStyle/>
        <a:p>
          <a:r>
            <a:rPr lang="de-DE"/>
            <a:t>Strukturen</a:t>
          </a:r>
        </a:p>
      </dgm:t>
    </dgm:pt>
    <dgm:pt modelId="{6FA44250-6C02-4AB8-ADC0-C4CBAB46C8EA}" type="parTrans" cxnId="{26D5FA9B-F582-4106-9ADD-0851C7F60130}">
      <dgm:prSet/>
      <dgm:spPr/>
      <dgm:t>
        <a:bodyPr/>
        <a:lstStyle/>
        <a:p>
          <a:endParaRPr lang="de-DE"/>
        </a:p>
      </dgm:t>
    </dgm:pt>
    <dgm:pt modelId="{68AD43E6-6ADA-4724-8D14-14251DE6AF5E}" type="sibTrans" cxnId="{26D5FA9B-F582-4106-9ADD-0851C7F60130}">
      <dgm:prSet/>
      <dgm:spPr/>
      <dgm:t>
        <a:bodyPr/>
        <a:lstStyle/>
        <a:p>
          <a:endParaRPr lang="de-DE"/>
        </a:p>
      </dgm:t>
    </dgm:pt>
    <dgm:pt modelId="{A6F5876E-E899-44C6-954E-4F82A5FA8579}">
      <dgm:prSet/>
      <dgm:spPr/>
      <dgm:t>
        <a:bodyPr/>
        <a:lstStyle/>
        <a:p>
          <a:r>
            <a:rPr lang="de-DE"/>
            <a:t>{} - Objekt</a:t>
          </a:r>
        </a:p>
      </dgm:t>
    </dgm:pt>
    <dgm:pt modelId="{6D897387-7530-4646-8277-742CB186CA22}" type="parTrans" cxnId="{B55CA143-B344-4740-83F3-7C1FE155408C}">
      <dgm:prSet/>
      <dgm:spPr/>
      <dgm:t>
        <a:bodyPr/>
        <a:lstStyle/>
        <a:p>
          <a:endParaRPr lang="de-DE"/>
        </a:p>
      </dgm:t>
    </dgm:pt>
    <dgm:pt modelId="{A7419B52-5C89-4E99-B622-F84185F0E6FC}" type="sibTrans" cxnId="{B55CA143-B344-4740-83F3-7C1FE155408C}">
      <dgm:prSet/>
      <dgm:spPr/>
      <dgm:t>
        <a:bodyPr/>
        <a:lstStyle/>
        <a:p>
          <a:endParaRPr lang="de-DE"/>
        </a:p>
      </dgm:t>
    </dgm:pt>
    <dgm:pt modelId="{331450DC-360B-4BCF-9850-D477E9ABC0E1}">
      <dgm:prSet/>
      <dgm:spPr/>
      <dgm:t>
        <a:bodyPr/>
        <a:lstStyle/>
        <a:p>
          <a:r>
            <a:rPr lang="de-DE"/>
            <a:t>[] - Array</a:t>
          </a:r>
        </a:p>
      </dgm:t>
    </dgm:pt>
    <dgm:pt modelId="{E4043BAE-C581-40CE-8CC3-2ADE8F7477E8}" type="parTrans" cxnId="{6438F399-CC86-4B17-9572-7BA7A9315C30}">
      <dgm:prSet/>
      <dgm:spPr/>
      <dgm:t>
        <a:bodyPr/>
        <a:lstStyle/>
        <a:p>
          <a:endParaRPr lang="de-DE"/>
        </a:p>
      </dgm:t>
    </dgm:pt>
    <dgm:pt modelId="{130A4B5A-18D9-4551-8D0B-C8BA6138610D}" type="sibTrans" cxnId="{6438F399-CC86-4B17-9572-7BA7A9315C30}">
      <dgm:prSet/>
      <dgm:spPr/>
      <dgm:t>
        <a:bodyPr/>
        <a:lstStyle/>
        <a:p>
          <a:endParaRPr lang="de-DE"/>
        </a:p>
      </dgm:t>
    </dgm:pt>
    <dgm:pt modelId="{647816A3-5046-4216-9982-E3C08768CF47}">
      <dgm:prSet/>
      <dgm:spPr/>
      <dgm:t>
        <a:bodyPr/>
        <a:lstStyle/>
        <a:p>
          <a:r>
            <a:rPr lang="de-DE"/>
            <a:t>Zuweisung</a:t>
          </a:r>
        </a:p>
      </dgm:t>
    </dgm:pt>
    <dgm:pt modelId="{1F1D4FA6-825A-457C-8BB3-0DB2AE44F9AA}" type="parTrans" cxnId="{037E63AE-3683-4BB0-AADD-CE4501D7A1BD}">
      <dgm:prSet/>
      <dgm:spPr/>
      <dgm:t>
        <a:bodyPr/>
        <a:lstStyle/>
        <a:p>
          <a:endParaRPr lang="de-DE"/>
        </a:p>
      </dgm:t>
    </dgm:pt>
    <dgm:pt modelId="{3C19A508-402D-44BB-A8F3-AA1D78DEF19B}" type="sibTrans" cxnId="{037E63AE-3683-4BB0-AADD-CE4501D7A1BD}">
      <dgm:prSet/>
      <dgm:spPr/>
      <dgm:t>
        <a:bodyPr/>
        <a:lstStyle/>
        <a:p>
          <a:endParaRPr lang="de-DE"/>
        </a:p>
      </dgm:t>
    </dgm:pt>
    <dgm:pt modelId="{121A0C92-7683-4587-8C7B-6DE36746CCF9}">
      <dgm:prSet/>
      <dgm:spPr/>
      <dgm:t>
        <a:bodyPr/>
        <a:lstStyle/>
        <a:p>
          <a:r>
            <a:rPr lang="de-DE"/>
            <a:t>"Variable" : "Wert"</a:t>
          </a:r>
        </a:p>
      </dgm:t>
    </dgm:pt>
    <dgm:pt modelId="{0326BF62-F48E-4993-BE90-8AE5EA2B12D2}" type="parTrans" cxnId="{568B5BD2-3A5E-45AA-83A5-E1BA4B12C457}">
      <dgm:prSet/>
      <dgm:spPr/>
      <dgm:t>
        <a:bodyPr/>
        <a:lstStyle/>
        <a:p>
          <a:endParaRPr lang="de-DE"/>
        </a:p>
      </dgm:t>
    </dgm:pt>
    <dgm:pt modelId="{A24CAC09-535C-4958-ACD2-FCB32CAC1947}" type="sibTrans" cxnId="{568B5BD2-3A5E-45AA-83A5-E1BA4B12C457}">
      <dgm:prSet/>
      <dgm:spPr/>
      <dgm:t>
        <a:bodyPr/>
        <a:lstStyle/>
        <a:p>
          <a:endParaRPr lang="de-DE"/>
        </a:p>
      </dgm:t>
    </dgm:pt>
    <dgm:pt modelId="{9CEE4CBA-F356-46BC-B726-21DA2E5871C5}" type="pres">
      <dgm:prSet presAssocID="{41E674BE-2261-4E64-A25A-9A1282155823}" presName="vert0" presStyleCnt="0">
        <dgm:presLayoutVars>
          <dgm:dir/>
          <dgm:animOne val="branch"/>
          <dgm:animLvl val="lvl"/>
        </dgm:presLayoutVars>
      </dgm:prSet>
      <dgm:spPr/>
    </dgm:pt>
    <dgm:pt modelId="{2C9FB599-3A35-44EA-AC30-A82D026404D2}" type="pres">
      <dgm:prSet presAssocID="{31A42FC4-C6A5-44EC-AE10-65718DE86708}" presName="thickLine" presStyleLbl="alignNode1" presStyleIdx="0" presStyleCnt="4"/>
      <dgm:spPr/>
    </dgm:pt>
    <dgm:pt modelId="{8F98BCE5-ED75-4D8F-9CFC-EA3802F900CD}" type="pres">
      <dgm:prSet presAssocID="{31A42FC4-C6A5-44EC-AE10-65718DE86708}" presName="horz1" presStyleCnt="0"/>
      <dgm:spPr/>
    </dgm:pt>
    <dgm:pt modelId="{55C96C55-8A6D-48BD-8835-633A4A721502}" type="pres">
      <dgm:prSet presAssocID="{31A42FC4-C6A5-44EC-AE10-65718DE86708}" presName="tx1" presStyleLbl="revTx" presStyleIdx="0" presStyleCnt="8"/>
      <dgm:spPr/>
    </dgm:pt>
    <dgm:pt modelId="{81A9EBB6-EE61-473B-B633-DD2DCB9FF40A}" type="pres">
      <dgm:prSet presAssocID="{31A42FC4-C6A5-44EC-AE10-65718DE86708}" presName="vert1" presStyleCnt="0"/>
      <dgm:spPr/>
    </dgm:pt>
    <dgm:pt modelId="{92BB175F-9671-49E0-9C2C-4E477E7FE7B0}" type="pres">
      <dgm:prSet presAssocID="{D1F4A614-7BE8-47B8-AB07-DB5067F56D64}" presName="vertSpace2a" presStyleCnt="0"/>
      <dgm:spPr/>
    </dgm:pt>
    <dgm:pt modelId="{7CCAEA0C-92C8-4D2A-9B3F-66D1FF1A8DA2}" type="pres">
      <dgm:prSet presAssocID="{D1F4A614-7BE8-47B8-AB07-DB5067F56D64}" presName="horz2" presStyleCnt="0"/>
      <dgm:spPr/>
    </dgm:pt>
    <dgm:pt modelId="{FEE2AB5A-1C44-4260-BF0B-F66F9627833A}" type="pres">
      <dgm:prSet presAssocID="{D1F4A614-7BE8-47B8-AB07-DB5067F56D64}" presName="horzSpace2" presStyleCnt="0"/>
      <dgm:spPr/>
    </dgm:pt>
    <dgm:pt modelId="{F82E9ACC-AAFE-4A1A-9782-C47D42455B6D}" type="pres">
      <dgm:prSet presAssocID="{D1F4A614-7BE8-47B8-AB07-DB5067F56D64}" presName="tx2" presStyleLbl="revTx" presStyleIdx="1" presStyleCnt="8"/>
      <dgm:spPr/>
    </dgm:pt>
    <dgm:pt modelId="{D32BEEA5-E513-4231-98D3-6F2113C5BBEF}" type="pres">
      <dgm:prSet presAssocID="{D1F4A614-7BE8-47B8-AB07-DB5067F56D64}" presName="vert2" presStyleCnt="0"/>
      <dgm:spPr/>
    </dgm:pt>
    <dgm:pt modelId="{23864781-06DF-4B45-9546-8C0790DED743}" type="pres">
      <dgm:prSet presAssocID="{D1F4A614-7BE8-47B8-AB07-DB5067F56D64}" presName="thinLine2b" presStyleLbl="callout" presStyleIdx="0" presStyleCnt="4"/>
      <dgm:spPr/>
    </dgm:pt>
    <dgm:pt modelId="{16E2BD52-2D98-4068-A5CE-E2B8A80572BA}" type="pres">
      <dgm:prSet presAssocID="{D1F4A614-7BE8-47B8-AB07-DB5067F56D64}" presName="vertSpace2b" presStyleCnt="0"/>
      <dgm:spPr/>
    </dgm:pt>
    <dgm:pt modelId="{A24E8CF4-8BFB-4384-BAF3-C78E6EF1D175}" type="pres">
      <dgm:prSet presAssocID="{3D0C031D-47F5-46C8-88F1-CFE689CB0517}" presName="thickLine" presStyleLbl="alignNode1" presStyleIdx="1" presStyleCnt="4"/>
      <dgm:spPr/>
    </dgm:pt>
    <dgm:pt modelId="{1053035F-C237-460B-B971-490E0F9D818D}" type="pres">
      <dgm:prSet presAssocID="{3D0C031D-47F5-46C8-88F1-CFE689CB0517}" presName="horz1" presStyleCnt="0"/>
      <dgm:spPr/>
    </dgm:pt>
    <dgm:pt modelId="{FBFEF294-208D-4880-BC9E-5960BC8E06A5}" type="pres">
      <dgm:prSet presAssocID="{3D0C031D-47F5-46C8-88F1-CFE689CB0517}" presName="tx1" presStyleLbl="revTx" presStyleIdx="2" presStyleCnt="8"/>
      <dgm:spPr/>
    </dgm:pt>
    <dgm:pt modelId="{562200C7-2005-4EF0-B2F3-BB5D26604C75}" type="pres">
      <dgm:prSet presAssocID="{3D0C031D-47F5-46C8-88F1-CFE689CB0517}" presName="vert1" presStyleCnt="0"/>
      <dgm:spPr/>
    </dgm:pt>
    <dgm:pt modelId="{1BFE2283-DDEB-4413-8D19-695A3E08AC43}" type="pres">
      <dgm:prSet presAssocID="{6E2C2AB6-E668-4C12-A7CC-1703197D0C67}" presName="thickLine" presStyleLbl="alignNode1" presStyleIdx="2" presStyleCnt="4"/>
      <dgm:spPr/>
    </dgm:pt>
    <dgm:pt modelId="{1F49F02B-9C0C-4ACF-B96A-2825248A8883}" type="pres">
      <dgm:prSet presAssocID="{6E2C2AB6-E668-4C12-A7CC-1703197D0C67}" presName="horz1" presStyleCnt="0"/>
      <dgm:spPr/>
    </dgm:pt>
    <dgm:pt modelId="{4CFA4D6B-9299-45CB-AC3C-E8578D126401}" type="pres">
      <dgm:prSet presAssocID="{6E2C2AB6-E668-4C12-A7CC-1703197D0C67}" presName="tx1" presStyleLbl="revTx" presStyleIdx="3" presStyleCnt="8"/>
      <dgm:spPr/>
    </dgm:pt>
    <dgm:pt modelId="{C8DCED05-001F-4855-8548-96E33F6CDF49}" type="pres">
      <dgm:prSet presAssocID="{6E2C2AB6-E668-4C12-A7CC-1703197D0C67}" presName="vert1" presStyleCnt="0"/>
      <dgm:spPr/>
    </dgm:pt>
    <dgm:pt modelId="{7D805E89-0157-4117-81B2-A64CEA874294}" type="pres">
      <dgm:prSet presAssocID="{A6F5876E-E899-44C6-954E-4F82A5FA8579}" presName="vertSpace2a" presStyleCnt="0"/>
      <dgm:spPr/>
    </dgm:pt>
    <dgm:pt modelId="{D7170F34-9B10-4703-8998-55D2A9DE505B}" type="pres">
      <dgm:prSet presAssocID="{A6F5876E-E899-44C6-954E-4F82A5FA8579}" presName="horz2" presStyleCnt="0"/>
      <dgm:spPr/>
    </dgm:pt>
    <dgm:pt modelId="{93642644-E6AF-42AC-A08C-121F16039AB9}" type="pres">
      <dgm:prSet presAssocID="{A6F5876E-E899-44C6-954E-4F82A5FA8579}" presName="horzSpace2" presStyleCnt="0"/>
      <dgm:spPr/>
    </dgm:pt>
    <dgm:pt modelId="{F2252FA6-6C29-4EFB-BCD9-4760A0BCBD84}" type="pres">
      <dgm:prSet presAssocID="{A6F5876E-E899-44C6-954E-4F82A5FA8579}" presName="tx2" presStyleLbl="revTx" presStyleIdx="4" presStyleCnt="8"/>
      <dgm:spPr/>
    </dgm:pt>
    <dgm:pt modelId="{FE51F6AD-90DB-4F48-AD25-0432CC523CEE}" type="pres">
      <dgm:prSet presAssocID="{A6F5876E-E899-44C6-954E-4F82A5FA8579}" presName="vert2" presStyleCnt="0"/>
      <dgm:spPr/>
    </dgm:pt>
    <dgm:pt modelId="{4E1A3CF1-BE81-4964-B201-6247691BCC1F}" type="pres">
      <dgm:prSet presAssocID="{A6F5876E-E899-44C6-954E-4F82A5FA8579}" presName="thinLine2b" presStyleLbl="callout" presStyleIdx="1" presStyleCnt="4"/>
      <dgm:spPr/>
    </dgm:pt>
    <dgm:pt modelId="{5D850C77-163F-4733-AABD-5710BF936329}" type="pres">
      <dgm:prSet presAssocID="{A6F5876E-E899-44C6-954E-4F82A5FA8579}" presName="vertSpace2b" presStyleCnt="0"/>
      <dgm:spPr/>
    </dgm:pt>
    <dgm:pt modelId="{3B0AE071-962D-471A-882C-77113CBCE2AA}" type="pres">
      <dgm:prSet presAssocID="{331450DC-360B-4BCF-9850-D477E9ABC0E1}" presName="horz2" presStyleCnt="0"/>
      <dgm:spPr/>
    </dgm:pt>
    <dgm:pt modelId="{DE4CE99C-35A2-410D-9B40-CB729355E262}" type="pres">
      <dgm:prSet presAssocID="{331450DC-360B-4BCF-9850-D477E9ABC0E1}" presName="horzSpace2" presStyleCnt="0"/>
      <dgm:spPr/>
    </dgm:pt>
    <dgm:pt modelId="{45B8451D-4A70-4EB5-9B2E-C3A492766BCD}" type="pres">
      <dgm:prSet presAssocID="{331450DC-360B-4BCF-9850-D477E9ABC0E1}" presName="tx2" presStyleLbl="revTx" presStyleIdx="5" presStyleCnt="8"/>
      <dgm:spPr/>
    </dgm:pt>
    <dgm:pt modelId="{4E71CE10-2A3B-406B-9E82-FC543125CF39}" type="pres">
      <dgm:prSet presAssocID="{331450DC-360B-4BCF-9850-D477E9ABC0E1}" presName="vert2" presStyleCnt="0"/>
      <dgm:spPr/>
    </dgm:pt>
    <dgm:pt modelId="{54CD9A99-BFB9-4DC7-A9A8-965D681D6689}" type="pres">
      <dgm:prSet presAssocID="{331450DC-360B-4BCF-9850-D477E9ABC0E1}" presName="thinLine2b" presStyleLbl="callout" presStyleIdx="2" presStyleCnt="4"/>
      <dgm:spPr/>
    </dgm:pt>
    <dgm:pt modelId="{E8D04E62-0BFE-4BE2-8939-EB3B6E8E6183}" type="pres">
      <dgm:prSet presAssocID="{331450DC-360B-4BCF-9850-D477E9ABC0E1}" presName="vertSpace2b" presStyleCnt="0"/>
      <dgm:spPr/>
    </dgm:pt>
    <dgm:pt modelId="{2A076AF4-4EB2-4593-B529-49EB3E3AC641}" type="pres">
      <dgm:prSet presAssocID="{647816A3-5046-4216-9982-E3C08768CF47}" presName="thickLine" presStyleLbl="alignNode1" presStyleIdx="3" presStyleCnt="4"/>
      <dgm:spPr/>
    </dgm:pt>
    <dgm:pt modelId="{7F93C444-F087-4680-936C-0F1B3588B6F8}" type="pres">
      <dgm:prSet presAssocID="{647816A3-5046-4216-9982-E3C08768CF47}" presName="horz1" presStyleCnt="0"/>
      <dgm:spPr/>
    </dgm:pt>
    <dgm:pt modelId="{9E624989-FF63-4DFA-BDCD-EF6FD3A44D37}" type="pres">
      <dgm:prSet presAssocID="{647816A3-5046-4216-9982-E3C08768CF47}" presName="tx1" presStyleLbl="revTx" presStyleIdx="6" presStyleCnt="8"/>
      <dgm:spPr/>
    </dgm:pt>
    <dgm:pt modelId="{CFEC80E0-FD1B-416B-BE4F-5AE04957D126}" type="pres">
      <dgm:prSet presAssocID="{647816A3-5046-4216-9982-E3C08768CF47}" presName="vert1" presStyleCnt="0"/>
      <dgm:spPr/>
    </dgm:pt>
    <dgm:pt modelId="{956E1DB7-E97F-414B-A1E6-AF9162F08468}" type="pres">
      <dgm:prSet presAssocID="{121A0C92-7683-4587-8C7B-6DE36746CCF9}" presName="vertSpace2a" presStyleCnt="0"/>
      <dgm:spPr/>
    </dgm:pt>
    <dgm:pt modelId="{DA66105A-73A3-4C07-A592-D5205E52E0E7}" type="pres">
      <dgm:prSet presAssocID="{121A0C92-7683-4587-8C7B-6DE36746CCF9}" presName="horz2" presStyleCnt="0"/>
      <dgm:spPr/>
    </dgm:pt>
    <dgm:pt modelId="{F200E2C7-CAA4-4DEA-A2C7-4C8AE1D2F465}" type="pres">
      <dgm:prSet presAssocID="{121A0C92-7683-4587-8C7B-6DE36746CCF9}" presName="horzSpace2" presStyleCnt="0"/>
      <dgm:spPr/>
    </dgm:pt>
    <dgm:pt modelId="{4931B259-0E98-4798-A804-788BE3BE2004}" type="pres">
      <dgm:prSet presAssocID="{121A0C92-7683-4587-8C7B-6DE36746CCF9}" presName="tx2" presStyleLbl="revTx" presStyleIdx="7" presStyleCnt="8"/>
      <dgm:spPr/>
    </dgm:pt>
    <dgm:pt modelId="{100D1AD7-1585-4355-84CA-34666F70A145}" type="pres">
      <dgm:prSet presAssocID="{121A0C92-7683-4587-8C7B-6DE36746CCF9}" presName="vert2" presStyleCnt="0"/>
      <dgm:spPr/>
    </dgm:pt>
    <dgm:pt modelId="{256D683D-3A24-4E01-9790-86C9D6286489}" type="pres">
      <dgm:prSet presAssocID="{121A0C92-7683-4587-8C7B-6DE36746CCF9}" presName="thinLine2b" presStyleLbl="callout" presStyleIdx="3" presStyleCnt="4"/>
      <dgm:spPr/>
    </dgm:pt>
    <dgm:pt modelId="{85E57686-F106-43FA-8F17-FA76107219D8}" type="pres">
      <dgm:prSet presAssocID="{121A0C92-7683-4587-8C7B-6DE36746CCF9}" presName="vertSpace2b" presStyleCnt="0"/>
      <dgm:spPr/>
    </dgm:pt>
  </dgm:ptLst>
  <dgm:cxnLst>
    <dgm:cxn modelId="{B75CEDA3-CBCA-4084-9E7F-A1D74F3467F2}" type="presOf" srcId="{647816A3-5046-4216-9982-E3C08768CF47}" destId="{9E624989-FF63-4DFA-BDCD-EF6FD3A44D37}" srcOrd="0" destOrd="0" presId="urn:microsoft.com/office/officeart/2008/layout/LinedList"/>
    <dgm:cxn modelId="{343EC4E1-58F6-45DE-B0EB-AB13B3AB513A}" srcId="{41E674BE-2261-4E64-A25A-9A1282155823}" destId="{31A42FC4-C6A5-44EC-AE10-65718DE86708}" srcOrd="0" destOrd="0" parTransId="{9C10E766-9148-44E0-A586-A531E2331455}" sibTransId="{8F354283-CFD6-49EE-B0C6-D7B5FABE67B1}"/>
    <dgm:cxn modelId="{C4AED88E-F520-4B5B-8E56-9BB7A4B90383}" type="presOf" srcId="{331450DC-360B-4BCF-9850-D477E9ABC0E1}" destId="{45B8451D-4A70-4EB5-9B2E-C3A492766BCD}" srcOrd="0" destOrd="0" presId="urn:microsoft.com/office/officeart/2008/layout/LinedList"/>
    <dgm:cxn modelId="{F41565F6-3804-4056-BBD5-16003027AF2B}" type="presOf" srcId="{6E2C2AB6-E668-4C12-A7CC-1703197D0C67}" destId="{4CFA4D6B-9299-45CB-AC3C-E8578D126401}" srcOrd="0" destOrd="0" presId="urn:microsoft.com/office/officeart/2008/layout/LinedList"/>
    <dgm:cxn modelId="{4BD14DE5-7ED5-4382-ABE5-A02708FDEB87}" type="presOf" srcId="{41E674BE-2261-4E64-A25A-9A1282155823}" destId="{9CEE4CBA-F356-46BC-B726-21DA2E5871C5}" srcOrd="0" destOrd="0" presId="urn:microsoft.com/office/officeart/2008/layout/LinedList"/>
    <dgm:cxn modelId="{037E63AE-3683-4BB0-AADD-CE4501D7A1BD}" srcId="{41E674BE-2261-4E64-A25A-9A1282155823}" destId="{647816A3-5046-4216-9982-E3C08768CF47}" srcOrd="3" destOrd="0" parTransId="{1F1D4FA6-825A-457C-8BB3-0DB2AE44F9AA}" sibTransId="{3C19A508-402D-44BB-A8F3-AA1D78DEF19B}"/>
    <dgm:cxn modelId="{639D3A7C-A833-4496-A136-1CEED0082803}" srcId="{41E674BE-2261-4E64-A25A-9A1282155823}" destId="{3D0C031D-47F5-46C8-88F1-CFE689CB0517}" srcOrd="1" destOrd="0" parTransId="{7B3345E6-59F8-48EC-9D80-2212585FB675}" sibTransId="{8C84DC55-AE6F-4248-A404-7AE88969D710}"/>
    <dgm:cxn modelId="{568B5BD2-3A5E-45AA-83A5-E1BA4B12C457}" srcId="{647816A3-5046-4216-9982-E3C08768CF47}" destId="{121A0C92-7683-4587-8C7B-6DE36746CCF9}" srcOrd="0" destOrd="0" parTransId="{0326BF62-F48E-4993-BE90-8AE5EA2B12D2}" sibTransId="{A24CAC09-535C-4958-ACD2-FCB32CAC1947}"/>
    <dgm:cxn modelId="{2CF640DB-898F-4676-B94A-2168620FDCCE}" srcId="{31A42FC4-C6A5-44EC-AE10-65718DE86708}" destId="{D1F4A614-7BE8-47B8-AB07-DB5067F56D64}" srcOrd="0" destOrd="0" parTransId="{0CA4BA3B-11B6-4B40-8BB5-BA687A33464A}" sibTransId="{7FE7EF07-92A5-4225-9B42-7F34F654B48F}"/>
    <dgm:cxn modelId="{6438F399-CC86-4B17-9572-7BA7A9315C30}" srcId="{6E2C2AB6-E668-4C12-A7CC-1703197D0C67}" destId="{331450DC-360B-4BCF-9850-D477E9ABC0E1}" srcOrd="1" destOrd="0" parTransId="{E4043BAE-C581-40CE-8CC3-2ADE8F7477E8}" sibTransId="{130A4B5A-18D9-4551-8D0B-C8BA6138610D}"/>
    <dgm:cxn modelId="{CAD14186-2234-4AD2-9552-75231873D51E}" type="presOf" srcId="{A6F5876E-E899-44C6-954E-4F82A5FA8579}" destId="{F2252FA6-6C29-4EFB-BCD9-4760A0BCBD84}" srcOrd="0" destOrd="0" presId="urn:microsoft.com/office/officeart/2008/layout/LinedList"/>
    <dgm:cxn modelId="{26D5FA9B-F582-4106-9ADD-0851C7F60130}" srcId="{41E674BE-2261-4E64-A25A-9A1282155823}" destId="{6E2C2AB6-E668-4C12-A7CC-1703197D0C67}" srcOrd="2" destOrd="0" parTransId="{6FA44250-6C02-4AB8-ADC0-C4CBAB46C8EA}" sibTransId="{68AD43E6-6ADA-4724-8D14-14251DE6AF5E}"/>
    <dgm:cxn modelId="{2BFA1A85-54F3-46D0-98DD-C00BE4C75AFC}" type="presOf" srcId="{31A42FC4-C6A5-44EC-AE10-65718DE86708}" destId="{55C96C55-8A6D-48BD-8835-633A4A721502}" srcOrd="0" destOrd="0" presId="urn:microsoft.com/office/officeart/2008/layout/LinedList"/>
    <dgm:cxn modelId="{1F45995C-A8F0-43E5-B055-4ECD2BE8AA07}" type="presOf" srcId="{3D0C031D-47F5-46C8-88F1-CFE689CB0517}" destId="{FBFEF294-208D-4880-BC9E-5960BC8E06A5}" srcOrd="0" destOrd="0" presId="urn:microsoft.com/office/officeart/2008/layout/LinedList"/>
    <dgm:cxn modelId="{E9580A7F-F7B4-4B37-8B35-82D1818FE120}" type="presOf" srcId="{D1F4A614-7BE8-47B8-AB07-DB5067F56D64}" destId="{F82E9ACC-AAFE-4A1A-9782-C47D42455B6D}" srcOrd="0" destOrd="0" presId="urn:microsoft.com/office/officeart/2008/layout/LinedList"/>
    <dgm:cxn modelId="{B55CA143-B344-4740-83F3-7C1FE155408C}" srcId="{6E2C2AB6-E668-4C12-A7CC-1703197D0C67}" destId="{A6F5876E-E899-44C6-954E-4F82A5FA8579}" srcOrd="0" destOrd="0" parTransId="{6D897387-7530-4646-8277-742CB186CA22}" sibTransId="{A7419B52-5C89-4E99-B622-F84185F0E6FC}"/>
    <dgm:cxn modelId="{920A00F9-73C5-4EBA-AAB2-05FD23B40056}" type="presOf" srcId="{121A0C92-7683-4587-8C7B-6DE36746CCF9}" destId="{4931B259-0E98-4798-A804-788BE3BE2004}" srcOrd="0" destOrd="0" presId="urn:microsoft.com/office/officeart/2008/layout/LinedList"/>
    <dgm:cxn modelId="{B066BB25-3DEF-425E-B86D-4375DF0F1A6C}" type="presParOf" srcId="{9CEE4CBA-F356-46BC-B726-21DA2E5871C5}" destId="{2C9FB599-3A35-44EA-AC30-A82D026404D2}" srcOrd="0" destOrd="0" presId="urn:microsoft.com/office/officeart/2008/layout/LinedList"/>
    <dgm:cxn modelId="{45693B68-7E9E-4512-96D2-310C8EF7C670}" type="presParOf" srcId="{9CEE4CBA-F356-46BC-B726-21DA2E5871C5}" destId="{8F98BCE5-ED75-4D8F-9CFC-EA3802F900CD}" srcOrd="1" destOrd="0" presId="urn:microsoft.com/office/officeart/2008/layout/LinedList"/>
    <dgm:cxn modelId="{A79F0314-2E97-4016-A285-FF5F91F5033A}" type="presParOf" srcId="{8F98BCE5-ED75-4D8F-9CFC-EA3802F900CD}" destId="{55C96C55-8A6D-48BD-8835-633A4A721502}" srcOrd="0" destOrd="0" presId="urn:microsoft.com/office/officeart/2008/layout/LinedList"/>
    <dgm:cxn modelId="{A0685FD2-AEDF-4F12-B0F1-990EFF54001C}" type="presParOf" srcId="{8F98BCE5-ED75-4D8F-9CFC-EA3802F900CD}" destId="{81A9EBB6-EE61-473B-B633-DD2DCB9FF40A}" srcOrd="1" destOrd="0" presId="urn:microsoft.com/office/officeart/2008/layout/LinedList"/>
    <dgm:cxn modelId="{CE38FBE6-2E14-481F-B084-98341500795A}" type="presParOf" srcId="{81A9EBB6-EE61-473B-B633-DD2DCB9FF40A}" destId="{92BB175F-9671-49E0-9C2C-4E477E7FE7B0}" srcOrd="0" destOrd="0" presId="urn:microsoft.com/office/officeart/2008/layout/LinedList"/>
    <dgm:cxn modelId="{12F2CC39-3508-49D8-847B-3284D2B000E3}" type="presParOf" srcId="{81A9EBB6-EE61-473B-B633-DD2DCB9FF40A}" destId="{7CCAEA0C-92C8-4D2A-9B3F-66D1FF1A8DA2}" srcOrd="1" destOrd="0" presId="urn:microsoft.com/office/officeart/2008/layout/LinedList"/>
    <dgm:cxn modelId="{72AF083E-87BF-4DD4-8401-EB952439E9BB}" type="presParOf" srcId="{7CCAEA0C-92C8-4D2A-9B3F-66D1FF1A8DA2}" destId="{FEE2AB5A-1C44-4260-BF0B-F66F9627833A}" srcOrd="0" destOrd="0" presId="urn:microsoft.com/office/officeart/2008/layout/LinedList"/>
    <dgm:cxn modelId="{79FE9861-424B-4221-A386-A3035140EC7C}" type="presParOf" srcId="{7CCAEA0C-92C8-4D2A-9B3F-66D1FF1A8DA2}" destId="{F82E9ACC-AAFE-4A1A-9782-C47D42455B6D}" srcOrd="1" destOrd="0" presId="urn:microsoft.com/office/officeart/2008/layout/LinedList"/>
    <dgm:cxn modelId="{37C7EA16-8D77-4201-A61B-013507DBE611}" type="presParOf" srcId="{7CCAEA0C-92C8-4D2A-9B3F-66D1FF1A8DA2}" destId="{D32BEEA5-E513-4231-98D3-6F2113C5BBEF}" srcOrd="2" destOrd="0" presId="urn:microsoft.com/office/officeart/2008/layout/LinedList"/>
    <dgm:cxn modelId="{3AC97931-0C93-4F30-9932-9CFD14EC3A5F}" type="presParOf" srcId="{81A9EBB6-EE61-473B-B633-DD2DCB9FF40A}" destId="{23864781-06DF-4B45-9546-8C0790DED743}" srcOrd="2" destOrd="0" presId="urn:microsoft.com/office/officeart/2008/layout/LinedList"/>
    <dgm:cxn modelId="{03EF8C54-8CC5-4486-A859-4969374FA32B}" type="presParOf" srcId="{81A9EBB6-EE61-473B-B633-DD2DCB9FF40A}" destId="{16E2BD52-2D98-4068-A5CE-E2B8A80572BA}" srcOrd="3" destOrd="0" presId="urn:microsoft.com/office/officeart/2008/layout/LinedList"/>
    <dgm:cxn modelId="{9F0E7A9B-2239-47A1-B8F3-E921A3184E15}" type="presParOf" srcId="{9CEE4CBA-F356-46BC-B726-21DA2E5871C5}" destId="{A24E8CF4-8BFB-4384-BAF3-C78E6EF1D175}" srcOrd="2" destOrd="0" presId="urn:microsoft.com/office/officeart/2008/layout/LinedList"/>
    <dgm:cxn modelId="{D389C50E-CC97-4026-8366-C1CA59B7A9AA}" type="presParOf" srcId="{9CEE4CBA-F356-46BC-B726-21DA2E5871C5}" destId="{1053035F-C237-460B-B971-490E0F9D818D}" srcOrd="3" destOrd="0" presId="urn:microsoft.com/office/officeart/2008/layout/LinedList"/>
    <dgm:cxn modelId="{3AC64971-5D48-49B9-8CB8-76207AD6B667}" type="presParOf" srcId="{1053035F-C237-460B-B971-490E0F9D818D}" destId="{FBFEF294-208D-4880-BC9E-5960BC8E06A5}" srcOrd="0" destOrd="0" presId="urn:microsoft.com/office/officeart/2008/layout/LinedList"/>
    <dgm:cxn modelId="{21254732-852F-451F-9C39-8C8C9F454F26}" type="presParOf" srcId="{1053035F-C237-460B-B971-490E0F9D818D}" destId="{562200C7-2005-4EF0-B2F3-BB5D26604C75}" srcOrd="1" destOrd="0" presId="urn:microsoft.com/office/officeart/2008/layout/LinedList"/>
    <dgm:cxn modelId="{6F6AF8CE-0CF5-4ECB-82F6-31F9BAC4FF05}" type="presParOf" srcId="{9CEE4CBA-F356-46BC-B726-21DA2E5871C5}" destId="{1BFE2283-DDEB-4413-8D19-695A3E08AC43}" srcOrd="4" destOrd="0" presId="urn:microsoft.com/office/officeart/2008/layout/LinedList"/>
    <dgm:cxn modelId="{F5BEFA8B-7018-4C6F-9E4A-3061B79C76C0}" type="presParOf" srcId="{9CEE4CBA-F356-46BC-B726-21DA2E5871C5}" destId="{1F49F02B-9C0C-4ACF-B96A-2825248A8883}" srcOrd="5" destOrd="0" presId="urn:microsoft.com/office/officeart/2008/layout/LinedList"/>
    <dgm:cxn modelId="{8C6C24DC-B50E-4B46-8D50-7EE65AB9C9CF}" type="presParOf" srcId="{1F49F02B-9C0C-4ACF-B96A-2825248A8883}" destId="{4CFA4D6B-9299-45CB-AC3C-E8578D126401}" srcOrd="0" destOrd="0" presId="urn:microsoft.com/office/officeart/2008/layout/LinedList"/>
    <dgm:cxn modelId="{5E78893D-381A-430C-AD01-9E38D5891DED}" type="presParOf" srcId="{1F49F02B-9C0C-4ACF-B96A-2825248A8883}" destId="{C8DCED05-001F-4855-8548-96E33F6CDF49}" srcOrd="1" destOrd="0" presId="urn:microsoft.com/office/officeart/2008/layout/LinedList"/>
    <dgm:cxn modelId="{9847959B-97EE-41D9-864D-45C55DC600AD}" type="presParOf" srcId="{C8DCED05-001F-4855-8548-96E33F6CDF49}" destId="{7D805E89-0157-4117-81B2-A64CEA874294}" srcOrd="0" destOrd="0" presId="urn:microsoft.com/office/officeart/2008/layout/LinedList"/>
    <dgm:cxn modelId="{55FA93B2-B2F7-4473-923B-27EBAEEE746A}" type="presParOf" srcId="{C8DCED05-001F-4855-8548-96E33F6CDF49}" destId="{D7170F34-9B10-4703-8998-55D2A9DE505B}" srcOrd="1" destOrd="0" presId="urn:microsoft.com/office/officeart/2008/layout/LinedList"/>
    <dgm:cxn modelId="{F851AC4B-34DA-4C52-A396-89E08B26889D}" type="presParOf" srcId="{D7170F34-9B10-4703-8998-55D2A9DE505B}" destId="{93642644-E6AF-42AC-A08C-121F16039AB9}" srcOrd="0" destOrd="0" presId="urn:microsoft.com/office/officeart/2008/layout/LinedList"/>
    <dgm:cxn modelId="{706EA11C-E93A-46E4-BF5A-6A3354015BBC}" type="presParOf" srcId="{D7170F34-9B10-4703-8998-55D2A9DE505B}" destId="{F2252FA6-6C29-4EFB-BCD9-4760A0BCBD84}" srcOrd="1" destOrd="0" presId="urn:microsoft.com/office/officeart/2008/layout/LinedList"/>
    <dgm:cxn modelId="{1A656E3F-025F-43AF-BF7B-DDA5A23BCDA2}" type="presParOf" srcId="{D7170F34-9B10-4703-8998-55D2A9DE505B}" destId="{FE51F6AD-90DB-4F48-AD25-0432CC523CEE}" srcOrd="2" destOrd="0" presId="urn:microsoft.com/office/officeart/2008/layout/LinedList"/>
    <dgm:cxn modelId="{430A0F72-809D-4BD5-8ABB-0246B3B26BB5}" type="presParOf" srcId="{C8DCED05-001F-4855-8548-96E33F6CDF49}" destId="{4E1A3CF1-BE81-4964-B201-6247691BCC1F}" srcOrd="2" destOrd="0" presId="urn:microsoft.com/office/officeart/2008/layout/LinedList"/>
    <dgm:cxn modelId="{C0E4D1C3-1F76-481B-8674-9C4E6EACD88F}" type="presParOf" srcId="{C8DCED05-001F-4855-8548-96E33F6CDF49}" destId="{5D850C77-163F-4733-AABD-5710BF936329}" srcOrd="3" destOrd="0" presId="urn:microsoft.com/office/officeart/2008/layout/LinedList"/>
    <dgm:cxn modelId="{5350FB44-822D-4E6A-BC72-4756536B8C40}" type="presParOf" srcId="{C8DCED05-001F-4855-8548-96E33F6CDF49}" destId="{3B0AE071-962D-471A-882C-77113CBCE2AA}" srcOrd="4" destOrd="0" presId="urn:microsoft.com/office/officeart/2008/layout/LinedList"/>
    <dgm:cxn modelId="{15AEA829-94DE-4228-B68B-02469E4B90F4}" type="presParOf" srcId="{3B0AE071-962D-471A-882C-77113CBCE2AA}" destId="{DE4CE99C-35A2-410D-9B40-CB729355E262}" srcOrd="0" destOrd="0" presId="urn:microsoft.com/office/officeart/2008/layout/LinedList"/>
    <dgm:cxn modelId="{46031876-2040-449A-896D-EFCFB7A902E8}" type="presParOf" srcId="{3B0AE071-962D-471A-882C-77113CBCE2AA}" destId="{45B8451D-4A70-4EB5-9B2E-C3A492766BCD}" srcOrd="1" destOrd="0" presId="urn:microsoft.com/office/officeart/2008/layout/LinedList"/>
    <dgm:cxn modelId="{C34538C4-86C5-4707-B076-F43D416856FF}" type="presParOf" srcId="{3B0AE071-962D-471A-882C-77113CBCE2AA}" destId="{4E71CE10-2A3B-406B-9E82-FC543125CF39}" srcOrd="2" destOrd="0" presId="urn:microsoft.com/office/officeart/2008/layout/LinedList"/>
    <dgm:cxn modelId="{D721E0B7-8402-4152-AF5F-ECB581319B0F}" type="presParOf" srcId="{C8DCED05-001F-4855-8548-96E33F6CDF49}" destId="{54CD9A99-BFB9-4DC7-A9A8-965D681D6689}" srcOrd="5" destOrd="0" presId="urn:microsoft.com/office/officeart/2008/layout/LinedList"/>
    <dgm:cxn modelId="{E551EE02-C516-4270-9525-EFD642C87739}" type="presParOf" srcId="{C8DCED05-001F-4855-8548-96E33F6CDF49}" destId="{E8D04E62-0BFE-4BE2-8939-EB3B6E8E6183}" srcOrd="6" destOrd="0" presId="urn:microsoft.com/office/officeart/2008/layout/LinedList"/>
    <dgm:cxn modelId="{4B203803-E769-463F-ABD7-A1F539C4C4BD}" type="presParOf" srcId="{9CEE4CBA-F356-46BC-B726-21DA2E5871C5}" destId="{2A076AF4-4EB2-4593-B529-49EB3E3AC641}" srcOrd="6" destOrd="0" presId="urn:microsoft.com/office/officeart/2008/layout/LinedList"/>
    <dgm:cxn modelId="{EB137773-66D6-43C4-9F38-4BD7B05A7027}" type="presParOf" srcId="{9CEE4CBA-F356-46BC-B726-21DA2E5871C5}" destId="{7F93C444-F087-4680-936C-0F1B3588B6F8}" srcOrd="7" destOrd="0" presId="urn:microsoft.com/office/officeart/2008/layout/LinedList"/>
    <dgm:cxn modelId="{DA63DA93-9481-4063-A067-3C6475B0C9FD}" type="presParOf" srcId="{7F93C444-F087-4680-936C-0F1B3588B6F8}" destId="{9E624989-FF63-4DFA-BDCD-EF6FD3A44D37}" srcOrd="0" destOrd="0" presId="urn:microsoft.com/office/officeart/2008/layout/LinedList"/>
    <dgm:cxn modelId="{A5ADD779-CA77-41AC-85C2-C005A4E178CF}" type="presParOf" srcId="{7F93C444-F087-4680-936C-0F1B3588B6F8}" destId="{CFEC80E0-FD1B-416B-BE4F-5AE04957D126}" srcOrd="1" destOrd="0" presId="urn:microsoft.com/office/officeart/2008/layout/LinedList"/>
    <dgm:cxn modelId="{A09C9959-F1A0-4474-9067-C27A99FF25CB}" type="presParOf" srcId="{CFEC80E0-FD1B-416B-BE4F-5AE04957D126}" destId="{956E1DB7-E97F-414B-A1E6-AF9162F08468}" srcOrd="0" destOrd="0" presId="urn:microsoft.com/office/officeart/2008/layout/LinedList"/>
    <dgm:cxn modelId="{D5EF0B83-B410-40F9-8D7B-36A6954BB177}" type="presParOf" srcId="{CFEC80E0-FD1B-416B-BE4F-5AE04957D126}" destId="{DA66105A-73A3-4C07-A592-D5205E52E0E7}" srcOrd="1" destOrd="0" presId="urn:microsoft.com/office/officeart/2008/layout/LinedList"/>
    <dgm:cxn modelId="{77989295-2F14-4EAA-AECB-55473EF73A20}" type="presParOf" srcId="{DA66105A-73A3-4C07-A592-D5205E52E0E7}" destId="{F200E2C7-CAA4-4DEA-A2C7-4C8AE1D2F465}" srcOrd="0" destOrd="0" presId="urn:microsoft.com/office/officeart/2008/layout/LinedList"/>
    <dgm:cxn modelId="{0107CFAF-F2C8-4F32-8378-BBC335846672}" type="presParOf" srcId="{DA66105A-73A3-4C07-A592-D5205E52E0E7}" destId="{4931B259-0E98-4798-A804-788BE3BE2004}" srcOrd="1" destOrd="0" presId="urn:microsoft.com/office/officeart/2008/layout/LinedList"/>
    <dgm:cxn modelId="{BCE1F9F3-DA7B-4798-8EA3-237264131981}" type="presParOf" srcId="{DA66105A-73A3-4C07-A592-D5205E52E0E7}" destId="{100D1AD7-1585-4355-84CA-34666F70A145}" srcOrd="2" destOrd="0" presId="urn:microsoft.com/office/officeart/2008/layout/LinedList"/>
    <dgm:cxn modelId="{0D9273C7-AB8F-4D78-9973-49A4B2AD151A}" type="presParOf" srcId="{CFEC80E0-FD1B-416B-BE4F-5AE04957D126}" destId="{256D683D-3A24-4E01-9790-86C9D6286489}" srcOrd="2" destOrd="0" presId="urn:microsoft.com/office/officeart/2008/layout/LinedList"/>
    <dgm:cxn modelId="{3890BAFF-939B-4F7A-8B59-4452534B834C}" type="presParOf" srcId="{CFEC80E0-FD1B-416B-BE4F-5AE04957D126}" destId="{85E57686-F106-43FA-8F17-FA76107219D8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09EDAD-7E98-488A-99FB-7EB3330CDD11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A1CC4C0-F2FA-4ED1-AB34-3492A69BAAE8}">
      <dgm:prSet/>
      <dgm:spPr/>
      <dgm:t>
        <a:bodyPr/>
        <a:lstStyle/>
        <a:p>
          <a:r>
            <a:rPr lang="de-DE" dirty="0"/>
            <a:t>String</a:t>
          </a:r>
        </a:p>
      </dgm:t>
    </dgm:pt>
    <dgm:pt modelId="{BE580AA9-8746-4874-B3EF-E93FA645EACE}" type="parTrans" cxnId="{41726C4A-0042-443D-98AA-C2037766574C}">
      <dgm:prSet/>
      <dgm:spPr/>
      <dgm:t>
        <a:bodyPr/>
        <a:lstStyle/>
        <a:p>
          <a:endParaRPr lang="de-DE"/>
        </a:p>
      </dgm:t>
    </dgm:pt>
    <dgm:pt modelId="{438FC1D7-6136-4C63-9076-7D44CCC9ED9E}" type="sibTrans" cxnId="{41726C4A-0042-443D-98AA-C2037766574C}">
      <dgm:prSet/>
      <dgm:spPr/>
      <dgm:t>
        <a:bodyPr/>
        <a:lstStyle/>
        <a:p>
          <a:endParaRPr lang="de-DE"/>
        </a:p>
      </dgm:t>
    </dgm:pt>
    <dgm:pt modelId="{582A0C39-DC13-419E-9C2C-712A8D2379C5}">
      <dgm:prSet/>
      <dgm:spPr/>
      <dgm:t>
        <a:bodyPr/>
        <a:lstStyle/>
        <a:p>
          <a:r>
            <a:rPr lang="de-DE" dirty="0"/>
            <a:t>"</a:t>
          </a:r>
          <a:r>
            <a:rPr lang="de-DE" dirty="0" err="1"/>
            <a:t>text</a:t>
          </a:r>
          <a:r>
            <a:rPr lang="de-DE" dirty="0"/>
            <a:t>" : "Hallo Welt"</a:t>
          </a:r>
        </a:p>
      </dgm:t>
    </dgm:pt>
    <dgm:pt modelId="{3B500C6C-950E-4FE7-A301-3F45B0186C44}" type="parTrans" cxnId="{087A1DBE-7DD7-4DE1-AD17-912F20203532}">
      <dgm:prSet/>
      <dgm:spPr/>
      <dgm:t>
        <a:bodyPr/>
        <a:lstStyle/>
        <a:p>
          <a:endParaRPr lang="de-DE"/>
        </a:p>
      </dgm:t>
    </dgm:pt>
    <dgm:pt modelId="{FF155B50-E10F-43FC-8C23-1814EBBE8E4D}" type="sibTrans" cxnId="{087A1DBE-7DD7-4DE1-AD17-912F20203532}">
      <dgm:prSet/>
      <dgm:spPr/>
      <dgm:t>
        <a:bodyPr/>
        <a:lstStyle/>
        <a:p>
          <a:endParaRPr lang="de-DE"/>
        </a:p>
      </dgm:t>
    </dgm:pt>
    <dgm:pt modelId="{57DC7DB9-D493-4B3B-9803-E7954379A56D}">
      <dgm:prSet/>
      <dgm:spPr/>
      <dgm:t>
        <a:bodyPr/>
        <a:lstStyle/>
        <a:p>
          <a:r>
            <a:rPr lang="de-DE" dirty="0"/>
            <a:t>Zahl</a:t>
          </a:r>
        </a:p>
      </dgm:t>
    </dgm:pt>
    <dgm:pt modelId="{C05BC3D5-D05F-40E5-9500-4037CCF8E8D3}" type="parTrans" cxnId="{3D134D2F-7907-4B9A-A6F4-375CDF1BA8B3}">
      <dgm:prSet/>
      <dgm:spPr/>
      <dgm:t>
        <a:bodyPr/>
        <a:lstStyle/>
        <a:p>
          <a:endParaRPr lang="de-DE"/>
        </a:p>
      </dgm:t>
    </dgm:pt>
    <dgm:pt modelId="{B7C40FD5-9D64-4081-85A8-40A4AC99577B}" type="sibTrans" cxnId="{3D134D2F-7907-4B9A-A6F4-375CDF1BA8B3}">
      <dgm:prSet/>
      <dgm:spPr/>
      <dgm:t>
        <a:bodyPr/>
        <a:lstStyle/>
        <a:p>
          <a:endParaRPr lang="de-DE"/>
        </a:p>
      </dgm:t>
    </dgm:pt>
    <dgm:pt modelId="{680AB21F-3090-4516-BC10-C3C434996206}">
      <dgm:prSet/>
      <dgm:spPr/>
      <dgm:t>
        <a:bodyPr/>
        <a:lstStyle/>
        <a:p>
          <a:r>
            <a:rPr lang="de-DE" dirty="0"/>
            <a:t>"integer" : 12345</a:t>
          </a:r>
        </a:p>
      </dgm:t>
    </dgm:pt>
    <dgm:pt modelId="{E8779298-7A2C-423B-BB2F-B6E8C1A44BF8}" type="parTrans" cxnId="{DF42AED7-78EB-432D-AD8B-0F1B5B0D3673}">
      <dgm:prSet/>
      <dgm:spPr/>
      <dgm:t>
        <a:bodyPr/>
        <a:lstStyle/>
        <a:p>
          <a:endParaRPr lang="de-DE"/>
        </a:p>
      </dgm:t>
    </dgm:pt>
    <dgm:pt modelId="{F73DB800-D7AC-4FC8-80C0-1FC28619BC84}" type="sibTrans" cxnId="{DF42AED7-78EB-432D-AD8B-0F1B5B0D3673}">
      <dgm:prSet/>
      <dgm:spPr/>
      <dgm:t>
        <a:bodyPr/>
        <a:lstStyle/>
        <a:p>
          <a:endParaRPr lang="de-DE"/>
        </a:p>
      </dgm:t>
    </dgm:pt>
    <dgm:pt modelId="{1F1204E6-5544-4808-AAB9-C2D62E908D22}">
      <dgm:prSet/>
      <dgm:spPr/>
      <dgm:t>
        <a:bodyPr/>
        <a:lstStyle/>
        <a:p>
          <a:r>
            <a:rPr lang="de-DE" dirty="0"/>
            <a:t>"double" : 123.45</a:t>
          </a:r>
        </a:p>
      </dgm:t>
    </dgm:pt>
    <dgm:pt modelId="{72C9F155-3733-4D2E-A306-7A0E70568A04}" type="parTrans" cxnId="{C6BC2539-3545-4724-BD7A-6D356770744A}">
      <dgm:prSet/>
      <dgm:spPr/>
      <dgm:t>
        <a:bodyPr/>
        <a:lstStyle/>
        <a:p>
          <a:endParaRPr lang="de-DE"/>
        </a:p>
      </dgm:t>
    </dgm:pt>
    <dgm:pt modelId="{07DED939-4DCE-4491-843B-8E53C111656A}" type="sibTrans" cxnId="{C6BC2539-3545-4724-BD7A-6D356770744A}">
      <dgm:prSet/>
      <dgm:spPr/>
      <dgm:t>
        <a:bodyPr/>
        <a:lstStyle/>
        <a:p>
          <a:endParaRPr lang="de-DE"/>
        </a:p>
      </dgm:t>
    </dgm:pt>
    <dgm:pt modelId="{939C62AE-39AF-4286-B8D2-F51B99E2CA2A}">
      <dgm:prSet/>
      <dgm:spPr/>
      <dgm:t>
        <a:bodyPr/>
        <a:lstStyle/>
        <a:p>
          <a:r>
            <a:rPr lang="de-DE" dirty="0"/>
            <a:t>"</a:t>
          </a:r>
          <a:r>
            <a:rPr lang="de-DE" dirty="0" err="1"/>
            <a:t>float</a:t>
          </a:r>
          <a:r>
            <a:rPr lang="de-DE" dirty="0"/>
            <a:t>" : 1.234e-6</a:t>
          </a:r>
        </a:p>
      </dgm:t>
    </dgm:pt>
    <dgm:pt modelId="{F1C79AC6-388B-4B99-9A7D-25129D27A3F8}" type="parTrans" cxnId="{B08A09AB-BEFB-4EE7-A0F0-362F14FB034D}">
      <dgm:prSet/>
      <dgm:spPr/>
      <dgm:t>
        <a:bodyPr/>
        <a:lstStyle/>
        <a:p>
          <a:endParaRPr lang="de-DE"/>
        </a:p>
      </dgm:t>
    </dgm:pt>
    <dgm:pt modelId="{DBC16F4A-0014-4982-A3D0-C73703AFCA85}" type="sibTrans" cxnId="{B08A09AB-BEFB-4EE7-A0F0-362F14FB034D}">
      <dgm:prSet/>
      <dgm:spPr/>
      <dgm:t>
        <a:bodyPr/>
        <a:lstStyle/>
        <a:p>
          <a:endParaRPr lang="de-DE"/>
        </a:p>
      </dgm:t>
    </dgm:pt>
    <dgm:pt modelId="{997608F4-8098-4ECA-902D-BF1096EF65A1}">
      <dgm:prSet/>
      <dgm:spPr/>
      <dgm:t>
        <a:bodyPr/>
        <a:lstStyle/>
        <a:p>
          <a:r>
            <a:rPr lang="de-DE" dirty="0"/>
            <a:t>Boolean</a:t>
          </a:r>
        </a:p>
      </dgm:t>
    </dgm:pt>
    <dgm:pt modelId="{F6D35219-2D21-4961-87EB-02B19149CBE0}" type="parTrans" cxnId="{E950DA9B-CA1F-4356-B135-A853A1924AB6}">
      <dgm:prSet/>
      <dgm:spPr/>
      <dgm:t>
        <a:bodyPr/>
        <a:lstStyle/>
        <a:p>
          <a:endParaRPr lang="de-DE"/>
        </a:p>
      </dgm:t>
    </dgm:pt>
    <dgm:pt modelId="{A6B98298-858B-47C5-9730-51004C5E6BC6}" type="sibTrans" cxnId="{E950DA9B-CA1F-4356-B135-A853A1924AB6}">
      <dgm:prSet/>
      <dgm:spPr/>
      <dgm:t>
        <a:bodyPr/>
        <a:lstStyle/>
        <a:p>
          <a:endParaRPr lang="de-DE"/>
        </a:p>
      </dgm:t>
    </dgm:pt>
    <dgm:pt modelId="{9FFC96A2-72E6-4E05-87CD-0472360D568B}">
      <dgm:prSet/>
      <dgm:spPr/>
      <dgm:t>
        <a:bodyPr/>
        <a:lstStyle/>
        <a:p>
          <a:r>
            <a:rPr lang="de-DE" dirty="0"/>
            <a:t>„Wahr" : </a:t>
          </a:r>
          <a:r>
            <a:rPr lang="de-DE" dirty="0" err="1"/>
            <a:t>true</a:t>
          </a:r>
          <a:endParaRPr lang="de-DE" dirty="0"/>
        </a:p>
      </dgm:t>
    </dgm:pt>
    <dgm:pt modelId="{DD5EE6AD-96F0-494D-81A0-22FFF5AE9174}" type="parTrans" cxnId="{3F1A8354-B8B5-42DC-A34F-FAEA01799B23}">
      <dgm:prSet/>
      <dgm:spPr/>
      <dgm:t>
        <a:bodyPr/>
        <a:lstStyle/>
        <a:p>
          <a:endParaRPr lang="de-DE"/>
        </a:p>
      </dgm:t>
    </dgm:pt>
    <dgm:pt modelId="{F6428B36-58FF-4212-B139-0A5BAA3ED69F}" type="sibTrans" cxnId="{3F1A8354-B8B5-42DC-A34F-FAEA01799B23}">
      <dgm:prSet/>
      <dgm:spPr/>
      <dgm:t>
        <a:bodyPr/>
        <a:lstStyle/>
        <a:p>
          <a:endParaRPr lang="de-DE"/>
        </a:p>
      </dgm:t>
    </dgm:pt>
    <dgm:pt modelId="{91E109D2-E314-4480-A509-3FF1382E809A}">
      <dgm:prSet/>
      <dgm:spPr/>
      <dgm:t>
        <a:bodyPr/>
        <a:lstStyle/>
        <a:p>
          <a:r>
            <a:rPr lang="de-DE" dirty="0"/>
            <a:t>„Falsch" : </a:t>
          </a:r>
          <a:r>
            <a:rPr lang="de-DE" dirty="0" err="1"/>
            <a:t>false</a:t>
          </a:r>
          <a:endParaRPr lang="de-DE" dirty="0"/>
        </a:p>
      </dgm:t>
    </dgm:pt>
    <dgm:pt modelId="{3501C4A3-591D-4FAA-9F0A-901B12B1EDBB}" type="parTrans" cxnId="{E834CF23-0D3C-483A-9E58-513CF7987BE0}">
      <dgm:prSet/>
      <dgm:spPr/>
      <dgm:t>
        <a:bodyPr/>
        <a:lstStyle/>
        <a:p>
          <a:endParaRPr lang="de-DE"/>
        </a:p>
      </dgm:t>
    </dgm:pt>
    <dgm:pt modelId="{986B1D73-1FC8-42FD-BA04-D95EA699BD24}" type="sibTrans" cxnId="{E834CF23-0D3C-483A-9E58-513CF7987BE0}">
      <dgm:prSet/>
      <dgm:spPr/>
      <dgm:t>
        <a:bodyPr/>
        <a:lstStyle/>
        <a:p>
          <a:endParaRPr lang="de-DE"/>
        </a:p>
      </dgm:t>
    </dgm:pt>
    <dgm:pt modelId="{5A35A1C9-CC73-4FDC-ABC9-99E3CA85D288}">
      <dgm:prSet/>
      <dgm:spPr/>
      <dgm:t>
        <a:bodyPr/>
        <a:lstStyle/>
        <a:p>
          <a:r>
            <a:rPr lang="de-DE" dirty="0"/>
            <a:t>"Unbestimmt" : null</a:t>
          </a:r>
        </a:p>
      </dgm:t>
    </dgm:pt>
    <dgm:pt modelId="{C608A9CB-23BC-4A33-A578-34076AEC657F}" type="parTrans" cxnId="{E71ADE9C-46DC-4AD4-B1B7-BFB6A5979FCF}">
      <dgm:prSet/>
      <dgm:spPr/>
      <dgm:t>
        <a:bodyPr/>
        <a:lstStyle/>
        <a:p>
          <a:endParaRPr lang="de-DE"/>
        </a:p>
      </dgm:t>
    </dgm:pt>
    <dgm:pt modelId="{A73820AA-D2A3-42A6-A47D-E2C477307CEB}" type="sibTrans" cxnId="{E71ADE9C-46DC-4AD4-B1B7-BFB6A5979FCF}">
      <dgm:prSet/>
      <dgm:spPr/>
      <dgm:t>
        <a:bodyPr/>
        <a:lstStyle/>
        <a:p>
          <a:endParaRPr lang="de-DE"/>
        </a:p>
      </dgm:t>
    </dgm:pt>
    <dgm:pt modelId="{A35E0D62-7778-433E-9156-EA3C5A4D4E00}">
      <dgm:prSet/>
      <dgm:spPr/>
      <dgm:t>
        <a:bodyPr/>
        <a:lstStyle/>
        <a:p>
          <a:r>
            <a:rPr lang="de-DE" dirty="0">
              <a:hlinkClick xmlns:r="http://schemas.openxmlformats.org/officeDocument/2006/relationships" r:id="rId1"/>
            </a:rPr>
            <a:t>RFC7159 für JSON</a:t>
          </a:r>
          <a:endParaRPr lang="de-DE" dirty="0"/>
        </a:p>
      </dgm:t>
    </dgm:pt>
    <dgm:pt modelId="{50BDEB71-00E6-43A9-A48B-DC1285BD2CC7}" type="parTrans" cxnId="{669C303F-4531-4EED-80C2-C170EA4B62A6}">
      <dgm:prSet/>
      <dgm:spPr/>
      <dgm:t>
        <a:bodyPr/>
        <a:lstStyle/>
        <a:p>
          <a:endParaRPr lang="de-DE"/>
        </a:p>
      </dgm:t>
    </dgm:pt>
    <dgm:pt modelId="{27E955A3-4B1F-4867-A328-29C788DD538E}" type="sibTrans" cxnId="{669C303F-4531-4EED-80C2-C170EA4B62A6}">
      <dgm:prSet/>
      <dgm:spPr/>
      <dgm:t>
        <a:bodyPr/>
        <a:lstStyle/>
        <a:p>
          <a:endParaRPr lang="de-DE"/>
        </a:p>
      </dgm:t>
    </dgm:pt>
    <dgm:pt modelId="{2FE95322-271F-4E27-B3D8-AB00E0EC9C8E}">
      <dgm:prSet/>
      <dgm:spPr/>
      <dgm:t>
        <a:bodyPr/>
        <a:lstStyle/>
        <a:p>
          <a:r>
            <a:rPr lang="de-DE" dirty="0"/>
            <a:t>JSON</a:t>
          </a:r>
        </a:p>
      </dgm:t>
    </dgm:pt>
    <dgm:pt modelId="{4D158529-DE55-4155-BF02-ABBA01EE42EB}" type="parTrans" cxnId="{D842DAC2-207B-416D-AC3B-C6BF6C0FAB7E}">
      <dgm:prSet/>
      <dgm:spPr/>
      <dgm:t>
        <a:bodyPr/>
        <a:lstStyle/>
        <a:p>
          <a:endParaRPr lang="de-DE"/>
        </a:p>
      </dgm:t>
    </dgm:pt>
    <dgm:pt modelId="{CE4A7429-7FC2-4F47-BF2F-15B366C99021}" type="sibTrans" cxnId="{D842DAC2-207B-416D-AC3B-C6BF6C0FAB7E}">
      <dgm:prSet/>
      <dgm:spPr/>
      <dgm:t>
        <a:bodyPr/>
        <a:lstStyle/>
        <a:p>
          <a:endParaRPr lang="de-DE"/>
        </a:p>
      </dgm:t>
    </dgm:pt>
    <dgm:pt modelId="{A3311D90-C597-4CAA-B231-99724A939F68}" type="pres">
      <dgm:prSet presAssocID="{3109EDAD-7E98-488A-99FB-7EB3330CDD11}" presName="vert0" presStyleCnt="0">
        <dgm:presLayoutVars>
          <dgm:dir/>
          <dgm:animOne val="branch"/>
          <dgm:animLvl val="lvl"/>
        </dgm:presLayoutVars>
      </dgm:prSet>
      <dgm:spPr/>
    </dgm:pt>
    <dgm:pt modelId="{696338C1-8E7D-4813-AD0C-BF95EA3AC9C8}" type="pres">
      <dgm:prSet presAssocID="{2FE95322-271F-4E27-B3D8-AB00E0EC9C8E}" presName="thickLine" presStyleLbl="alignNode1" presStyleIdx="0" presStyleCnt="1"/>
      <dgm:spPr/>
    </dgm:pt>
    <dgm:pt modelId="{6582EF1B-63D8-45EC-9D31-15AE7B9DF249}" type="pres">
      <dgm:prSet presAssocID="{2FE95322-271F-4E27-B3D8-AB00E0EC9C8E}" presName="horz1" presStyleCnt="0"/>
      <dgm:spPr/>
    </dgm:pt>
    <dgm:pt modelId="{375E2440-0495-4B88-9922-342E1D102063}" type="pres">
      <dgm:prSet presAssocID="{2FE95322-271F-4E27-B3D8-AB00E0EC9C8E}" presName="tx1" presStyleLbl="revTx" presStyleIdx="0" presStyleCnt="12"/>
      <dgm:spPr/>
    </dgm:pt>
    <dgm:pt modelId="{7C9A4A70-19FE-4D25-9EC0-FF0479A26618}" type="pres">
      <dgm:prSet presAssocID="{2FE95322-271F-4E27-B3D8-AB00E0EC9C8E}" presName="vert1" presStyleCnt="0"/>
      <dgm:spPr/>
    </dgm:pt>
    <dgm:pt modelId="{B04BBD84-BE3F-4D58-BC86-D60985984F1A}" type="pres">
      <dgm:prSet presAssocID="{5A1CC4C0-F2FA-4ED1-AB34-3492A69BAAE8}" presName="vertSpace2a" presStyleCnt="0"/>
      <dgm:spPr/>
    </dgm:pt>
    <dgm:pt modelId="{427E98F4-4610-41A4-8010-11143D8A2CEE}" type="pres">
      <dgm:prSet presAssocID="{5A1CC4C0-F2FA-4ED1-AB34-3492A69BAAE8}" presName="horz2" presStyleCnt="0"/>
      <dgm:spPr/>
    </dgm:pt>
    <dgm:pt modelId="{6B0E70FA-341A-40B4-B915-59D19CEE9DFD}" type="pres">
      <dgm:prSet presAssocID="{5A1CC4C0-F2FA-4ED1-AB34-3492A69BAAE8}" presName="horzSpace2" presStyleCnt="0"/>
      <dgm:spPr/>
    </dgm:pt>
    <dgm:pt modelId="{3AAFE23A-6169-4AEE-81C2-24B82A15B024}" type="pres">
      <dgm:prSet presAssocID="{5A1CC4C0-F2FA-4ED1-AB34-3492A69BAAE8}" presName="tx2" presStyleLbl="revTx" presStyleIdx="1" presStyleCnt="12"/>
      <dgm:spPr/>
    </dgm:pt>
    <dgm:pt modelId="{D345C975-26ED-431F-AE70-C8FDF9CAC141}" type="pres">
      <dgm:prSet presAssocID="{5A1CC4C0-F2FA-4ED1-AB34-3492A69BAAE8}" presName="vert2" presStyleCnt="0"/>
      <dgm:spPr/>
    </dgm:pt>
    <dgm:pt modelId="{DDEE6E68-7E4F-42B6-952D-7F47C54F5723}" type="pres">
      <dgm:prSet presAssocID="{582A0C39-DC13-419E-9C2C-712A8D2379C5}" presName="horz3" presStyleCnt="0"/>
      <dgm:spPr/>
    </dgm:pt>
    <dgm:pt modelId="{0F21E8FF-7573-49B5-8E0A-9FD75AA3CBF6}" type="pres">
      <dgm:prSet presAssocID="{582A0C39-DC13-419E-9C2C-712A8D2379C5}" presName="horzSpace3" presStyleCnt="0"/>
      <dgm:spPr/>
    </dgm:pt>
    <dgm:pt modelId="{48C2741D-1719-45E1-A815-4D221129FAA9}" type="pres">
      <dgm:prSet presAssocID="{582A0C39-DC13-419E-9C2C-712A8D2379C5}" presName="tx3" presStyleLbl="revTx" presStyleIdx="2" presStyleCnt="12"/>
      <dgm:spPr/>
    </dgm:pt>
    <dgm:pt modelId="{D48280C1-2725-402B-8B7C-6C263AA0893C}" type="pres">
      <dgm:prSet presAssocID="{582A0C39-DC13-419E-9C2C-712A8D2379C5}" presName="vert3" presStyleCnt="0"/>
      <dgm:spPr/>
    </dgm:pt>
    <dgm:pt modelId="{33F8B1C3-DF46-4629-83FE-488C99B31893}" type="pres">
      <dgm:prSet presAssocID="{5A1CC4C0-F2FA-4ED1-AB34-3492A69BAAE8}" presName="thinLine2b" presStyleLbl="callout" presStyleIdx="0" presStyleCnt="8"/>
      <dgm:spPr/>
    </dgm:pt>
    <dgm:pt modelId="{4919BAC2-C4C2-4CF6-9F59-D860470695FA}" type="pres">
      <dgm:prSet presAssocID="{5A1CC4C0-F2FA-4ED1-AB34-3492A69BAAE8}" presName="vertSpace2b" presStyleCnt="0"/>
      <dgm:spPr/>
    </dgm:pt>
    <dgm:pt modelId="{49EAA6B0-3C3E-478A-BBFB-D212E12355C5}" type="pres">
      <dgm:prSet presAssocID="{57DC7DB9-D493-4B3B-9803-E7954379A56D}" presName="horz2" presStyleCnt="0"/>
      <dgm:spPr/>
    </dgm:pt>
    <dgm:pt modelId="{E8D75008-DF95-409A-B096-B57B8595F20D}" type="pres">
      <dgm:prSet presAssocID="{57DC7DB9-D493-4B3B-9803-E7954379A56D}" presName="horzSpace2" presStyleCnt="0"/>
      <dgm:spPr/>
    </dgm:pt>
    <dgm:pt modelId="{F58F3B30-E70D-4246-817B-202244224A25}" type="pres">
      <dgm:prSet presAssocID="{57DC7DB9-D493-4B3B-9803-E7954379A56D}" presName="tx2" presStyleLbl="revTx" presStyleIdx="3" presStyleCnt="12"/>
      <dgm:spPr/>
    </dgm:pt>
    <dgm:pt modelId="{C21779B6-AC6E-4C92-B174-6A1055CF00B2}" type="pres">
      <dgm:prSet presAssocID="{57DC7DB9-D493-4B3B-9803-E7954379A56D}" presName="vert2" presStyleCnt="0"/>
      <dgm:spPr/>
    </dgm:pt>
    <dgm:pt modelId="{07C5DA48-E8A0-44A7-95FE-FEA720569275}" type="pres">
      <dgm:prSet presAssocID="{680AB21F-3090-4516-BC10-C3C434996206}" presName="horz3" presStyleCnt="0"/>
      <dgm:spPr/>
    </dgm:pt>
    <dgm:pt modelId="{23E45E7B-68FE-4CD8-9548-D4E15AE1D5A6}" type="pres">
      <dgm:prSet presAssocID="{680AB21F-3090-4516-BC10-C3C434996206}" presName="horzSpace3" presStyleCnt="0"/>
      <dgm:spPr/>
    </dgm:pt>
    <dgm:pt modelId="{39444BA5-9C67-4D4D-A736-89049BC1C725}" type="pres">
      <dgm:prSet presAssocID="{680AB21F-3090-4516-BC10-C3C434996206}" presName="tx3" presStyleLbl="revTx" presStyleIdx="4" presStyleCnt="12"/>
      <dgm:spPr/>
    </dgm:pt>
    <dgm:pt modelId="{FB6BE3FF-03F1-4659-AB07-8E2923924B05}" type="pres">
      <dgm:prSet presAssocID="{680AB21F-3090-4516-BC10-C3C434996206}" presName="vert3" presStyleCnt="0"/>
      <dgm:spPr/>
    </dgm:pt>
    <dgm:pt modelId="{4A453154-320B-4062-BE4D-ABCB09C4FD6D}" type="pres">
      <dgm:prSet presAssocID="{F73DB800-D7AC-4FC8-80C0-1FC28619BC84}" presName="thinLine3" presStyleLbl="callout" presStyleIdx="1" presStyleCnt="8"/>
      <dgm:spPr/>
    </dgm:pt>
    <dgm:pt modelId="{C33D6B04-B718-4AB7-A782-02774E6E1E53}" type="pres">
      <dgm:prSet presAssocID="{1F1204E6-5544-4808-AAB9-C2D62E908D22}" presName="horz3" presStyleCnt="0"/>
      <dgm:spPr/>
    </dgm:pt>
    <dgm:pt modelId="{1653C955-3DDB-4A38-8311-21452EB12178}" type="pres">
      <dgm:prSet presAssocID="{1F1204E6-5544-4808-AAB9-C2D62E908D22}" presName="horzSpace3" presStyleCnt="0"/>
      <dgm:spPr/>
    </dgm:pt>
    <dgm:pt modelId="{C9EF8031-7EDD-4DEF-8F60-4545E6FE3091}" type="pres">
      <dgm:prSet presAssocID="{1F1204E6-5544-4808-AAB9-C2D62E908D22}" presName="tx3" presStyleLbl="revTx" presStyleIdx="5" presStyleCnt="12"/>
      <dgm:spPr/>
    </dgm:pt>
    <dgm:pt modelId="{141D8E52-E810-49E2-97BF-17B567162416}" type="pres">
      <dgm:prSet presAssocID="{1F1204E6-5544-4808-AAB9-C2D62E908D22}" presName="vert3" presStyleCnt="0"/>
      <dgm:spPr/>
    </dgm:pt>
    <dgm:pt modelId="{2750DBE8-E392-4180-9947-B0E2E110F7CF}" type="pres">
      <dgm:prSet presAssocID="{07DED939-4DCE-4491-843B-8E53C111656A}" presName="thinLine3" presStyleLbl="callout" presStyleIdx="2" presStyleCnt="8"/>
      <dgm:spPr/>
    </dgm:pt>
    <dgm:pt modelId="{7A8E72A9-64C2-45B7-B00D-47C772B9D85D}" type="pres">
      <dgm:prSet presAssocID="{939C62AE-39AF-4286-B8D2-F51B99E2CA2A}" presName="horz3" presStyleCnt="0"/>
      <dgm:spPr/>
    </dgm:pt>
    <dgm:pt modelId="{3F3E98BA-FDB6-4E64-89F2-DD57D0B18547}" type="pres">
      <dgm:prSet presAssocID="{939C62AE-39AF-4286-B8D2-F51B99E2CA2A}" presName="horzSpace3" presStyleCnt="0"/>
      <dgm:spPr/>
    </dgm:pt>
    <dgm:pt modelId="{D39C584D-FF22-4EB5-9440-38CFD8F8F721}" type="pres">
      <dgm:prSet presAssocID="{939C62AE-39AF-4286-B8D2-F51B99E2CA2A}" presName="tx3" presStyleLbl="revTx" presStyleIdx="6" presStyleCnt="12"/>
      <dgm:spPr/>
    </dgm:pt>
    <dgm:pt modelId="{FE6068F3-A99F-4D79-971B-A18FBF28DE97}" type="pres">
      <dgm:prSet presAssocID="{939C62AE-39AF-4286-B8D2-F51B99E2CA2A}" presName="vert3" presStyleCnt="0"/>
      <dgm:spPr/>
    </dgm:pt>
    <dgm:pt modelId="{EB28DDAA-6810-42D4-9CD4-D3919F159E7E}" type="pres">
      <dgm:prSet presAssocID="{57DC7DB9-D493-4B3B-9803-E7954379A56D}" presName="thinLine2b" presStyleLbl="callout" presStyleIdx="3" presStyleCnt="8"/>
      <dgm:spPr/>
    </dgm:pt>
    <dgm:pt modelId="{E9D26295-B7D7-4ECD-BAC9-B7D3B60A8137}" type="pres">
      <dgm:prSet presAssocID="{57DC7DB9-D493-4B3B-9803-E7954379A56D}" presName="vertSpace2b" presStyleCnt="0"/>
      <dgm:spPr/>
    </dgm:pt>
    <dgm:pt modelId="{91BF53BC-D35B-41E4-BDB3-A6AF99F96464}" type="pres">
      <dgm:prSet presAssocID="{997608F4-8098-4ECA-902D-BF1096EF65A1}" presName="horz2" presStyleCnt="0"/>
      <dgm:spPr/>
    </dgm:pt>
    <dgm:pt modelId="{0758A97E-9886-4D13-BFE4-30C4DEB1A5DB}" type="pres">
      <dgm:prSet presAssocID="{997608F4-8098-4ECA-902D-BF1096EF65A1}" presName="horzSpace2" presStyleCnt="0"/>
      <dgm:spPr/>
    </dgm:pt>
    <dgm:pt modelId="{18D87B3B-EE5F-4A67-9A1D-52E17675FC56}" type="pres">
      <dgm:prSet presAssocID="{997608F4-8098-4ECA-902D-BF1096EF65A1}" presName="tx2" presStyleLbl="revTx" presStyleIdx="7" presStyleCnt="12"/>
      <dgm:spPr/>
    </dgm:pt>
    <dgm:pt modelId="{AD76CAF4-0FD2-4FC8-AB32-647514BDBAFB}" type="pres">
      <dgm:prSet presAssocID="{997608F4-8098-4ECA-902D-BF1096EF65A1}" presName="vert2" presStyleCnt="0"/>
      <dgm:spPr/>
    </dgm:pt>
    <dgm:pt modelId="{489C0406-7446-40D1-B04F-557D477D464B}" type="pres">
      <dgm:prSet presAssocID="{9FFC96A2-72E6-4E05-87CD-0472360D568B}" presName="horz3" presStyleCnt="0"/>
      <dgm:spPr/>
    </dgm:pt>
    <dgm:pt modelId="{1C23F2BB-DB52-4927-AF66-768569DD6E8D}" type="pres">
      <dgm:prSet presAssocID="{9FFC96A2-72E6-4E05-87CD-0472360D568B}" presName="horzSpace3" presStyleCnt="0"/>
      <dgm:spPr/>
    </dgm:pt>
    <dgm:pt modelId="{38D7811D-5F25-4976-8385-7655C9FD2230}" type="pres">
      <dgm:prSet presAssocID="{9FFC96A2-72E6-4E05-87CD-0472360D568B}" presName="tx3" presStyleLbl="revTx" presStyleIdx="8" presStyleCnt="12"/>
      <dgm:spPr/>
    </dgm:pt>
    <dgm:pt modelId="{543F578D-A744-4584-9868-8C77C6551FA8}" type="pres">
      <dgm:prSet presAssocID="{9FFC96A2-72E6-4E05-87CD-0472360D568B}" presName="vert3" presStyleCnt="0"/>
      <dgm:spPr/>
    </dgm:pt>
    <dgm:pt modelId="{01B8AE98-C016-4D40-85A9-4CA4D1B8E1CB}" type="pres">
      <dgm:prSet presAssocID="{F6428B36-58FF-4212-B139-0A5BAA3ED69F}" presName="thinLine3" presStyleLbl="callout" presStyleIdx="4" presStyleCnt="8"/>
      <dgm:spPr/>
    </dgm:pt>
    <dgm:pt modelId="{C9AB12EE-1491-46A9-BE50-F52EAFAA4A20}" type="pres">
      <dgm:prSet presAssocID="{91E109D2-E314-4480-A509-3FF1382E809A}" presName="horz3" presStyleCnt="0"/>
      <dgm:spPr/>
    </dgm:pt>
    <dgm:pt modelId="{4066B7D1-000C-4AE9-95BF-A370CBE57858}" type="pres">
      <dgm:prSet presAssocID="{91E109D2-E314-4480-A509-3FF1382E809A}" presName="horzSpace3" presStyleCnt="0"/>
      <dgm:spPr/>
    </dgm:pt>
    <dgm:pt modelId="{187E5173-EF13-4358-9A4C-3F5CC2C8B43E}" type="pres">
      <dgm:prSet presAssocID="{91E109D2-E314-4480-A509-3FF1382E809A}" presName="tx3" presStyleLbl="revTx" presStyleIdx="9" presStyleCnt="12"/>
      <dgm:spPr/>
    </dgm:pt>
    <dgm:pt modelId="{DCB25108-CA23-48C6-831F-F3E16B262C3F}" type="pres">
      <dgm:prSet presAssocID="{91E109D2-E314-4480-A509-3FF1382E809A}" presName="vert3" presStyleCnt="0"/>
      <dgm:spPr/>
    </dgm:pt>
    <dgm:pt modelId="{28CBEA83-AC8F-4EC9-9AF9-1A061BFE3CCA}" type="pres">
      <dgm:prSet presAssocID="{986B1D73-1FC8-42FD-BA04-D95EA699BD24}" presName="thinLine3" presStyleLbl="callout" presStyleIdx="5" presStyleCnt="8"/>
      <dgm:spPr/>
    </dgm:pt>
    <dgm:pt modelId="{0B1EEBF4-7480-4094-9A73-C0C799EA5ACC}" type="pres">
      <dgm:prSet presAssocID="{5A35A1C9-CC73-4FDC-ABC9-99E3CA85D288}" presName="horz3" presStyleCnt="0"/>
      <dgm:spPr/>
    </dgm:pt>
    <dgm:pt modelId="{4C383740-C021-4F48-9FC4-6CF24B359BD9}" type="pres">
      <dgm:prSet presAssocID="{5A35A1C9-CC73-4FDC-ABC9-99E3CA85D288}" presName="horzSpace3" presStyleCnt="0"/>
      <dgm:spPr/>
    </dgm:pt>
    <dgm:pt modelId="{B2936C6E-EF58-439D-AAD0-C46F0BB7FC35}" type="pres">
      <dgm:prSet presAssocID="{5A35A1C9-CC73-4FDC-ABC9-99E3CA85D288}" presName="tx3" presStyleLbl="revTx" presStyleIdx="10" presStyleCnt="12"/>
      <dgm:spPr/>
    </dgm:pt>
    <dgm:pt modelId="{31707DF1-F370-405D-B0E0-02A60FCCCFA2}" type="pres">
      <dgm:prSet presAssocID="{5A35A1C9-CC73-4FDC-ABC9-99E3CA85D288}" presName="vert3" presStyleCnt="0"/>
      <dgm:spPr/>
    </dgm:pt>
    <dgm:pt modelId="{0F1778A2-C715-4F5C-973E-C0F1A8F0C77D}" type="pres">
      <dgm:prSet presAssocID="{997608F4-8098-4ECA-902D-BF1096EF65A1}" presName="thinLine2b" presStyleLbl="callout" presStyleIdx="6" presStyleCnt="8"/>
      <dgm:spPr/>
    </dgm:pt>
    <dgm:pt modelId="{548ED5C1-E96D-4EBF-81C5-BC4E0F8B1D14}" type="pres">
      <dgm:prSet presAssocID="{997608F4-8098-4ECA-902D-BF1096EF65A1}" presName="vertSpace2b" presStyleCnt="0"/>
      <dgm:spPr/>
    </dgm:pt>
    <dgm:pt modelId="{98237773-3767-4D0B-A854-3FCCE7BE5AAA}" type="pres">
      <dgm:prSet presAssocID="{A35E0D62-7778-433E-9156-EA3C5A4D4E00}" presName="horz2" presStyleCnt="0"/>
      <dgm:spPr/>
    </dgm:pt>
    <dgm:pt modelId="{E5A3C8BB-C8A8-4E8D-9D32-AB6B21EC331C}" type="pres">
      <dgm:prSet presAssocID="{A35E0D62-7778-433E-9156-EA3C5A4D4E00}" presName="horzSpace2" presStyleCnt="0"/>
      <dgm:spPr/>
    </dgm:pt>
    <dgm:pt modelId="{74F5CE87-2535-4FFF-9816-44C5BF84CBE7}" type="pres">
      <dgm:prSet presAssocID="{A35E0D62-7778-433E-9156-EA3C5A4D4E00}" presName="tx2" presStyleLbl="revTx" presStyleIdx="11" presStyleCnt="12"/>
      <dgm:spPr/>
    </dgm:pt>
    <dgm:pt modelId="{06DB5B0D-2940-4319-B44E-4BC5CC1F6BD5}" type="pres">
      <dgm:prSet presAssocID="{A35E0D62-7778-433E-9156-EA3C5A4D4E00}" presName="vert2" presStyleCnt="0"/>
      <dgm:spPr/>
    </dgm:pt>
    <dgm:pt modelId="{CE0FDDCA-91FF-4559-A93C-72A87AD11F92}" type="pres">
      <dgm:prSet presAssocID="{A35E0D62-7778-433E-9156-EA3C5A4D4E00}" presName="thinLine2b" presStyleLbl="callout" presStyleIdx="7" presStyleCnt="8"/>
      <dgm:spPr/>
    </dgm:pt>
    <dgm:pt modelId="{43399C48-0C07-4D8F-A1EE-A54AE7820BE5}" type="pres">
      <dgm:prSet presAssocID="{A35E0D62-7778-433E-9156-EA3C5A4D4E00}" presName="vertSpace2b" presStyleCnt="0"/>
      <dgm:spPr/>
    </dgm:pt>
  </dgm:ptLst>
  <dgm:cxnLst>
    <dgm:cxn modelId="{4F61800F-D8E4-48D8-88C2-C511E3A25494}" type="presOf" srcId="{3109EDAD-7E98-488A-99FB-7EB3330CDD11}" destId="{A3311D90-C597-4CAA-B231-99724A939F68}" srcOrd="0" destOrd="0" presId="urn:microsoft.com/office/officeart/2008/layout/LinedList"/>
    <dgm:cxn modelId="{DF42AED7-78EB-432D-AD8B-0F1B5B0D3673}" srcId="{57DC7DB9-D493-4B3B-9803-E7954379A56D}" destId="{680AB21F-3090-4516-BC10-C3C434996206}" srcOrd="0" destOrd="0" parTransId="{E8779298-7A2C-423B-BB2F-B6E8C1A44BF8}" sibTransId="{F73DB800-D7AC-4FC8-80C0-1FC28619BC84}"/>
    <dgm:cxn modelId="{0678E66F-EC1C-47B9-A1F1-62A061980D3F}" type="presOf" srcId="{939C62AE-39AF-4286-B8D2-F51B99E2CA2A}" destId="{D39C584D-FF22-4EB5-9440-38CFD8F8F721}" srcOrd="0" destOrd="0" presId="urn:microsoft.com/office/officeart/2008/layout/LinedList"/>
    <dgm:cxn modelId="{669C303F-4531-4EED-80C2-C170EA4B62A6}" srcId="{2FE95322-271F-4E27-B3D8-AB00E0EC9C8E}" destId="{A35E0D62-7778-433E-9156-EA3C5A4D4E00}" srcOrd="3" destOrd="0" parTransId="{50BDEB71-00E6-43A9-A48B-DC1285BD2CC7}" sibTransId="{27E955A3-4B1F-4867-A328-29C788DD538E}"/>
    <dgm:cxn modelId="{41726C4A-0042-443D-98AA-C2037766574C}" srcId="{2FE95322-271F-4E27-B3D8-AB00E0EC9C8E}" destId="{5A1CC4C0-F2FA-4ED1-AB34-3492A69BAAE8}" srcOrd="0" destOrd="0" parTransId="{BE580AA9-8746-4874-B3EF-E93FA645EACE}" sibTransId="{438FC1D7-6136-4C63-9076-7D44CCC9ED9E}"/>
    <dgm:cxn modelId="{E71ADE9C-46DC-4AD4-B1B7-BFB6A5979FCF}" srcId="{997608F4-8098-4ECA-902D-BF1096EF65A1}" destId="{5A35A1C9-CC73-4FDC-ABC9-99E3CA85D288}" srcOrd="2" destOrd="0" parTransId="{C608A9CB-23BC-4A33-A578-34076AEC657F}" sibTransId="{A73820AA-D2A3-42A6-A47D-E2C477307CEB}"/>
    <dgm:cxn modelId="{E834CF23-0D3C-483A-9E58-513CF7987BE0}" srcId="{997608F4-8098-4ECA-902D-BF1096EF65A1}" destId="{91E109D2-E314-4480-A509-3FF1382E809A}" srcOrd="1" destOrd="0" parTransId="{3501C4A3-591D-4FAA-9F0A-901B12B1EDBB}" sibTransId="{986B1D73-1FC8-42FD-BA04-D95EA699BD24}"/>
    <dgm:cxn modelId="{D842DAC2-207B-416D-AC3B-C6BF6C0FAB7E}" srcId="{3109EDAD-7E98-488A-99FB-7EB3330CDD11}" destId="{2FE95322-271F-4E27-B3D8-AB00E0EC9C8E}" srcOrd="0" destOrd="0" parTransId="{4D158529-DE55-4155-BF02-ABBA01EE42EB}" sibTransId="{CE4A7429-7FC2-4F47-BF2F-15B366C99021}"/>
    <dgm:cxn modelId="{9981B1EF-F0EC-422F-89F8-2FCA07B33843}" type="presOf" srcId="{997608F4-8098-4ECA-902D-BF1096EF65A1}" destId="{18D87B3B-EE5F-4A67-9A1D-52E17675FC56}" srcOrd="0" destOrd="0" presId="urn:microsoft.com/office/officeart/2008/layout/LinedList"/>
    <dgm:cxn modelId="{99788927-7015-43D7-9AF4-D3273BA1482B}" type="presOf" srcId="{57DC7DB9-D493-4B3B-9803-E7954379A56D}" destId="{F58F3B30-E70D-4246-817B-202244224A25}" srcOrd="0" destOrd="0" presId="urn:microsoft.com/office/officeart/2008/layout/LinedList"/>
    <dgm:cxn modelId="{889B533B-A674-4678-A6E2-30DFFA568919}" type="presOf" srcId="{2FE95322-271F-4E27-B3D8-AB00E0EC9C8E}" destId="{375E2440-0495-4B88-9922-342E1D102063}" srcOrd="0" destOrd="0" presId="urn:microsoft.com/office/officeart/2008/layout/LinedList"/>
    <dgm:cxn modelId="{8579825D-66F4-496F-A30A-898D536E85DF}" type="presOf" srcId="{A35E0D62-7778-433E-9156-EA3C5A4D4E00}" destId="{74F5CE87-2535-4FFF-9816-44C5BF84CBE7}" srcOrd="0" destOrd="0" presId="urn:microsoft.com/office/officeart/2008/layout/LinedList"/>
    <dgm:cxn modelId="{CF995A3F-8F33-41B3-B724-2D3795D8EF50}" type="presOf" srcId="{91E109D2-E314-4480-A509-3FF1382E809A}" destId="{187E5173-EF13-4358-9A4C-3F5CC2C8B43E}" srcOrd="0" destOrd="0" presId="urn:microsoft.com/office/officeart/2008/layout/LinedList"/>
    <dgm:cxn modelId="{F71A8A08-8880-4209-8B11-650A78AA9920}" type="presOf" srcId="{582A0C39-DC13-419E-9C2C-712A8D2379C5}" destId="{48C2741D-1719-45E1-A815-4D221129FAA9}" srcOrd="0" destOrd="0" presId="urn:microsoft.com/office/officeart/2008/layout/LinedList"/>
    <dgm:cxn modelId="{220AE5BA-7170-407D-AF1E-7DBB322CDF41}" type="presOf" srcId="{5A35A1C9-CC73-4FDC-ABC9-99E3CA85D288}" destId="{B2936C6E-EF58-439D-AAD0-C46F0BB7FC35}" srcOrd="0" destOrd="0" presId="urn:microsoft.com/office/officeart/2008/layout/LinedList"/>
    <dgm:cxn modelId="{B08A09AB-BEFB-4EE7-A0F0-362F14FB034D}" srcId="{57DC7DB9-D493-4B3B-9803-E7954379A56D}" destId="{939C62AE-39AF-4286-B8D2-F51B99E2CA2A}" srcOrd="2" destOrd="0" parTransId="{F1C79AC6-388B-4B99-9A7D-25129D27A3F8}" sibTransId="{DBC16F4A-0014-4982-A3D0-C73703AFCA85}"/>
    <dgm:cxn modelId="{CB529984-5765-4483-BD10-7BD119B84790}" type="presOf" srcId="{5A1CC4C0-F2FA-4ED1-AB34-3492A69BAAE8}" destId="{3AAFE23A-6169-4AEE-81C2-24B82A15B024}" srcOrd="0" destOrd="0" presId="urn:microsoft.com/office/officeart/2008/layout/LinedList"/>
    <dgm:cxn modelId="{E950DA9B-CA1F-4356-B135-A853A1924AB6}" srcId="{2FE95322-271F-4E27-B3D8-AB00E0EC9C8E}" destId="{997608F4-8098-4ECA-902D-BF1096EF65A1}" srcOrd="2" destOrd="0" parTransId="{F6D35219-2D21-4961-87EB-02B19149CBE0}" sibTransId="{A6B98298-858B-47C5-9730-51004C5E6BC6}"/>
    <dgm:cxn modelId="{087A1DBE-7DD7-4DE1-AD17-912F20203532}" srcId="{5A1CC4C0-F2FA-4ED1-AB34-3492A69BAAE8}" destId="{582A0C39-DC13-419E-9C2C-712A8D2379C5}" srcOrd="0" destOrd="0" parTransId="{3B500C6C-950E-4FE7-A301-3F45B0186C44}" sibTransId="{FF155B50-E10F-43FC-8C23-1814EBBE8E4D}"/>
    <dgm:cxn modelId="{3F1A8354-B8B5-42DC-A34F-FAEA01799B23}" srcId="{997608F4-8098-4ECA-902D-BF1096EF65A1}" destId="{9FFC96A2-72E6-4E05-87CD-0472360D568B}" srcOrd="0" destOrd="0" parTransId="{DD5EE6AD-96F0-494D-81A0-22FFF5AE9174}" sibTransId="{F6428B36-58FF-4212-B139-0A5BAA3ED69F}"/>
    <dgm:cxn modelId="{EA0E72D4-B129-4383-AB46-8CC990204329}" type="presOf" srcId="{680AB21F-3090-4516-BC10-C3C434996206}" destId="{39444BA5-9C67-4D4D-A736-89049BC1C725}" srcOrd="0" destOrd="0" presId="urn:microsoft.com/office/officeart/2008/layout/LinedList"/>
    <dgm:cxn modelId="{1334A562-93C4-4364-A062-91104FBE18A4}" type="presOf" srcId="{1F1204E6-5544-4808-AAB9-C2D62E908D22}" destId="{C9EF8031-7EDD-4DEF-8F60-4545E6FE3091}" srcOrd="0" destOrd="0" presId="urn:microsoft.com/office/officeart/2008/layout/LinedList"/>
    <dgm:cxn modelId="{C6BC2539-3545-4724-BD7A-6D356770744A}" srcId="{57DC7DB9-D493-4B3B-9803-E7954379A56D}" destId="{1F1204E6-5544-4808-AAB9-C2D62E908D22}" srcOrd="1" destOrd="0" parTransId="{72C9F155-3733-4D2E-A306-7A0E70568A04}" sibTransId="{07DED939-4DCE-4491-843B-8E53C111656A}"/>
    <dgm:cxn modelId="{3D134D2F-7907-4B9A-A6F4-375CDF1BA8B3}" srcId="{2FE95322-271F-4E27-B3D8-AB00E0EC9C8E}" destId="{57DC7DB9-D493-4B3B-9803-E7954379A56D}" srcOrd="1" destOrd="0" parTransId="{C05BC3D5-D05F-40E5-9500-4037CCF8E8D3}" sibTransId="{B7C40FD5-9D64-4081-85A8-40A4AC99577B}"/>
    <dgm:cxn modelId="{7F35A948-D75C-4CC3-9C3E-77359D314B64}" type="presOf" srcId="{9FFC96A2-72E6-4E05-87CD-0472360D568B}" destId="{38D7811D-5F25-4976-8385-7655C9FD2230}" srcOrd="0" destOrd="0" presId="urn:microsoft.com/office/officeart/2008/layout/LinedList"/>
    <dgm:cxn modelId="{65E8AEE9-6954-4043-B3DD-091537C28EA8}" type="presParOf" srcId="{A3311D90-C597-4CAA-B231-99724A939F68}" destId="{696338C1-8E7D-4813-AD0C-BF95EA3AC9C8}" srcOrd="0" destOrd="0" presId="urn:microsoft.com/office/officeart/2008/layout/LinedList"/>
    <dgm:cxn modelId="{B022FEA1-6F0F-462C-8627-9EEAD567FE4A}" type="presParOf" srcId="{A3311D90-C597-4CAA-B231-99724A939F68}" destId="{6582EF1B-63D8-45EC-9D31-15AE7B9DF249}" srcOrd="1" destOrd="0" presId="urn:microsoft.com/office/officeart/2008/layout/LinedList"/>
    <dgm:cxn modelId="{1C2ED362-FAD1-475B-B81C-8114977DD8A9}" type="presParOf" srcId="{6582EF1B-63D8-45EC-9D31-15AE7B9DF249}" destId="{375E2440-0495-4B88-9922-342E1D102063}" srcOrd="0" destOrd="0" presId="urn:microsoft.com/office/officeart/2008/layout/LinedList"/>
    <dgm:cxn modelId="{F5A0B3C4-028A-47B0-9934-1A1C1CFCF9CF}" type="presParOf" srcId="{6582EF1B-63D8-45EC-9D31-15AE7B9DF249}" destId="{7C9A4A70-19FE-4D25-9EC0-FF0479A26618}" srcOrd="1" destOrd="0" presId="urn:microsoft.com/office/officeart/2008/layout/LinedList"/>
    <dgm:cxn modelId="{DC71B7AB-3D30-422E-A781-4CB9B4BFA3E9}" type="presParOf" srcId="{7C9A4A70-19FE-4D25-9EC0-FF0479A26618}" destId="{B04BBD84-BE3F-4D58-BC86-D60985984F1A}" srcOrd="0" destOrd="0" presId="urn:microsoft.com/office/officeart/2008/layout/LinedList"/>
    <dgm:cxn modelId="{C4E396FF-E370-4A11-B36A-F3134A4B2215}" type="presParOf" srcId="{7C9A4A70-19FE-4D25-9EC0-FF0479A26618}" destId="{427E98F4-4610-41A4-8010-11143D8A2CEE}" srcOrd="1" destOrd="0" presId="urn:microsoft.com/office/officeart/2008/layout/LinedList"/>
    <dgm:cxn modelId="{75E1F48B-A871-4B26-9675-E424BF9A4FD2}" type="presParOf" srcId="{427E98F4-4610-41A4-8010-11143D8A2CEE}" destId="{6B0E70FA-341A-40B4-B915-59D19CEE9DFD}" srcOrd="0" destOrd="0" presId="urn:microsoft.com/office/officeart/2008/layout/LinedList"/>
    <dgm:cxn modelId="{8339E382-800B-4019-BE0B-ACE7640B2765}" type="presParOf" srcId="{427E98F4-4610-41A4-8010-11143D8A2CEE}" destId="{3AAFE23A-6169-4AEE-81C2-24B82A15B024}" srcOrd="1" destOrd="0" presId="urn:microsoft.com/office/officeart/2008/layout/LinedList"/>
    <dgm:cxn modelId="{759F0F4B-384F-46AD-BA54-60E96B70BD6F}" type="presParOf" srcId="{427E98F4-4610-41A4-8010-11143D8A2CEE}" destId="{D345C975-26ED-431F-AE70-C8FDF9CAC141}" srcOrd="2" destOrd="0" presId="urn:microsoft.com/office/officeart/2008/layout/LinedList"/>
    <dgm:cxn modelId="{54779778-ECD4-43D1-A247-1809F6C67568}" type="presParOf" srcId="{D345C975-26ED-431F-AE70-C8FDF9CAC141}" destId="{DDEE6E68-7E4F-42B6-952D-7F47C54F5723}" srcOrd="0" destOrd="0" presId="urn:microsoft.com/office/officeart/2008/layout/LinedList"/>
    <dgm:cxn modelId="{088781AF-07A9-4E02-AA4C-19582743381C}" type="presParOf" srcId="{DDEE6E68-7E4F-42B6-952D-7F47C54F5723}" destId="{0F21E8FF-7573-49B5-8E0A-9FD75AA3CBF6}" srcOrd="0" destOrd="0" presId="urn:microsoft.com/office/officeart/2008/layout/LinedList"/>
    <dgm:cxn modelId="{48730B62-0B7A-40D0-B3AF-C8ABF3C85C36}" type="presParOf" srcId="{DDEE6E68-7E4F-42B6-952D-7F47C54F5723}" destId="{48C2741D-1719-45E1-A815-4D221129FAA9}" srcOrd="1" destOrd="0" presId="urn:microsoft.com/office/officeart/2008/layout/LinedList"/>
    <dgm:cxn modelId="{3910F805-913B-45EE-A458-DB9C52CFD375}" type="presParOf" srcId="{DDEE6E68-7E4F-42B6-952D-7F47C54F5723}" destId="{D48280C1-2725-402B-8B7C-6C263AA0893C}" srcOrd="2" destOrd="0" presId="urn:microsoft.com/office/officeart/2008/layout/LinedList"/>
    <dgm:cxn modelId="{504A989F-173C-48DF-9723-68534C66EC5F}" type="presParOf" srcId="{7C9A4A70-19FE-4D25-9EC0-FF0479A26618}" destId="{33F8B1C3-DF46-4629-83FE-488C99B31893}" srcOrd="2" destOrd="0" presId="urn:microsoft.com/office/officeart/2008/layout/LinedList"/>
    <dgm:cxn modelId="{2FB25ED5-8542-446D-8729-3C7117E452A1}" type="presParOf" srcId="{7C9A4A70-19FE-4D25-9EC0-FF0479A26618}" destId="{4919BAC2-C4C2-4CF6-9F59-D860470695FA}" srcOrd="3" destOrd="0" presId="urn:microsoft.com/office/officeart/2008/layout/LinedList"/>
    <dgm:cxn modelId="{E570DC2B-D748-444A-98BF-3004B4FDCDC2}" type="presParOf" srcId="{7C9A4A70-19FE-4D25-9EC0-FF0479A26618}" destId="{49EAA6B0-3C3E-478A-BBFB-D212E12355C5}" srcOrd="4" destOrd="0" presId="urn:microsoft.com/office/officeart/2008/layout/LinedList"/>
    <dgm:cxn modelId="{D3C07116-CF89-47D4-A9F9-05F9B78C41C6}" type="presParOf" srcId="{49EAA6B0-3C3E-478A-BBFB-D212E12355C5}" destId="{E8D75008-DF95-409A-B096-B57B8595F20D}" srcOrd="0" destOrd="0" presId="urn:microsoft.com/office/officeart/2008/layout/LinedList"/>
    <dgm:cxn modelId="{B28B9AF5-D826-4CF9-AE47-99EC4525B98C}" type="presParOf" srcId="{49EAA6B0-3C3E-478A-BBFB-D212E12355C5}" destId="{F58F3B30-E70D-4246-817B-202244224A25}" srcOrd="1" destOrd="0" presId="urn:microsoft.com/office/officeart/2008/layout/LinedList"/>
    <dgm:cxn modelId="{9794D76F-7FA8-49B1-BA0F-89F961176164}" type="presParOf" srcId="{49EAA6B0-3C3E-478A-BBFB-D212E12355C5}" destId="{C21779B6-AC6E-4C92-B174-6A1055CF00B2}" srcOrd="2" destOrd="0" presId="urn:microsoft.com/office/officeart/2008/layout/LinedList"/>
    <dgm:cxn modelId="{1C115926-9634-4363-A791-1C8D5BBBD463}" type="presParOf" srcId="{C21779B6-AC6E-4C92-B174-6A1055CF00B2}" destId="{07C5DA48-E8A0-44A7-95FE-FEA720569275}" srcOrd="0" destOrd="0" presId="urn:microsoft.com/office/officeart/2008/layout/LinedList"/>
    <dgm:cxn modelId="{282E1EB7-1A18-489B-B618-54598A727613}" type="presParOf" srcId="{07C5DA48-E8A0-44A7-95FE-FEA720569275}" destId="{23E45E7B-68FE-4CD8-9548-D4E15AE1D5A6}" srcOrd="0" destOrd="0" presId="urn:microsoft.com/office/officeart/2008/layout/LinedList"/>
    <dgm:cxn modelId="{2DA45FA0-53CA-4D92-81CC-0E8491592FB3}" type="presParOf" srcId="{07C5DA48-E8A0-44A7-95FE-FEA720569275}" destId="{39444BA5-9C67-4D4D-A736-89049BC1C725}" srcOrd="1" destOrd="0" presId="urn:microsoft.com/office/officeart/2008/layout/LinedList"/>
    <dgm:cxn modelId="{F184AFB3-647A-44ED-9353-D7274B631CF9}" type="presParOf" srcId="{07C5DA48-E8A0-44A7-95FE-FEA720569275}" destId="{FB6BE3FF-03F1-4659-AB07-8E2923924B05}" srcOrd="2" destOrd="0" presId="urn:microsoft.com/office/officeart/2008/layout/LinedList"/>
    <dgm:cxn modelId="{74C7450E-77C7-4B9C-ADA6-3D7B9163674F}" type="presParOf" srcId="{C21779B6-AC6E-4C92-B174-6A1055CF00B2}" destId="{4A453154-320B-4062-BE4D-ABCB09C4FD6D}" srcOrd="1" destOrd="0" presId="urn:microsoft.com/office/officeart/2008/layout/LinedList"/>
    <dgm:cxn modelId="{D2C3A1A6-E7B7-4C90-9DA8-6D9A4D56707B}" type="presParOf" srcId="{C21779B6-AC6E-4C92-B174-6A1055CF00B2}" destId="{C33D6B04-B718-4AB7-A782-02774E6E1E53}" srcOrd="2" destOrd="0" presId="urn:microsoft.com/office/officeart/2008/layout/LinedList"/>
    <dgm:cxn modelId="{6E010368-2E48-43F4-8114-65036A8F7BF1}" type="presParOf" srcId="{C33D6B04-B718-4AB7-A782-02774E6E1E53}" destId="{1653C955-3DDB-4A38-8311-21452EB12178}" srcOrd="0" destOrd="0" presId="urn:microsoft.com/office/officeart/2008/layout/LinedList"/>
    <dgm:cxn modelId="{DEBB99E9-821C-4556-8860-453D9337A9D7}" type="presParOf" srcId="{C33D6B04-B718-4AB7-A782-02774E6E1E53}" destId="{C9EF8031-7EDD-4DEF-8F60-4545E6FE3091}" srcOrd="1" destOrd="0" presId="urn:microsoft.com/office/officeart/2008/layout/LinedList"/>
    <dgm:cxn modelId="{5289EEE4-662A-46B2-9A65-CF3D68A343C4}" type="presParOf" srcId="{C33D6B04-B718-4AB7-A782-02774E6E1E53}" destId="{141D8E52-E810-49E2-97BF-17B567162416}" srcOrd="2" destOrd="0" presId="urn:microsoft.com/office/officeart/2008/layout/LinedList"/>
    <dgm:cxn modelId="{279D059D-B77C-4F4C-A80C-6EBB5B9406ED}" type="presParOf" srcId="{C21779B6-AC6E-4C92-B174-6A1055CF00B2}" destId="{2750DBE8-E392-4180-9947-B0E2E110F7CF}" srcOrd="3" destOrd="0" presId="urn:microsoft.com/office/officeart/2008/layout/LinedList"/>
    <dgm:cxn modelId="{53A04F0E-1126-406C-B1D5-65D11A090FA6}" type="presParOf" srcId="{C21779B6-AC6E-4C92-B174-6A1055CF00B2}" destId="{7A8E72A9-64C2-45B7-B00D-47C772B9D85D}" srcOrd="4" destOrd="0" presId="urn:microsoft.com/office/officeart/2008/layout/LinedList"/>
    <dgm:cxn modelId="{2D5F80CF-D30F-4D5D-8E28-FD5874046A48}" type="presParOf" srcId="{7A8E72A9-64C2-45B7-B00D-47C772B9D85D}" destId="{3F3E98BA-FDB6-4E64-89F2-DD57D0B18547}" srcOrd="0" destOrd="0" presId="urn:microsoft.com/office/officeart/2008/layout/LinedList"/>
    <dgm:cxn modelId="{D4232744-55A6-4D0E-BFDD-A631F385B884}" type="presParOf" srcId="{7A8E72A9-64C2-45B7-B00D-47C772B9D85D}" destId="{D39C584D-FF22-4EB5-9440-38CFD8F8F721}" srcOrd="1" destOrd="0" presId="urn:microsoft.com/office/officeart/2008/layout/LinedList"/>
    <dgm:cxn modelId="{DFB968AE-1524-460F-A38A-13283FA00808}" type="presParOf" srcId="{7A8E72A9-64C2-45B7-B00D-47C772B9D85D}" destId="{FE6068F3-A99F-4D79-971B-A18FBF28DE97}" srcOrd="2" destOrd="0" presId="urn:microsoft.com/office/officeart/2008/layout/LinedList"/>
    <dgm:cxn modelId="{D4DC72BA-6A6F-4D18-9FC4-9382005CC9B1}" type="presParOf" srcId="{7C9A4A70-19FE-4D25-9EC0-FF0479A26618}" destId="{EB28DDAA-6810-42D4-9CD4-D3919F159E7E}" srcOrd="5" destOrd="0" presId="urn:microsoft.com/office/officeart/2008/layout/LinedList"/>
    <dgm:cxn modelId="{9B651FEB-F760-4ECA-A2F2-AAB01BF76DD3}" type="presParOf" srcId="{7C9A4A70-19FE-4D25-9EC0-FF0479A26618}" destId="{E9D26295-B7D7-4ECD-BAC9-B7D3B60A8137}" srcOrd="6" destOrd="0" presId="urn:microsoft.com/office/officeart/2008/layout/LinedList"/>
    <dgm:cxn modelId="{AC8F32CE-99AA-4209-913E-6331C4D7B05C}" type="presParOf" srcId="{7C9A4A70-19FE-4D25-9EC0-FF0479A26618}" destId="{91BF53BC-D35B-41E4-BDB3-A6AF99F96464}" srcOrd="7" destOrd="0" presId="urn:microsoft.com/office/officeart/2008/layout/LinedList"/>
    <dgm:cxn modelId="{DCC7E2E9-0AC5-4D73-9949-761004314F71}" type="presParOf" srcId="{91BF53BC-D35B-41E4-BDB3-A6AF99F96464}" destId="{0758A97E-9886-4D13-BFE4-30C4DEB1A5DB}" srcOrd="0" destOrd="0" presId="urn:microsoft.com/office/officeart/2008/layout/LinedList"/>
    <dgm:cxn modelId="{AD1F943F-6285-4D93-93AB-1164DD3C590B}" type="presParOf" srcId="{91BF53BC-D35B-41E4-BDB3-A6AF99F96464}" destId="{18D87B3B-EE5F-4A67-9A1D-52E17675FC56}" srcOrd="1" destOrd="0" presId="urn:microsoft.com/office/officeart/2008/layout/LinedList"/>
    <dgm:cxn modelId="{49F3BCF4-2B56-4A2E-9635-A4E2D2DCAA32}" type="presParOf" srcId="{91BF53BC-D35B-41E4-BDB3-A6AF99F96464}" destId="{AD76CAF4-0FD2-4FC8-AB32-647514BDBAFB}" srcOrd="2" destOrd="0" presId="urn:microsoft.com/office/officeart/2008/layout/LinedList"/>
    <dgm:cxn modelId="{C93EBDCA-EBBC-4674-B18D-0EF6068C57B4}" type="presParOf" srcId="{AD76CAF4-0FD2-4FC8-AB32-647514BDBAFB}" destId="{489C0406-7446-40D1-B04F-557D477D464B}" srcOrd="0" destOrd="0" presId="urn:microsoft.com/office/officeart/2008/layout/LinedList"/>
    <dgm:cxn modelId="{81F5F4B0-2221-440C-AC64-DB928DE6CD7B}" type="presParOf" srcId="{489C0406-7446-40D1-B04F-557D477D464B}" destId="{1C23F2BB-DB52-4927-AF66-768569DD6E8D}" srcOrd="0" destOrd="0" presId="urn:microsoft.com/office/officeart/2008/layout/LinedList"/>
    <dgm:cxn modelId="{70F4BFBA-761C-4402-9766-07099784B96F}" type="presParOf" srcId="{489C0406-7446-40D1-B04F-557D477D464B}" destId="{38D7811D-5F25-4976-8385-7655C9FD2230}" srcOrd="1" destOrd="0" presId="urn:microsoft.com/office/officeart/2008/layout/LinedList"/>
    <dgm:cxn modelId="{49ED0DDD-8303-4050-872B-D8BCC31A24A7}" type="presParOf" srcId="{489C0406-7446-40D1-B04F-557D477D464B}" destId="{543F578D-A744-4584-9868-8C77C6551FA8}" srcOrd="2" destOrd="0" presId="urn:microsoft.com/office/officeart/2008/layout/LinedList"/>
    <dgm:cxn modelId="{53026263-16BE-4F90-AD03-40BC31626040}" type="presParOf" srcId="{AD76CAF4-0FD2-4FC8-AB32-647514BDBAFB}" destId="{01B8AE98-C016-4D40-85A9-4CA4D1B8E1CB}" srcOrd="1" destOrd="0" presId="urn:microsoft.com/office/officeart/2008/layout/LinedList"/>
    <dgm:cxn modelId="{CAB7DC72-E4AB-41E0-9CE6-C3F959964EC6}" type="presParOf" srcId="{AD76CAF4-0FD2-4FC8-AB32-647514BDBAFB}" destId="{C9AB12EE-1491-46A9-BE50-F52EAFAA4A20}" srcOrd="2" destOrd="0" presId="urn:microsoft.com/office/officeart/2008/layout/LinedList"/>
    <dgm:cxn modelId="{B258D5D0-50A4-4496-B751-270B6F41469D}" type="presParOf" srcId="{C9AB12EE-1491-46A9-BE50-F52EAFAA4A20}" destId="{4066B7D1-000C-4AE9-95BF-A370CBE57858}" srcOrd="0" destOrd="0" presId="urn:microsoft.com/office/officeart/2008/layout/LinedList"/>
    <dgm:cxn modelId="{D79BF721-DEC7-4E31-AC15-B32E70ECA56D}" type="presParOf" srcId="{C9AB12EE-1491-46A9-BE50-F52EAFAA4A20}" destId="{187E5173-EF13-4358-9A4C-3F5CC2C8B43E}" srcOrd="1" destOrd="0" presId="urn:microsoft.com/office/officeart/2008/layout/LinedList"/>
    <dgm:cxn modelId="{12C93D67-7BC8-4102-9E8D-286170C015A2}" type="presParOf" srcId="{C9AB12EE-1491-46A9-BE50-F52EAFAA4A20}" destId="{DCB25108-CA23-48C6-831F-F3E16B262C3F}" srcOrd="2" destOrd="0" presId="urn:microsoft.com/office/officeart/2008/layout/LinedList"/>
    <dgm:cxn modelId="{4592C730-3478-46D2-8A05-DBE6A6E15571}" type="presParOf" srcId="{AD76CAF4-0FD2-4FC8-AB32-647514BDBAFB}" destId="{28CBEA83-AC8F-4EC9-9AF9-1A061BFE3CCA}" srcOrd="3" destOrd="0" presId="urn:microsoft.com/office/officeart/2008/layout/LinedList"/>
    <dgm:cxn modelId="{272686DA-F731-4130-ABF5-A3DD1A6CFE39}" type="presParOf" srcId="{AD76CAF4-0FD2-4FC8-AB32-647514BDBAFB}" destId="{0B1EEBF4-7480-4094-9A73-C0C799EA5ACC}" srcOrd="4" destOrd="0" presId="urn:microsoft.com/office/officeart/2008/layout/LinedList"/>
    <dgm:cxn modelId="{DDCF29C0-1E16-4C7B-96AA-4CA19F51FFC4}" type="presParOf" srcId="{0B1EEBF4-7480-4094-9A73-C0C799EA5ACC}" destId="{4C383740-C021-4F48-9FC4-6CF24B359BD9}" srcOrd="0" destOrd="0" presId="urn:microsoft.com/office/officeart/2008/layout/LinedList"/>
    <dgm:cxn modelId="{0CF2E6AE-2FC6-4F8E-82F5-36A3E7E6FF4B}" type="presParOf" srcId="{0B1EEBF4-7480-4094-9A73-C0C799EA5ACC}" destId="{B2936C6E-EF58-439D-AAD0-C46F0BB7FC35}" srcOrd="1" destOrd="0" presId="urn:microsoft.com/office/officeart/2008/layout/LinedList"/>
    <dgm:cxn modelId="{C023E726-218E-49AE-9B5B-8FF8CA4A517D}" type="presParOf" srcId="{0B1EEBF4-7480-4094-9A73-C0C799EA5ACC}" destId="{31707DF1-F370-405D-B0E0-02A60FCCCFA2}" srcOrd="2" destOrd="0" presId="urn:microsoft.com/office/officeart/2008/layout/LinedList"/>
    <dgm:cxn modelId="{80BD4A10-2826-4EB8-A52F-51423C7CF19E}" type="presParOf" srcId="{7C9A4A70-19FE-4D25-9EC0-FF0479A26618}" destId="{0F1778A2-C715-4F5C-973E-C0F1A8F0C77D}" srcOrd="8" destOrd="0" presId="urn:microsoft.com/office/officeart/2008/layout/LinedList"/>
    <dgm:cxn modelId="{C2CA2BC5-1F13-4146-9033-5BEBC6DA1606}" type="presParOf" srcId="{7C9A4A70-19FE-4D25-9EC0-FF0479A26618}" destId="{548ED5C1-E96D-4EBF-81C5-BC4E0F8B1D14}" srcOrd="9" destOrd="0" presId="urn:microsoft.com/office/officeart/2008/layout/LinedList"/>
    <dgm:cxn modelId="{C664D0A3-623A-43DD-BFD5-699354BC9676}" type="presParOf" srcId="{7C9A4A70-19FE-4D25-9EC0-FF0479A26618}" destId="{98237773-3767-4D0B-A854-3FCCE7BE5AAA}" srcOrd="10" destOrd="0" presId="urn:microsoft.com/office/officeart/2008/layout/LinedList"/>
    <dgm:cxn modelId="{81A9DADE-8640-4EA5-8661-D3947052C1DB}" type="presParOf" srcId="{98237773-3767-4D0B-A854-3FCCE7BE5AAA}" destId="{E5A3C8BB-C8A8-4E8D-9D32-AB6B21EC331C}" srcOrd="0" destOrd="0" presId="urn:microsoft.com/office/officeart/2008/layout/LinedList"/>
    <dgm:cxn modelId="{224B88DF-A399-42C0-9546-E1C2CACAD50E}" type="presParOf" srcId="{98237773-3767-4D0B-A854-3FCCE7BE5AAA}" destId="{74F5CE87-2535-4FFF-9816-44C5BF84CBE7}" srcOrd="1" destOrd="0" presId="urn:microsoft.com/office/officeart/2008/layout/LinedList"/>
    <dgm:cxn modelId="{D887B987-D45B-4C43-B182-D51F1722EF5A}" type="presParOf" srcId="{98237773-3767-4D0B-A854-3FCCE7BE5AAA}" destId="{06DB5B0D-2940-4319-B44E-4BC5CC1F6BD5}" srcOrd="2" destOrd="0" presId="urn:microsoft.com/office/officeart/2008/layout/LinedList"/>
    <dgm:cxn modelId="{8D8E71CA-E104-43C8-8110-B7BD6336715C}" type="presParOf" srcId="{7C9A4A70-19FE-4D25-9EC0-FF0479A26618}" destId="{CE0FDDCA-91FF-4559-A93C-72A87AD11F92}" srcOrd="11" destOrd="0" presId="urn:microsoft.com/office/officeart/2008/layout/LinedList"/>
    <dgm:cxn modelId="{2298F7A7-55B6-431D-8E2E-6763E2847CDB}" type="presParOf" srcId="{7C9A4A70-19FE-4D25-9EC0-FF0479A26618}" destId="{43399C48-0C07-4D8F-A1EE-A54AE7820BE5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D4615-AEE0-4A4E-AA38-FBB5983AB7DC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B5F015-6B55-45EB-B8B6-41B7EA4C1285}">
      <dgm:prSet/>
      <dgm:spPr/>
      <dgm:t>
        <a:bodyPr/>
        <a:lstStyle/>
        <a:p>
          <a:r>
            <a:rPr lang="de-DE" dirty="0"/>
            <a:t>Lebt in der SQL-</a:t>
          </a:r>
          <a:r>
            <a:rPr lang="de-DE" dirty="0" err="1"/>
            <a:t>From</a:t>
          </a:r>
          <a:r>
            <a:rPr lang="de-DE" dirty="0"/>
            <a:t>-</a:t>
          </a:r>
          <a:r>
            <a:rPr lang="de-DE" dirty="0" err="1"/>
            <a:t>Clause</a:t>
          </a:r>
          <a:endParaRPr lang="de-DE" dirty="0"/>
        </a:p>
      </dgm:t>
    </dgm:pt>
    <dgm:pt modelId="{19F4BB4B-E0CE-4003-8ED8-6F5CB660D43F}" type="parTrans" cxnId="{A1B8A2F0-6309-4D4E-A37D-C7180829A8CC}">
      <dgm:prSet/>
      <dgm:spPr/>
      <dgm:t>
        <a:bodyPr/>
        <a:lstStyle/>
        <a:p>
          <a:endParaRPr lang="de-DE"/>
        </a:p>
      </dgm:t>
    </dgm:pt>
    <dgm:pt modelId="{E64A8C31-B69D-4F33-8BFC-A96E4EE822D2}" type="sibTrans" cxnId="{A1B8A2F0-6309-4D4E-A37D-C7180829A8CC}">
      <dgm:prSet/>
      <dgm:spPr/>
      <dgm:t>
        <a:bodyPr/>
        <a:lstStyle/>
        <a:p>
          <a:endParaRPr lang="de-DE"/>
        </a:p>
      </dgm:t>
    </dgm:pt>
    <dgm:pt modelId="{0BE8198D-1FA7-42E9-939D-19C6BEA32030}">
      <dgm:prSet/>
      <dgm:spPr/>
      <dgm:t>
        <a:bodyPr/>
        <a:lstStyle/>
        <a:p>
          <a:r>
            <a:rPr lang="de-DE" dirty="0"/>
            <a:t>Produziert </a:t>
          </a:r>
          <a:r>
            <a:rPr lang="de-DE" b="1" dirty="0"/>
            <a:t>Zeilen</a:t>
          </a:r>
          <a:r>
            <a:rPr lang="de-DE" dirty="0"/>
            <a:t> und </a:t>
          </a:r>
          <a:r>
            <a:rPr lang="de-DE" b="1" dirty="0"/>
            <a:t>Spalten</a:t>
          </a:r>
          <a:endParaRPr lang="de-DE" dirty="0"/>
        </a:p>
      </dgm:t>
    </dgm:pt>
    <dgm:pt modelId="{BD3F8576-9F67-4386-89CA-0022727D3C46}" type="parTrans" cxnId="{A7701CAE-EA8B-4888-A07A-1EC255319A14}">
      <dgm:prSet/>
      <dgm:spPr/>
      <dgm:t>
        <a:bodyPr/>
        <a:lstStyle/>
        <a:p>
          <a:endParaRPr lang="de-DE"/>
        </a:p>
      </dgm:t>
    </dgm:pt>
    <dgm:pt modelId="{F1A6319D-1A5F-4F97-97A8-EB2E7F544D37}" type="sibTrans" cxnId="{A7701CAE-EA8B-4888-A07A-1EC255319A14}">
      <dgm:prSet/>
      <dgm:spPr/>
      <dgm:t>
        <a:bodyPr/>
        <a:lstStyle/>
        <a:p>
          <a:endParaRPr lang="de-DE"/>
        </a:p>
      </dgm:t>
    </dgm:pt>
    <dgm:pt modelId="{831CA6ED-C154-439E-A1CD-E8BC746E187F}">
      <dgm:prSet/>
      <dgm:spPr/>
      <dgm:t>
        <a:bodyPr/>
        <a:lstStyle/>
        <a:p>
          <a:r>
            <a:rPr lang="de-DE" dirty="0"/>
            <a:t>Akzeptiert JSON aus CLOBs</a:t>
          </a:r>
        </a:p>
      </dgm:t>
    </dgm:pt>
    <dgm:pt modelId="{2040639D-0A9F-487F-B3E9-92D4152E4759}" type="parTrans" cxnId="{14A60E77-5EFA-49E4-9785-02BC09E40129}">
      <dgm:prSet/>
      <dgm:spPr/>
      <dgm:t>
        <a:bodyPr/>
        <a:lstStyle/>
        <a:p>
          <a:endParaRPr lang="de-DE"/>
        </a:p>
      </dgm:t>
    </dgm:pt>
    <dgm:pt modelId="{B8767209-8C8A-4DD1-9349-38E5D44D1CD1}" type="sibTrans" cxnId="{14A60E77-5EFA-49E4-9785-02BC09E40129}">
      <dgm:prSet/>
      <dgm:spPr/>
      <dgm:t>
        <a:bodyPr/>
        <a:lstStyle/>
        <a:p>
          <a:endParaRPr lang="de-DE"/>
        </a:p>
      </dgm:t>
    </dgm:pt>
    <dgm:pt modelId="{C2AF9D93-B583-4D59-ABE5-05A3C2C81474}">
      <dgm:prSet/>
      <dgm:spPr/>
      <dgm:t>
        <a:bodyPr/>
        <a:lstStyle/>
        <a:p>
          <a:r>
            <a:rPr lang="de-DE" dirty="0"/>
            <a:t>JSON_TABLE</a:t>
          </a:r>
        </a:p>
      </dgm:t>
    </dgm:pt>
    <dgm:pt modelId="{F9F50CEA-AB37-49EC-90AB-B400BE9B4CC7}" type="parTrans" cxnId="{473ADF5C-1F40-43ED-8716-56812FF6D583}">
      <dgm:prSet/>
      <dgm:spPr/>
      <dgm:t>
        <a:bodyPr/>
        <a:lstStyle/>
        <a:p>
          <a:endParaRPr lang="de-DE"/>
        </a:p>
      </dgm:t>
    </dgm:pt>
    <dgm:pt modelId="{BDC16E92-AA80-41CE-B982-A803E8450E61}" type="sibTrans" cxnId="{473ADF5C-1F40-43ED-8716-56812FF6D583}">
      <dgm:prSet/>
      <dgm:spPr/>
      <dgm:t>
        <a:bodyPr/>
        <a:lstStyle/>
        <a:p>
          <a:endParaRPr lang="de-DE"/>
        </a:p>
      </dgm:t>
    </dgm:pt>
    <dgm:pt modelId="{8B98684B-4A94-4FFC-8C88-7E1DFB8BF0C9}" type="pres">
      <dgm:prSet presAssocID="{D32D4615-AEE0-4A4E-AA38-FBB5983AB7DC}" presName="vert0" presStyleCnt="0">
        <dgm:presLayoutVars>
          <dgm:dir/>
          <dgm:animOne val="branch"/>
          <dgm:animLvl val="lvl"/>
        </dgm:presLayoutVars>
      </dgm:prSet>
      <dgm:spPr/>
    </dgm:pt>
    <dgm:pt modelId="{27D9F0E5-0F6B-41A1-A0FB-BD60041B252C}" type="pres">
      <dgm:prSet presAssocID="{C2AF9D93-B583-4D59-ABE5-05A3C2C81474}" presName="thickLine" presStyleLbl="alignNode1" presStyleIdx="0" presStyleCnt="1"/>
      <dgm:spPr/>
    </dgm:pt>
    <dgm:pt modelId="{FB98262F-2E19-40D7-93A6-D4CBB8BF2B18}" type="pres">
      <dgm:prSet presAssocID="{C2AF9D93-B583-4D59-ABE5-05A3C2C81474}" presName="horz1" presStyleCnt="0"/>
      <dgm:spPr/>
    </dgm:pt>
    <dgm:pt modelId="{66BABC5A-58AF-416C-8990-B97C2885ABEB}" type="pres">
      <dgm:prSet presAssocID="{C2AF9D93-B583-4D59-ABE5-05A3C2C81474}" presName="tx1" presStyleLbl="revTx" presStyleIdx="0" presStyleCnt="4"/>
      <dgm:spPr/>
    </dgm:pt>
    <dgm:pt modelId="{2F516B9F-5511-4AC8-AAD3-1DE1A55FD831}" type="pres">
      <dgm:prSet presAssocID="{C2AF9D93-B583-4D59-ABE5-05A3C2C81474}" presName="vert1" presStyleCnt="0"/>
      <dgm:spPr/>
    </dgm:pt>
    <dgm:pt modelId="{F60CC578-7D05-4A21-87AD-B3A9CB60A2F4}" type="pres">
      <dgm:prSet presAssocID="{17B5F015-6B55-45EB-B8B6-41B7EA4C1285}" presName="vertSpace2a" presStyleCnt="0"/>
      <dgm:spPr/>
    </dgm:pt>
    <dgm:pt modelId="{6C78DF4F-F69F-4F59-AC1C-DB1996BA2DF9}" type="pres">
      <dgm:prSet presAssocID="{17B5F015-6B55-45EB-B8B6-41B7EA4C1285}" presName="horz2" presStyleCnt="0"/>
      <dgm:spPr/>
    </dgm:pt>
    <dgm:pt modelId="{1CE1FA48-F257-48A9-AA0B-1066B44232BB}" type="pres">
      <dgm:prSet presAssocID="{17B5F015-6B55-45EB-B8B6-41B7EA4C1285}" presName="horzSpace2" presStyleCnt="0"/>
      <dgm:spPr/>
    </dgm:pt>
    <dgm:pt modelId="{0AB9B1C2-D98D-4F2F-82DF-FA8E12DC5376}" type="pres">
      <dgm:prSet presAssocID="{17B5F015-6B55-45EB-B8B6-41B7EA4C1285}" presName="tx2" presStyleLbl="revTx" presStyleIdx="1" presStyleCnt="4"/>
      <dgm:spPr/>
    </dgm:pt>
    <dgm:pt modelId="{A5AF0F6C-B471-4F29-8891-498E1A5310AA}" type="pres">
      <dgm:prSet presAssocID="{17B5F015-6B55-45EB-B8B6-41B7EA4C1285}" presName="vert2" presStyleCnt="0"/>
      <dgm:spPr/>
    </dgm:pt>
    <dgm:pt modelId="{3540EF67-B639-4060-946B-40CC972A5EF5}" type="pres">
      <dgm:prSet presAssocID="{17B5F015-6B55-45EB-B8B6-41B7EA4C1285}" presName="thinLine2b" presStyleLbl="callout" presStyleIdx="0" presStyleCnt="3"/>
      <dgm:spPr/>
    </dgm:pt>
    <dgm:pt modelId="{E19FF196-6CA9-44EB-9ACE-6247563AD713}" type="pres">
      <dgm:prSet presAssocID="{17B5F015-6B55-45EB-B8B6-41B7EA4C1285}" presName="vertSpace2b" presStyleCnt="0"/>
      <dgm:spPr/>
    </dgm:pt>
    <dgm:pt modelId="{936E46AF-92FE-4FF6-9C1C-DEAA5E829D27}" type="pres">
      <dgm:prSet presAssocID="{0BE8198D-1FA7-42E9-939D-19C6BEA32030}" presName="horz2" presStyleCnt="0"/>
      <dgm:spPr/>
    </dgm:pt>
    <dgm:pt modelId="{CE7A196F-661A-429D-B54A-30C1B21EB394}" type="pres">
      <dgm:prSet presAssocID="{0BE8198D-1FA7-42E9-939D-19C6BEA32030}" presName="horzSpace2" presStyleCnt="0"/>
      <dgm:spPr/>
    </dgm:pt>
    <dgm:pt modelId="{C4951A04-6215-4ABB-A9DF-4FA0C214E38E}" type="pres">
      <dgm:prSet presAssocID="{0BE8198D-1FA7-42E9-939D-19C6BEA32030}" presName="tx2" presStyleLbl="revTx" presStyleIdx="2" presStyleCnt="4"/>
      <dgm:spPr/>
    </dgm:pt>
    <dgm:pt modelId="{6041E09E-0BBC-473D-A6F9-A8547AEC5262}" type="pres">
      <dgm:prSet presAssocID="{0BE8198D-1FA7-42E9-939D-19C6BEA32030}" presName="vert2" presStyleCnt="0"/>
      <dgm:spPr/>
    </dgm:pt>
    <dgm:pt modelId="{C649FB02-7231-4D43-AEEA-6643C0E03E69}" type="pres">
      <dgm:prSet presAssocID="{0BE8198D-1FA7-42E9-939D-19C6BEA32030}" presName="thinLine2b" presStyleLbl="callout" presStyleIdx="1" presStyleCnt="3"/>
      <dgm:spPr/>
    </dgm:pt>
    <dgm:pt modelId="{7FACEF7B-BCFD-4642-B252-B561E54D4609}" type="pres">
      <dgm:prSet presAssocID="{0BE8198D-1FA7-42E9-939D-19C6BEA32030}" presName="vertSpace2b" presStyleCnt="0"/>
      <dgm:spPr/>
    </dgm:pt>
    <dgm:pt modelId="{5F3F9E68-DB8D-41EE-A2C5-DF5E18AEE8D6}" type="pres">
      <dgm:prSet presAssocID="{831CA6ED-C154-439E-A1CD-E8BC746E187F}" presName="horz2" presStyleCnt="0"/>
      <dgm:spPr/>
    </dgm:pt>
    <dgm:pt modelId="{0D6F4625-7C1D-4D7F-BFCD-63199D3A6699}" type="pres">
      <dgm:prSet presAssocID="{831CA6ED-C154-439E-A1CD-E8BC746E187F}" presName="horzSpace2" presStyleCnt="0"/>
      <dgm:spPr/>
    </dgm:pt>
    <dgm:pt modelId="{B046641F-64C6-49C9-BC5D-562143B76485}" type="pres">
      <dgm:prSet presAssocID="{831CA6ED-C154-439E-A1CD-E8BC746E187F}" presName="tx2" presStyleLbl="revTx" presStyleIdx="3" presStyleCnt="4"/>
      <dgm:spPr/>
    </dgm:pt>
    <dgm:pt modelId="{1B6CB05C-B75D-456E-A367-080A753B677D}" type="pres">
      <dgm:prSet presAssocID="{831CA6ED-C154-439E-A1CD-E8BC746E187F}" presName="vert2" presStyleCnt="0"/>
      <dgm:spPr/>
    </dgm:pt>
    <dgm:pt modelId="{05A7F7B2-229F-4124-8497-9544F21352C5}" type="pres">
      <dgm:prSet presAssocID="{831CA6ED-C154-439E-A1CD-E8BC746E187F}" presName="thinLine2b" presStyleLbl="callout" presStyleIdx="2" presStyleCnt="3"/>
      <dgm:spPr/>
    </dgm:pt>
    <dgm:pt modelId="{6F954902-8499-404D-9CD8-FDB6A95C0FEB}" type="pres">
      <dgm:prSet presAssocID="{831CA6ED-C154-439E-A1CD-E8BC746E187F}" presName="vertSpace2b" presStyleCnt="0"/>
      <dgm:spPr/>
    </dgm:pt>
  </dgm:ptLst>
  <dgm:cxnLst>
    <dgm:cxn modelId="{A7701CAE-EA8B-4888-A07A-1EC255319A14}" srcId="{C2AF9D93-B583-4D59-ABE5-05A3C2C81474}" destId="{0BE8198D-1FA7-42E9-939D-19C6BEA32030}" srcOrd="1" destOrd="0" parTransId="{BD3F8576-9F67-4386-89CA-0022727D3C46}" sibTransId="{F1A6319D-1A5F-4F97-97A8-EB2E7F544D37}"/>
    <dgm:cxn modelId="{A1B8A2F0-6309-4D4E-A37D-C7180829A8CC}" srcId="{C2AF9D93-B583-4D59-ABE5-05A3C2C81474}" destId="{17B5F015-6B55-45EB-B8B6-41B7EA4C1285}" srcOrd="0" destOrd="0" parTransId="{19F4BB4B-E0CE-4003-8ED8-6F5CB660D43F}" sibTransId="{E64A8C31-B69D-4F33-8BFC-A96E4EE822D2}"/>
    <dgm:cxn modelId="{35483F92-9920-4030-8A0A-33150075C7D5}" type="presOf" srcId="{17B5F015-6B55-45EB-B8B6-41B7EA4C1285}" destId="{0AB9B1C2-D98D-4F2F-82DF-FA8E12DC5376}" srcOrd="0" destOrd="0" presId="urn:microsoft.com/office/officeart/2008/layout/LinedList"/>
    <dgm:cxn modelId="{64C4919E-CE83-4F82-8556-6DE5D21F94A9}" type="presOf" srcId="{0BE8198D-1FA7-42E9-939D-19C6BEA32030}" destId="{C4951A04-6215-4ABB-A9DF-4FA0C214E38E}" srcOrd="0" destOrd="0" presId="urn:microsoft.com/office/officeart/2008/layout/LinedList"/>
    <dgm:cxn modelId="{B24B4E11-E4A5-4468-A4E2-9E6532D2812C}" type="presOf" srcId="{D32D4615-AEE0-4A4E-AA38-FBB5983AB7DC}" destId="{8B98684B-4A94-4FFC-8C88-7E1DFB8BF0C9}" srcOrd="0" destOrd="0" presId="urn:microsoft.com/office/officeart/2008/layout/LinedList"/>
    <dgm:cxn modelId="{14A60E77-5EFA-49E4-9785-02BC09E40129}" srcId="{C2AF9D93-B583-4D59-ABE5-05A3C2C81474}" destId="{831CA6ED-C154-439E-A1CD-E8BC746E187F}" srcOrd="2" destOrd="0" parTransId="{2040639D-0A9F-487F-B3E9-92D4152E4759}" sibTransId="{B8767209-8C8A-4DD1-9349-38E5D44D1CD1}"/>
    <dgm:cxn modelId="{02F93AA2-3606-4241-8C01-E03BFE24F907}" type="presOf" srcId="{831CA6ED-C154-439E-A1CD-E8BC746E187F}" destId="{B046641F-64C6-49C9-BC5D-562143B76485}" srcOrd="0" destOrd="0" presId="urn:microsoft.com/office/officeart/2008/layout/LinedList"/>
    <dgm:cxn modelId="{FA54CBDA-9513-4CBC-9CB3-7C55740BECDC}" type="presOf" srcId="{C2AF9D93-B583-4D59-ABE5-05A3C2C81474}" destId="{66BABC5A-58AF-416C-8990-B97C2885ABEB}" srcOrd="0" destOrd="0" presId="urn:microsoft.com/office/officeart/2008/layout/LinedList"/>
    <dgm:cxn modelId="{473ADF5C-1F40-43ED-8716-56812FF6D583}" srcId="{D32D4615-AEE0-4A4E-AA38-FBB5983AB7DC}" destId="{C2AF9D93-B583-4D59-ABE5-05A3C2C81474}" srcOrd="0" destOrd="0" parTransId="{F9F50CEA-AB37-49EC-90AB-B400BE9B4CC7}" sibTransId="{BDC16E92-AA80-41CE-B982-A803E8450E61}"/>
    <dgm:cxn modelId="{2F7F816F-7480-41B8-B02A-43F58E94F368}" type="presParOf" srcId="{8B98684B-4A94-4FFC-8C88-7E1DFB8BF0C9}" destId="{27D9F0E5-0F6B-41A1-A0FB-BD60041B252C}" srcOrd="0" destOrd="0" presId="urn:microsoft.com/office/officeart/2008/layout/LinedList"/>
    <dgm:cxn modelId="{D7C82C6B-0254-4705-B4E8-6982D0E81B93}" type="presParOf" srcId="{8B98684B-4A94-4FFC-8C88-7E1DFB8BF0C9}" destId="{FB98262F-2E19-40D7-93A6-D4CBB8BF2B18}" srcOrd="1" destOrd="0" presId="urn:microsoft.com/office/officeart/2008/layout/LinedList"/>
    <dgm:cxn modelId="{3F5B6DBC-21E7-48B7-A4DA-D0A007AE1A3B}" type="presParOf" srcId="{FB98262F-2E19-40D7-93A6-D4CBB8BF2B18}" destId="{66BABC5A-58AF-416C-8990-B97C2885ABEB}" srcOrd="0" destOrd="0" presId="urn:microsoft.com/office/officeart/2008/layout/LinedList"/>
    <dgm:cxn modelId="{0945C7D4-19BE-497D-B2FB-C17836C6C1F7}" type="presParOf" srcId="{FB98262F-2E19-40D7-93A6-D4CBB8BF2B18}" destId="{2F516B9F-5511-4AC8-AAD3-1DE1A55FD831}" srcOrd="1" destOrd="0" presId="urn:microsoft.com/office/officeart/2008/layout/LinedList"/>
    <dgm:cxn modelId="{E8E8E7DC-F937-494E-9D87-5EDB8C47D07C}" type="presParOf" srcId="{2F516B9F-5511-4AC8-AAD3-1DE1A55FD831}" destId="{F60CC578-7D05-4A21-87AD-B3A9CB60A2F4}" srcOrd="0" destOrd="0" presId="urn:microsoft.com/office/officeart/2008/layout/LinedList"/>
    <dgm:cxn modelId="{AD23237C-ED23-4759-9EA5-67190D788552}" type="presParOf" srcId="{2F516B9F-5511-4AC8-AAD3-1DE1A55FD831}" destId="{6C78DF4F-F69F-4F59-AC1C-DB1996BA2DF9}" srcOrd="1" destOrd="0" presId="urn:microsoft.com/office/officeart/2008/layout/LinedList"/>
    <dgm:cxn modelId="{9082F11D-B862-476F-98F4-0F5A20226BFA}" type="presParOf" srcId="{6C78DF4F-F69F-4F59-AC1C-DB1996BA2DF9}" destId="{1CE1FA48-F257-48A9-AA0B-1066B44232BB}" srcOrd="0" destOrd="0" presId="urn:microsoft.com/office/officeart/2008/layout/LinedList"/>
    <dgm:cxn modelId="{5DFF89CB-E559-4707-BE81-CDD0C460574A}" type="presParOf" srcId="{6C78DF4F-F69F-4F59-AC1C-DB1996BA2DF9}" destId="{0AB9B1C2-D98D-4F2F-82DF-FA8E12DC5376}" srcOrd="1" destOrd="0" presId="urn:microsoft.com/office/officeart/2008/layout/LinedList"/>
    <dgm:cxn modelId="{5E67972E-ACD9-4DB3-8D65-F623255EC2DB}" type="presParOf" srcId="{6C78DF4F-F69F-4F59-AC1C-DB1996BA2DF9}" destId="{A5AF0F6C-B471-4F29-8891-498E1A5310AA}" srcOrd="2" destOrd="0" presId="urn:microsoft.com/office/officeart/2008/layout/LinedList"/>
    <dgm:cxn modelId="{421B36D3-B2FF-40F5-BE7D-DAE5D7409FEB}" type="presParOf" srcId="{2F516B9F-5511-4AC8-AAD3-1DE1A55FD831}" destId="{3540EF67-B639-4060-946B-40CC972A5EF5}" srcOrd="2" destOrd="0" presId="urn:microsoft.com/office/officeart/2008/layout/LinedList"/>
    <dgm:cxn modelId="{1DC3D664-BC89-4527-AE71-E59795910540}" type="presParOf" srcId="{2F516B9F-5511-4AC8-AAD3-1DE1A55FD831}" destId="{E19FF196-6CA9-44EB-9ACE-6247563AD713}" srcOrd="3" destOrd="0" presId="urn:microsoft.com/office/officeart/2008/layout/LinedList"/>
    <dgm:cxn modelId="{B0087241-F3FF-477B-A0A9-C3B89D424229}" type="presParOf" srcId="{2F516B9F-5511-4AC8-AAD3-1DE1A55FD831}" destId="{936E46AF-92FE-4FF6-9C1C-DEAA5E829D27}" srcOrd="4" destOrd="0" presId="urn:microsoft.com/office/officeart/2008/layout/LinedList"/>
    <dgm:cxn modelId="{2CBD609B-349E-433C-9B9D-6A4EB8055DD4}" type="presParOf" srcId="{936E46AF-92FE-4FF6-9C1C-DEAA5E829D27}" destId="{CE7A196F-661A-429D-B54A-30C1B21EB394}" srcOrd="0" destOrd="0" presId="urn:microsoft.com/office/officeart/2008/layout/LinedList"/>
    <dgm:cxn modelId="{76D657C2-510C-4AE7-8738-3788F6CF37CE}" type="presParOf" srcId="{936E46AF-92FE-4FF6-9C1C-DEAA5E829D27}" destId="{C4951A04-6215-4ABB-A9DF-4FA0C214E38E}" srcOrd="1" destOrd="0" presId="urn:microsoft.com/office/officeart/2008/layout/LinedList"/>
    <dgm:cxn modelId="{E0D031C8-1F8A-4B3A-A2CB-E0CEEADF9D2D}" type="presParOf" srcId="{936E46AF-92FE-4FF6-9C1C-DEAA5E829D27}" destId="{6041E09E-0BBC-473D-A6F9-A8547AEC5262}" srcOrd="2" destOrd="0" presId="urn:microsoft.com/office/officeart/2008/layout/LinedList"/>
    <dgm:cxn modelId="{0B48EE17-9492-4D0F-BBDD-F73514957F3F}" type="presParOf" srcId="{2F516B9F-5511-4AC8-AAD3-1DE1A55FD831}" destId="{C649FB02-7231-4D43-AEEA-6643C0E03E69}" srcOrd="5" destOrd="0" presId="urn:microsoft.com/office/officeart/2008/layout/LinedList"/>
    <dgm:cxn modelId="{7DB99418-4393-4D85-ACFC-899B2BF15D65}" type="presParOf" srcId="{2F516B9F-5511-4AC8-AAD3-1DE1A55FD831}" destId="{7FACEF7B-BCFD-4642-B252-B561E54D4609}" srcOrd="6" destOrd="0" presId="urn:microsoft.com/office/officeart/2008/layout/LinedList"/>
    <dgm:cxn modelId="{EA633A49-919C-41E9-81B9-50A7E9E0E1AC}" type="presParOf" srcId="{2F516B9F-5511-4AC8-AAD3-1DE1A55FD831}" destId="{5F3F9E68-DB8D-41EE-A2C5-DF5E18AEE8D6}" srcOrd="7" destOrd="0" presId="urn:microsoft.com/office/officeart/2008/layout/LinedList"/>
    <dgm:cxn modelId="{53C7D53C-E58E-4A55-A73F-CB7E1DC5C958}" type="presParOf" srcId="{5F3F9E68-DB8D-41EE-A2C5-DF5E18AEE8D6}" destId="{0D6F4625-7C1D-4D7F-BFCD-63199D3A6699}" srcOrd="0" destOrd="0" presId="urn:microsoft.com/office/officeart/2008/layout/LinedList"/>
    <dgm:cxn modelId="{20DE3551-E5D5-4421-9E71-374581D17AF3}" type="presParOf" srcId="{5F3F9E68-DB8D-41EE-A2C5-DF5E18AEE8D6}" destId="{B046641F-64C6-49C9-BC5D-562143B76485}" srcOrd="1" destOrd="0" presId="urn:microsoft.com/office/officeart/2008/layout/LinedList"/>
    <dgm:cxn modelId="{E7548C58-AF6A-4302-92A4-438415B04BA6}" type="presParOf" srcId="{5F3F9E68-DB8D-41EE-A2C5-DF5E18AEE8D6}" destId="{1B6CB05C-B75D-456E-A367-080A753B677D}" srcOrd="2" destOrd="0" presId="urn:microsoft.com/office/officeart/2008/layout/LinedList"/>
    <dgm:cxn modelId="{C23E1FB7-EE28-4DAE-AA8B-63D4A439147F}" type="presParOf" srcId="{2F516B9F-5511-4AC8-AAD3-1DE1A55FD831}" destId="{05A7F7B2-229F-4124-8497-9544F21352C5}" srcOrd="8" destOrd="0" presId="urn:microsoft.com/office/officeart/2008/layout/LinedList"/>
    <dgm:cxn modelId="{FE3BF958-3603-46A0-A0A0-770806DABD4A}" type="presParOf" srcId="{2F516B9F-5511-4AC8-AAD3-1DE1A55FD831}" destId="{6F954902-8499-404D-9CD8-FDB6A95C0FEB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CB01A3-ECB3-4BCA-9081-AD9E01679C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50CCA27A-767A-4912-BA3F-8F06DF85A6CE}">
      <dgm:prSet/>
      <dgm:spPr/>
      <dgm:t>
        <a:bodyPr/>
        <a:lstStyle/>
        <a:p>
          <a:r>
            <a:rPr lang="de-DE"/>
            <a:t>Ziel</a:t>
          </a:r>
        </a:p>
      </dgm:t>
    </dgm:pt>
    <dgm:pt modelId="{ED558E53-4DAF-4DFE-9B70-8730ECBA8E06}" type="parTrans" cxnId="{4C452D23-59A1-41A5-A4F3-D265A4E2AB5C}">
      <dgm:prSet/>
      <dgm:spPr/>
      <dgm:t>
        <a:bodyPr/>
        <a:lstStyle/>
        <a:p>
          <a:endParaRPr lang="de-DE"/>
        </a:p>
      </dgm:t>
    </dgm:pt>
    <dgm:pt modelId="{ADB725AC-8138-4B1A-A65D-6DC5EEAD73B3}" type="sibTrans" cxnId="{4C452D23-59A1-41A5-A4F3-D265A4E2AB5C}">
      <dgm:prSet/>
      <dgm:spPr/>
      <dgm:t>
        <a:bodyPr/>
        <a:lstStyle/>
        <a:p>
          <a:endParaRPr lang="de-DE"/>
        </a:p>
      </dgm:t>
    </dgm:pt>
    <dgm:pt modelId="{F4C465FD-A2CB-4610-935A-59F0D6B0897C}">
      <dgm:prSet/>
      <dgm:spPr/>
      <dgm:t>
        <a:bodyPr/>
        <a:lstStyle/>
        <a:p>
          <a:r>
            <a:rPr lang="de-DE"/>
            <a:t>Erhalten der Zeilen- und Spaltenstruktur</a:t>
          </a:r>
        </a:p>
      </dgm:t>
    </dgm:pt>
    <dgm:pt modelId="{B8391142-E959-43EB-B4AB-ED064E78E78E}" type="parTrans" cxnId="{6939B593-8E91-453B-9BE0-C6AF40DCEBF4}">
      <dgm:prSet/>
      <dgm:spPr/>
      <dgm:t>
        <a:bodyPr/>
        <a:lstStyle/>
        <a:p>
          <a:endParaRPr lang="de-DE"/>
        </a:p>
      </dgm:t>
    </dgm:pt>
    <dgm:pt modelId="{3558E09E-1408-457E-9AE4-42E18EF7D90D}" type="sibTrans" cxnId="{6939B593-8E91-453B-9BE0-C6AF40DCEBF4}">
      <dgm:prSet/>
      <dgm:spPr/>
      <dgm:t>
        <a:bodyPr/>
        <a:lstStyle/>
        <a:p>
          <a:endParaRPr lang="de-DE"/>
        </a:p>
      </dgm:t>
    </dgm:pt>
    <dgm:pt modelId="{478506C8-D2CB-47E4-91FE-8448F18FF1D0}" type="pres">
      <dgm:prSet presAssocID="{19CB01A3-ECB3-4BCA-9081-AD9E01679CE2}" presName="linear" presStyleCnt="0">
        <dgm:presLayoutVars>
          <dgm:animLvl val="lvl"/>
          <dgm:resizeHandles val="exact"/>
        </dgm:presLayoutVars>
      </dgm:prSet>
      <dgm:spPr/>
    </dgm:pt>
    <dgm:pt modelId="{83B0D962-E6C7-4FFE-9516-F679F6D61F17}" type="pres">
      <dgm:prSet presAssocID="{50CCA27A-767A-4912-BA3F-8F06DF85A6C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9FBA8D9-B249-4CFB-9892-ACF34A91523E}" type="pres">
      <dgm:prSet presAssocID="{50CCA27A-767A-4912-BA3F-8F06DF85A6C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8FD6C41-5E41-4A0D-99E1-52F42795E261}" type="presOf" srcId="{F4C465FD-A2CB-4610-935A-59F0D6B0897C}" destId="{99FBA8D9-B249-4CFB-9892-ACF34A91523E}" srcOrd="0" destOrd="0" presId="urn:microsoft.com/office/officeart/2005/8/layout/vList2"/>
    <dgm:cxn modelId="{4C452D23-59A1-41A5-A4F3-D265A4E2AB5C}" srcId="{19CB01A3-ECB3-4BCA-9081-AD9E01679CE2}" destId="{50CCA27A-767A-4912-BA3F-8F06DF85A6CE}" srcOrd="0" destOrd="0" parTransId="{ED558E53-4DAF-4DFE-9B70-8730ECBA8E06}" sibTransId="{ADB725AC-8138-4B1A-A65D-6DC5EEAD73B3}"/>
    <dgm:cxn modelId="{2EF1C318-3B1C-43CF-96D6-102C29E46D03}" type="presOf" srcId="{19CB01A3-ECB3-4BCA-9081-AD9E01679CE2}" destId="{478506C8-D2CB-47E4-91FE-8448F18FF1D0}" srcOrd="0" destOrd="0" presId="urn:microsoft.com/office/officeart/2005/8/layout/vList2"/>
    <dgm:cxn modelId="{9BB5FB09-51B6-440A-BB01-A8B5157E3837}" type="presOf" srcId="{50CCA27A-767A-4912-BA3F-8F06DF85A6CE}" destId="{83B0D962-E6C7-4FFE-9516-F679F6D61F17}" srcOrd="0" destOrd="0" presId="urn:microsoft.com/office/officeart/2005/8/layout/vList2"/>
    <dgm:cxn modelId="{6939B593-8E91-453B-9BE0-C6AF40DCEBF4}" srcId="{50CCA27A-767A-4912-BA3F-8F06DF85A6CE}" destId="{F4C465FD-A2CB-4610-935A-59F0D6B0897C}" srcOrd="0" destOrd="0" parTransId="{B8391142-E959-43EB-B4AB-ED064E78E78E}" sibTransId="{3558E09E-1408-457E-9AE4-42E18EF7D90D}"/>
    <dgm:cxn modelId="{2EAF1004-EFCC-4AC5-9CC3-77F9B98E29B3}" type="presParOf" srcId="{478506C8-D2CB-47E4-91FE-8448F18FF1D0}" destId="{83B0D962-E6C7-4FFE-9516-F679F6D61F17}" srcOrd="0" destOrd="0" presId="urn:microsoft.com/office/officeart/2005/8/layout/vList2"/>
    <dgm:cxn modelId="{E6C0AC15-64CA-4DB9-9D3D-F3EF12B21758}" type="presParOf" srcId="{478506C8-D2CB-47E4-91FE-8448F18FF1D0}" destId="{99FBA8D9-B249-4CFB-9892-ACF34A9152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92AF856-7410-4558-92CB-75EB793BC8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7D989C1-3608-4ACA-9B99-96E13E9A5D15}">
      <dgm:prSet custT="1"/>
      <dgm:spPr>
        <a:solidFill>
          <a:srgbClr val="A5300F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2870" tIns="102870" rIns="102870" bIns="102870" numCol="1" spcCol="1270" anchor="ctr" anchorCtr="0"/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Geschachteltes JSON-Array:</a:t>
          </a:r>
        </a:p>
      </dgm:t>
    </dgm:pt>
    <dgm:pt modelId="{28232C48-D7CF-4343-B041-2F030D39A561}" type="parTrans" cxnId="{3FD212DF-4F75-4725-9C76-EF7A55B629B0}">
      <dgm:prSet/>
      <dgm:spPr/>
      <dgm:t>
        <a:bodyPr/>
        <a:lstStyle/>
        <a:p>
          <a:endParaRPr lang="de-DE"/>
        </a:p>
      </dgm:t>
    </dgm:pt>
    <dgm:pt modelId="{1E29E12C-3E57-4EE8-B3BF-140606AE55E0}" type="sibTrans" cxnId="{3FD212DF-4F75-4725-9C76-EF7A55B629B0}">
      <dgm:prSet/>
      <dgm:spPr/>
      <dgm:t>
        <a:bodyPr/>
        <a:lstStyle/>
        <a:p>
          <a:endParaRPr lang="de-DE"/>
        </a:p>
      </dgm:t>
    </dgm:pt>
    <dgm:pt modelId="{E3FFCE7F-D86E-4655-A9E2-68166DB7CC74}" type="pres">
      <dgm:prSet presAssocID="{792AF856-7410-4558-92CB-75EB793BC82C}" presName="linear" presStyleCnt="0">
        <dgm:presLayoutVars>
          <dgm:animLvl val="lvl"/>
          <dgm:resizeHandles val="exact"/>
        </dgm:presLayoutVars>
      </dgm:prSet>
      <dgm:spPr/>
    </dgm:pt>
    <dgm:pt modelId="{A90BAF93-9788-4526-ABBE-90203771AF77}" type="pres">
      <dgm:prSet presAssocID="{C7D989C1-3608-4ACA-9B99-96E13E9A5D15}" presName="parentText" presStyleLbl="node1" presStyleIdx="0" presStyleCnt="1" custScaleY="119237" custLinFactY="-88876" custLinFactNeighborX="11789" custLinFactNeighborY="-100000">
        <dgm:presLayoutVars>
          <dgm:chMax val="0"/>
          <dgm:bulletEnabled val="1"/>
        </dgm:presLayoutVars>
      </dgm:prSet>
      <dgm:spPr>
        <a:xfrm>
          <a:off x="0" y="4778"/>
          <a:ext cx="2771784" cy="359774"/>
        </a:xfrm>
        <a:prstGeom prst="roundRect">
          <a:avLst/>
        </a:prstGeom>
      </dgm:spPr>
    </dgm:pt>
  </dgm:ptLst>
  <dgm:cxnLst>
    <dgm:cxn modelId="{3FD212DF-4F75-4725-9C76-EF7A55B629B0}" srcId="{792AF856-7410-4558-92CB-75EB793BC82C}" destId="{C7D989C1-3608-4ACA-9B99-96E13E9A5D15}" srcOrd="0" destOrd="0" parTransId="{28232C48-D7CF-4343-B041-2F030D39A561}" sibTransId="{1E29E12C-3E57-4EE8-B3BF-140606AE55E0}"/>
    <dgm:cxn modelId="{B96A5FDD-6B7B-4D5C-9A41-3A5D13BA6FA5}" type="presOf" srcId="{792AF856-7410-4558-92CB-75EB793BC82C}" destId="{E3FFCE7F-D86E-4655-A9E2-68166DB7CC74}" srcOrd="0" destOrd="0" presId="urn:microsoft.com/office/officeart/2005/8/layout/vList2"/>
    <dgm:cxn modelId="{18BBC476-67A5-45F9-A720-43E938BE4E11}" type="presOf" srcId="{C7D989C1-3608-4ACA-9B99-96E13E9A5D15}" destId="{A90BAF93-9788-4526-ABBE-90203771AF77}" srcOrd="0" destOrd="0" presId="urn:microsoft.com/office/officeart/2005/8/layout/vList2"/>
    <dgm:cxn modelId="{25C4AAB3-5C58-4230-964D-439557F79695}" type="presParOf" srcId="{E3FFCE7F-D86E-4655-A9E2-68166DB7CC74}" destId="{A90BAF93-9788-4526-ABBE-90203771AF7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0B640-762B-42B1-B6BF-3593AF600414}">
      <dsp:nvSpPr>
        <dsp:cNvPr id="0" name=""/>
        <dsp:cNvSpPr/>
      </dsp:nvSpPr>
      <dsp:spPr>
        <a:xfrm rot="5400000">
          <a:off x="4992168" y="-1963952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Technical </a:t>
          </a:r>
          <a:r>
            <a:rPr lang="de-DE" sz="2500" kern="1200" dirty="0" err="1"/>
            <a:t>Architect</a:t>
          </a:r>
          <a:r>
            <a:rPr lang="de-DE" sz="2500" kern="1200" dirty="0"/>
            <a:t> </a:t>
          </a:r>
          <a:br>
            <a:rPr lang="de-DE" sz="2500" kern="1200" dirty="0"/>
          </a:br>
          <a:r>
            <a:rPr lang="de-DE" sz="2500" kern="1200" dirty="0"/>
            <a:t>mit datenbankzentrischem Weltbild</a:t>
          </a:r>
        </a:p>
      </dsp:txBody>
      <dsp:txXfrm rot="-5400000">
        <a:off x="2903363" y="172884"/>
        <a:ext cx="5113502" cy="887859"/>
      </dsp:txXfrm>
    </dsp:sp>
    <dsp:sp modelId="{399EABDD-359F-4B50-945C-14CB81747395}">
      <dsp:nvSpPr>
        <dsp:cNvPr id="0" name=""/>
        <dsp:cNvSpPr/>
      </dsp:nvSpPr>
      <dsp:spPr>
        <a:xfrm>
          <a:off x="0" y="1863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Kunde</a:t>
          </a:r>
        </a:p>
      </dsp:txBody>
      <dsp:txXfrm>
        <a:off x="60039" y="61902"/>
        <a:ext cx="2783284" cy="1109824"/>
      </dsp:txXfrm>
    </dsp:sp>
    <dsp:sp modelId="{7D1159AB-859F-4A05-8EAD-FB5D9434DF77}">
      <dsp:nvSpPr>
        <dsp:cNvPr id="0" name=""/>
        <dsp:cNvSpPr/>
      </dsp:nvSpPr>
      <dsp:spPr>
        <a:xfrm rot="5400000">
          <a:off x="4992168" y="-672554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Portfoliomanager Datenbanken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Blogredakteur</a:t>
          </a:r>
        </a:p>
      </dsp:txBody>
      <dsp:txXfrm rot="-5400000">
        <a:off x="2903363" y="1464282"/>
        <a:ext cx="5113502" cy="887859"/>
      </dsp:txXfrm>
    </dsp:sp>
    <dsp:sp modelId="{5B018B6E-1AE6-4CCD-929F-9721756911F7}">
      <dsp:nvSpPr>
        <dsp:cNvPr id="0" name=""/>
        <dsp:cNvSpPr/>
      </dsp:nvSpPr>
      <dsp:spPr>
        <a:xfrm>
          <a:off x="0" y="1293260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its-people</a:t>
          </a:r>
        </a:p>
      </dsp:txBody>
      <dsp:txXfrm>
        <a:off x="60039" y="1353299"/>
        <a:ext cx="2783284" cy="1109824"/>
      </dsp:txXfrm>
    </dsp:sp>
    <dsp:sp modelId="{655297B6-E2F2-49AD-A06C-4E1E636E894C}">
      <dsp:nvSpPr>
        <dsp:cNvPr id="0" name=""/>
        <dsp:cNvSpPr/>
      </dsp:nvSpPr>
      <dsp:spPr>
        <a:xfrm rot="5400000">
          <a:off x="4983893" y="601456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Themenverantwortlicher „Cloud“</a:t>
          </a:r>
          <a:br>
            <a:rPr lang="de-DE" sz="2500" kern="1200" dirty="0"/>
          </a:br>
          <a:r>
            <a:rPr lang="de-DE" sz="2500" kern="1200" dirty="0"/>
            <a:t>in der Datenbank Community</a:t>
          </a:r>
        </a:p>
      </dsp:txBody>
      <dsp:txXfrm rot="-5400000">
        <a:off x="2895088" y="2738293"/>
        <a:ext cx="5113502" cy="887859"/>
      </dsp:txXfrm>
    </dsp:sp>
    <dsp:sp modelId="{5D150346-6EC4-455B-A38D-7BBC9111A374}">
      <dsp:nvSpPr>
        <dsp:cNvPr id="0" name=""/>
        <dsp:cNvSpPr/>
      </dsp:nvSpPr>
      <dsp:spPr>
        <a:xfrm>
          <a:off x="0" y="2584658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DOAG</a:t>
          </a:r>
        </a:p>
      </dsp:txBody>
      <dsp:txXfrm>
        <a:off x="60039" y="2644697"/>
        <a:ext cx="2783284" cy="11098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9F0E5-0F6B-41A1-A0FB-BD60041B252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ABC5A-58AF-416C-8990-B97C2885ABEB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REGEXP_REPLACE</a:t>
          </a:r>
        </a:p>
      </dsp:txBody>
      <dsp:txXfrm>
        <a:off x="0" y="0"/>
        <a:ext cx="2103120" cy="4351338"/>
      </dsp:txXfrm>
    </dsp:sp>
    <dsp:sp modelId="{0AB9B1C2-D98D-4F2F-82DF-FA8E12DC5376}">
      <dsp:nvSpPr>
        <dsp:cNvPr id="0" name=""/>
        <dsp:cNvSpPr/>
      </dsp:nvSpPr>
      <dsp:spPr>
        <a:xfrm>
          <a:off x="2260854" y="67989"/>
          <a:ext cx="404850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Lebt in der</a:t>
          </a:r>
        </a:p>
      </dsp:txBody>
      <dsp:txXfrm>
        <a:off x="2260854" y="67989"/>
        <a:ext cx="4048506" cy="1359793"/>
      </dsp:txXfrm>
    </dsp:sp>
    <dsp:sp modelId="{0FD77920-EFF2-44B9-8F03-2DC6B8E6C6EF}">
      <dsp:nvSpPr>
        <dsp:cNvPr id="0" name=""/>
        <dsp:cNvSpPr/>
      </dsp:nvSpPr>
      <dsp:spPr>
        <a:xfrm>
          <a:off x="6467094" y="67989"/>
          <a:ext cx="4048506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SQL-Select-List</a:t>
          </a:r>
        </a:p>
      </dsp:txBody>
      <dsp:txXfrm>
        <a:off x="6467094" y="67989"/>
        <a:ext cx="4048506" cy="679896"/>
      </dsp:txXfrm>
    </dsp:sp>
    <dsp:sp modelId="{EAF2E53A-985E-454D-8EE8-81EE081D9FF6}">
      <dsp:nvSpPr>
        <dsp:cNvPr id="0" name=""/>
        <dsp:cNvSpPr/>
      </dsp:nvSpPr>
      <dsp:spPr>
        <a:xfrm>
          <a:off x="6309360" y="747886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CA85A-267F-419B-AED8-BE3BE7471B50}">
      <dsp:nvSpPr>
        <dsp:cNvPr id="0" name=""/>
        <dsp:cNvSpPr/>
      </dsp:nvSpPr>
      <dsp:spPr>
        <a:xfrm>
          <a:off x="6467094" y="747886"/>
          <a:ext cx="4048506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Where-Clause</a:t>
          </a:r>
          <a:endParaRPr lang="de-DE" sz="3100" kern="1200" dirty="0"/>
        </a:p>
      </dsp:txBody>
      <dsp:txXfrm>
        <a:off x="6467094" y="747886"/>
        <a:ext cx="4048506" cy="679896"/>
      </dsp:txXfrm>
    </dsp:sp>
    <dsp:sp modelId="{3540EF67-B639-4060-946B-40CC972A5EF5}">
      <dsp:nvSpPr>
        <dsp:cNvPr id="0" name=""/>
        <dsp:cNvSpPr/>
      </dsp:nvSpPr>
      <dsp:spPr>
        <a:xfrm>
          <a:off x="2103120" y="142778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51A04-6215-4ABB-A9DF-4FA0C214E38E}">
      <dsp:nvSpPr>
        <dsp:cNvPr id="0" name=""/>
        <dsp:cNvSpPr/>
      </dsp:nvSpPr>
      <dsp:spPr>
        <a:xfrm>
          <a:off x="2260854" y="1495772"/>
          <a:ext cx="404850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Arbeitet wie </a:t>
          </a:r>
          <a:r>
            <a:rPr lang="de-DE" sz="3800" kern="1200" dirty="0" err="1"/>
            <a:t>replace</a:t>
          </a:r>
          <a:r>
            <a:rPr lang="de-DE" sz="3800" kern="1200" dirty="0"/>
            <a:t>()</a:t>
          </a:r>
        </a:p>
      </dsp:txBody>
      <dsp:txXfrm>
        <a:off x="2260854" y="1495772"/>
        <a:ext cx="4048506" cy="1359793"/>
      </dsp:txXfrm>
    </dsp:sp>
    <dsp:sp modelId="{71278682-0E4B-43B8-96A0-B4DF5DBB4B59}">
      <dsp:nvSpPr>
        <dsp:cNvPr id="0" name=""/>
        <dsp:cNvSpPr/>
      </dsp:nvSpPr>
      <dsp:spPr>
        <a:xfrm>
          <a:off x="6467094" y="1495772"/>
          <a:ext cx="404850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reguläre Ausdrücke statt statischer Strings</a:t>
          </a:r>
        </a:p>
      </dsp:txBody>
      <dsp:txXfrm>
        <a:off x="6467094" y="1495772"/>
        <a:ext cx="4048506" cy="1359793"/>
      </dsp:txXfrm>
    </dsp:sp>
    <dsp:sp modelId="{C649FB02-7231-4D43-AEEA-6643C0E03E69}">
      <dsp:nvSpPr>
        <dsp:cNvPr id="0" name=""/>
        <dsp:cNvSpPr/>
      </dsp:nvSpPr>
      <dsp:spPr>
        <a:xfrm>
          <a:off x="2103120" y="28555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6641F-64C6-49C9-BC5D-562143B76485}">
      <dsp:nvSpPr>
        <dsp:cNvPr id="0" name=""/>
        <dsp:cNvSpPr/>
      </dsp:nvSpPr>
      <dsp:spPr>
        <a:xfrm>
          <a:off x="2260854" y="2923555"/>
          <a:ext cx="404850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Akzeptiert CLOBs</a:t>
          </a:r>
        </a:p>
      </dsp:txBody>
      <dsp:txXfrm>
        <a:off x="2260854" y="2923555"/>
        <a:ext cx="4048506" cy="1359793"/>
      </dsp:txXfrm>
    </dsp:sp>
    <dsp:sp modelId="{05A7F7B2-229F-4124-8497-9544F21352C5}">
      <dsp:nvSpPr>
        <dsp:cNvPr id="0" name=""/>
        <dsp:cNvSpPr/>
      </dsp:nvSpPr>
      <dsp:spPr>
        <a:xfrm>
          <a:off x="2103120" y="42833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944EC-D367-4BEB-9933-6BBAC832DDAE}">
      <dsp:nvSpPr>
        <dsp:cNvPr id="0" name=""/>
        <dsp:cNvSpPr/>
      </dsp:nvSpPr>
      <dsp:spPr>
        <a:xfrm>
          <a:off x="0" y="1350212"/>
          <a:ext cx="685916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1483B-789A-4C15-9478-F162204B2CC4}">
      <dsp:nvSpPr>
        <dsp:cNvPr id="0" name=""/>
        <dsp:cNvSpPr/>
      </dsp:nvSpPr>
      <dsp:spPr>
        <a:xfrm>
          <a:off x="342958" y="1055012"/>
          <a:ext cx="480141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482" tIns="0" rIns="18148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RegExp in kurz und schnell geht nicht.</a:t>
          </a:r>
          <a:endParaRPr lang="de-DE" sz="2000" kern="1200"/>
        </a:p>
      </dsp:txBody>
      <dsp:txXfrm>
        <a:off x="371779" y="1083833"/>
        <a:ext cx="4743775" cy="532758"/>
      </dsp:txXfrm>
    </dsp:sp>
    <dsp:sp modelId="{0E79C6EC-73CF-450E-A15E-98DE45CAD144}">
      <dsp:nvSpPr>
        <dsp:cNvPr id="0" name=""/>
        <dsp:cNvSpPr/>
      </dsp:nvSpPr>
      <dsp:spPr>
        <a:xfrm>
          <a:off x="0" y="2257412"/>
          <a:ext cx="685916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D9A60-0C67-41FD-983A-0C9C6F646567}">
      <dsp:nvSpPr>
        <dsp:cNvPr id="0" name=""/>
        <dsp:cNvSpPr/>
      </dsp:nvSpPr>
      <dsp:spPr>
        <a:xfrm>
          <a:off x="342958" y="1962212"/>
          <a:ext cx="480141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482" tIns="0" rIns="18148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Google: RegExp Tutorial|Einführung|Tipps</a:t>
          </a:r>
          <a:endParaRPr lang="de-DE" sz="2000" kern="1200"/>
        </a:p>
      </dsp:txBody>
      <dsp:txXfrm>
        <a:off x="371779" y="1991033"/>
        <a:ext cx="4743775" cy="53275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19879-536B-4C56-A839-FE2E7DED596B}">
      <dsp:nvSpPr>
        <dsp:cNvPr id="0" name=""/>
        <dsp:cNvSpPr/>
      </dsp:nvSpPr>
      <dsp:spPr>
        <a:xfrm>
          <a:off x="174798" y="0"/>
          <a:ext cx="4836195" cy="483619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A02CF-95AF-4550-8EAF-BE9A0A002545}">
      <dsp:nvSpPr>
        <dsp:cNvPr id="0" name=""/>
        <dsp:cNvSpPr/>
      </dsp:nvSpPr>
      <dsp:spPr>
        <a:xfrm>
          <a:off x="634237" y="459438"/>
          <a:ext cx="1886116" cy="18861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SQLcl</a:t>
          </a:r>
          <a:r>
            <a:rPr lang="de-DE" sz="1900" kern="1200" dirty="0"/>
            <a:t> ist das neue SQL*Plus</a:t>
          </a:r>
        </a:p>
      </dsp:txBody>
      <dsp:txXfrm>
        <a:off x="726310" y="551511"/>
        <a:ext cx="1701970" cy="1701970"/>
      </dsp:txXfrm>
    </dsp:sp>
    <dsp:sp modelId="{6E11C00C-9F77-4E4F-A02D-F06983836478}">
      <dsp:nvSpPr>
        <dsp:cNvPr id="0" name=""/>
        <dsp:cNvSpPr/>
      </dsp:nvSpPr>
      <dsp:spPr>
        <a:xfrm>
          <a:off x="2665438" y="459438"/>
          <a:ext cx="1886116" cy="18861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Scripts in JavaScript möglich</a:t>
          </a:r>
          <a:endParaRPr lang="de-DE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its-people Vortrag Mittwoch, 16.11. 14:00</a:t>
          </a:r>
        </a:p>
      </dsp:txBody>
      <dsp:txXfrm>
        <a:off x="2757511" y="551511"/>
        <a:ext cx="1701970" cy="1701970"/>
      </dsp:txXfrm>
    </dsp:sp>
    <dsp:sp modelId="{9C9F3CA1-223F-4101-AD6A-12D24080A96F}">
      <dsp:nvSpPr>
        <dsp:cNvPr id="0" name=""/>
        <dsp:cNvSpPr/>
      </dsp:nvSpPr>
      <dsp:spPr>
        <a:xfrm>
          <a:off x="634237" y="2490640"/>
          <a:ext cx="1886116" cy="18861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Beispiel</a:t>
          </a:r>
          <a:endParaRPr lang="de-DE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Laden von </a:t>
          </a:r>
          <a:r>
            <a:rPr lang="de-DE" sz="1500" kern="1200" dirty="0" err="1"/>
            <a:t>Blobs</a:t>
          </a:r>
          <a:endParaRPr lang="de-DE" sz="1500" kern="1200" dirty="0"/>
        </a:p>
      </dsp:txBody>
      <dsp:txXfrm>
        <a:off x="726310" y="2582713"/>
        <a:ext cx="1701970" cy="1701970"/>
      </dsp:txXfrm>
    </dsp:sp>
    <dsp:sp modelId="{B54EB342-5BA3-4746-A4DB-5832E723C0D3}">
      <dsp:nvSpPr>
        <dsp:cNvPr id="0" name=""/>
        <dsp:cNvSpPr/>
      </dsp:nvSpPr>
      <dsp:spPr>
        <a:xfrm>
          <a:off x="2665438" y="2490640"/>
          <a:ext cx="1886116" cy="18861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C82DF-645B-4055-9FDF-BAC9BEDF1684}">
      <dsp:nvSpPr>
        <dsp:cNvPr id="0" name=""/>
        <dsp:cNvSpPr/>
      </dsp:nvSpPr>
      <dsp:spPr>
        <a:xfrm>
          <a:off x="3159058" y="236105"/>
          <a:ext cx="4685794" cy="162731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05161-5745-40CC-8B2C-CBF17155D0CF}">
      <dsp:nvSpPr>
        <dsp:cNvPr id="0" name=""/>
        <dsp:cNvSpPr/>
      </dsp:nvSpPr>
      <dsp:spPr>
        <a:xfrm>
          <a:off x="5055170" y="4220847"/>
          <a:ext cx="908099" cy="58118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0554E-DE8C-40CF-A239-0A964BC4635D}">
      <dsp:nvSpPr>
        <dsp:cNvPr id="0" name=""/>
        <dsp:cNvSpPr/>
      </dsp:nvSpPr>
      <dsp:spPr>
        <a:xfrm>
          <a:off x="3329780" y="4685794"/>
          <a:ext cx="4358878" cy="1089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PL/SQL ist gut. SQL ist besser.</a:t>
          </a:r>
        </a:p>
      </dsp:txBody>
      <dsp:txXfrm>
        <a:off x="3329780" y="4685794"/>
        <a:ext cx="4358878" cy="1089719"/>
      </dsp:txXfrm>
    </dsp:sp>
    <dsp:sp modelId="{5736E898-EEB2-4CBE-90B2-65BA92C811E8}">
      <dsp:nvSpPr>
        <dsp:cNvPr id="0" name=""/>
        <dsp:cNvSpPr/>
      </dsp:nvSpPr>
      <dsp:spPr>
        <a:xfrm>
          <a:off x="4862653" y="1989101"/>
          <a:ext cx="1634579" cy="16345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JSON_TABLE ist pure Magie - Erzeugt Spalten und Zeilen</a:t>
          </a:r>
        </a:p>
      </dsp:txBody>
      <dsp:txXfrm>
        <a:off x="5102032" y="2228480"/>
        <a:ext cx="1155821" cy="1155821"/>
      </dsp:txXfrm>
    </dsp:sp>
    <dsp:sp modelId="{83AB68A7-79C4-4709-90D7-03911C6FF034}">
      <dsp:nvSpPr>
        <dsp:cNvPr id="0" name=""/>
        <dsp:cNvSpPr/>
      </dsp:nvSpPr>
      <dsp:spPr>
        <a:xfrm>
          <a:off x="3693020" y="762803"/>
          <a:ext cx="1634579" cy="16345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regexp_replace ist ein mächtiges Umformunsgtool</a:t>
          </a:r>
        </a:p>
      </dsp:txBody>
      <dsp:txXfrm>
        <a:off x="3932399" y="1002182"/>
        <a:ext cx="1155821" cy="1155821"/>
      </dsp:txXfrm>
    </dsp:sp>
    <dsp:sp modelId="{F4FFC22F-A6D1-41DF-BEDD-BC38BAA02744}">
      <dsp:nvSpPr>
        <dsp:cNvPr id="0" name=""/>
        <dsp:cNvSpPr/>
      </dsp:nvSpPr>
      <dsp:spPr>
        <a:xfrm>
          <a:off x="5363924" y="367598"/>
          <a:ext cx="1634579" cy="16345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CSV kann von Client in CLob-Spalten geladen werden</a:t>
          </a:r>
        </a:p>
      </dsp:txBody>
      <dsp:txXfrm>
        <a:off x="5603303" y="606977"/>
        <a:ext cx="1155821" cy="1155821"/>
      </dsp:txXfrm>
    </dsp:sp>
    <dsp:sp modelId="{65F207E6-CAE5-4E2F-BE67-56D6C065EC93}">
      <dsp:nvSpPr>
        <dsp:cNvPr id="0" name=""/>
        <dsp:cNvSpPr/>
      </dsp:nvSpPr>
      <dsp:spPr>
        <a:xfrm>
          <a:off x="2966540" y="36323"/>
          <a:ext cx="5085358" cy="406828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6C7C0-FCA0-477E-B56D-7444B67D22CB}">
      <dsp:nvSpPr>
        <dsp:cNvPr id="0" name=""/>
        <dsp:cNvSpPr/>
      </dsp:nvSpPr>
      <dsp:spPr>
        <a:xfrm>
          <a:off x="276348" y="727239"/>
          <a:ext cx="614386" cy="612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E9B4E-52E5-47F9-94AC-66CAA402F9F8}">
      <dsp:nvSpPr>
        <dsp:cNvPr id="0" name=""/>
        <dsp:cNvSpPr/>
      </dsp:nvSpPr>
      <dsp:spPr>
        <a:xfrm>
          <a:off x="922694" y="418374"/>
          <a:ext cx="1836768" cy="122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@</a:t>
          </a:r>
          <a:r>
            <a:rPr lang="de-DE" sz="1800" kern="1200" dirty="0" err="1"/>
            <a:t>RobbieDatabee</a:t>
          </a:r>
          <a:endParaRPr lang="de-DE" sz="1800" kern="1200" dirty="0"/>
        </a:p>
      </dsp:txBody>
      <dsp:txXfrm>
        <a:off x="922694" y="418374"/>
        <a:ext cx="1836768" cy="1224512"/>
      </dsp:txXfrm>
    </dsp:sp>
    <dsp:sp modelId="{94E7FD82-9311-4F29-8E71-FE0B28E22F1E}">
      <dsp:nvSpPr>
        <dsp:cNvPr id="0" name=""/>
        <dsp:cNvSpPr/>
      </dsp:nvSpPr>
      <dsp:spPr>
        <a:xfrm>
          <a:off x="3065592" y="727239"/>
          <a:ext cx="612905" cy="61290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7DB4-403B-44F5-BF39-2900B1ECFD47}">
      <dsp:nvSpPr>
        <dsp:cNvPr id="0" name=""/>
        <dsp:cNvSpPr/>
      </dsp:nvSpPr>
      <dsp:spPr>
        <a:xfrm>
          <a:off x="3744409" y="418374"/>
          <a:ext cx="2002427" cy="122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blog.its-people.de</a:t>
          </a:r>
        </a:p>
      </dsp:txBody>
      <dsp:txXfrm>
        <a:off x="3744409" y="418374"/>
        <a:ext cx="2002427" cy="1224512"/>
      </dsp:txXfrm>
    </dsp:sp>
    <dsp:sp modelId="{CBF2CE8D-CFB6-43A9-BCEC-5DE04AF7231C}">
      <dsp:nvSpPr>
        <dsp:cNvPr id="0" name=""/>
        <dsp:cNvSpPr/>
      </dsp:nvSpPr>
      <dsp:spPr>
        <a:xfrm>
          <a:off x="6210027" y="720081"/>
          <a:ext cx="593129" cy="5931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11149-18B6-4F73-AF48-E0E619A37466}">
      <dsp:nvSpPr>
        <dsp:cNvPr id="0" name=""/>
        <dsp:cNvSpPr/>
      </dsp:nvSpPr>
      <dsp:spPr>
        <a:xfrm>
          <a:off x="6871389" y="418374"/>
          <a:ext cx="2331686" cy="122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Robert.Marz</a:t>
          </a:r>
          <a:br>
            <a:rPr lang="de-DE" sz="1800" kern="1200" dirty="0"/>
          </a:br>
          <a:r>
            <a:rPr lang="de-DE" sz="1800" kern="1200" dirty="0"/>
            <a:t>@its-people.de</a:t>
          </a:r>
        </a:p>
      </dsp:txBody>
      <dsp:txXfrm>
        <a:off x="6871389" y="418374"/>
        <a:ext cx="2331686" cy="1224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87000-4005-46A9-89B3-87D3D086DD32}">
      <dsp:nvSpPr>
        <dsp:cNvPr id="0" name=""/>
        <dsp:cNvSpPr/>
      </dsp:nvSpPr>
      <dsp:spPr>
        <a:xfrm>
          <a:off x="8258163" y="1658197"/>
          <a:ext cx="91440" cy="759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EB565-55C4-4FF3-AF2F-9AD4BB4BC72D}">
      <dsp:nvSpPr>
        <dsp:cNvPr id="0" name=""/>
        <dsp:cNvSpPr/>
      </dsp:nvSpPr>
      <dsp:spPr>
        <a:xfrm>
          <a:off x="616148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FB2FE-B6B4-4DB4-8BED-587FAAF2C0AD}">
      <dsp:nvSpPr>
        <dsp:cNvPr id="0" name=""/>
        <dsp:cNvSpPr/>
      </dsp:nvSpPr>
      <dsp:spPr>
        <a:xfrm>
          <a:off x="906251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CSV-Daten sind allgegenwärtig</a:t>
          </a:r>
        </a:p>
      </dsp:txBody>
      <dsp:txXfrm>
        <a:off x="954810" y="324414"/>
        <a:ext cx="2513811" cy="1560821"/>
      </dsp:txXfrm>
    </dsp:sp>
    <dsp:sp modelId="{9AE00189-F3B6-417A-9C1F-DC63C0081F97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BB21A-EFA8-4129-A255-C22B5CA6E31D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PL/SQL ist umständlich</a:t>
          </a:r>
        </a:p>
      </dsp:txBody>
      <dsp:txXfrm>
        <a:off x="4145946" y="324414"/>
        <a:ext cx="2513811" cy="1560821"/>
      </dsp:txXfrm>
    </dsp:sp>
    <dsp:sp modelId="{03B3A4FD-6762-4743-B93A-90DEE8743A20}">
      <dsp:nvSpPr>
        <dsp:cNvPr id="0" name=""/>
        <dsp:cNvSpPr/>
      </dsp:nvSpPr>
      <dsp:spPr>
        <a:xfrm>
          <a:off x="6998419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26058-4EF0-483C-976D-4151616C44C2}">
      <dsp:nvSpPr>
        <dsp:cNvPr id="0" name=""/>
        <dsp:cNvSpPr/>
      </dsp:nvSpPr>
      <dsp:spPr>
        <a:xfrm>
          <a:off x="7288522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Ask Tom Frage:</a:t>
          </a:r>
        </a:p>
      </dsp:txBody>
      <dsp:txXfrm>
        <a:off x="7337081" y="324414"/>
        <a:ext cx="2513811" cy="1560821"/>
      </dsp:txXfrm>
    </dsp:sp>
    <dsp:sp modelId="{66D8ACDB-4886-421B-A446-534797CB04DD}">
      <dsp:nvSpPr>
        <dsp:cNvPr id="0" name=""/>
        <dsp:cNvSpPr/>
      </dsp:nvSpPr>
      <dsp:spPr>
        <a:xfrm>
          <a:off x="6998419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886B0-AD4A-44E5-AF18-3A089CDD9C9E}">
      <dsp:nvSpPr>
        <dsp:cNvPr id="0" name=""/>
        <dsp:cNvSpPr/>
      </dsp:nvSpPr>
      <dsp:spPr>
        <a:xfrm>
          <a:off x="7288522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1"/>
            </a:rPr>
            <a:t>parsing a CLOB field which contains CSV data</a:t>
          </a:r>
          <a:br>
            <a:rPr lang="de-DE" sz="2400" kern="1200"/>
          </a:br>
          <a:endParaRPr lang="de-DE" sz="2400" kern="1200"/>
        </a:p>
      </dsp:txBody>
      <dsp:txXfrm>
        <a:off x="7337081" y="2741699"/>
        <a:ext cx="2513811" cy="15608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C0783-0F41-48BC-B11D-0BDC02C06C91}">
      <dsp:nvSpPr>
        <dsp:cNvPr id="0" name=""/>
        <dsp:cNvSpPr/>
      </dsp:nvSpPr>
      <dsp:spPr>
        <a:xfrm>
          <a:off x="0" y="0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/>
            <a:t>gewachsenes Format</a:t>
          </a:r>
        </a:p>
      </dsp:txBody>
      <dsp:txXfrm>
        <a:off x="103614" y="103614"/>
        <a:ext cx="3578388" cy="1915324"/>
      </dsp:txXfrm>
    </dsp:sp>
    <dsp:sp modelId="{7A5F7456-1B90-457C-81C6-2DAC95C46598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800" kern="1200" dirty="0">
              <a:hlinkClick xmlns:r="http://schemas.openxmlformats.org/officeDocument/2006/relationships" r:id="rId1"/>
            </a:rPr>
            <a:t>RFC4180 für CSV</a:t>
          </a:r>
          <a:r>
            <a:rPr lang="de-DE" sz="6500" kern="1200" dirty="0">
              <a:hlinkClick xmlns:r="http://schemas.openxmlformats.org/officeDocument/2006/relationships" r:id="rId1"/>
            </a:rPr>
            <a:t> </a:t>
          </a:r>
          <a:endParaRPr lang="de-DE" sz="6500" kern="1200" dirty="0"/>
        </a:p>
      </dsp:txBody>
      <dsp:txXfrm rot="-5400000">
        <a:off x="3785616" y="2523880"/>
        <a:ext cx="6647092" cy="1532257"/>
      </dsp:txXfrm>
    </dsp:sp>
    <dsp:sp modelId="{D2A611AC-CBC2-42AC-A5E6-2344E20BD439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Ein bisschen standardisiert:</a:t>
          </a:r>
        </a:p>
      </dsp:txBody>
      <dsp:txXfrm>
        <a:off x="103614" y="2332346"/>
        <a:ext cx="3578388" cy="1915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FB599-3A35-44EA-AC30-A82D026404D2}">
      <dsp:nvSpPr>
        <dsp:cNvPr id="0" name=""/>
        <dsp:cNvSpPr/>
      </dsp:nvSpPr>
      <dsp:spPr>
        <a:xfrm>
          <a:off x="0" y="0"/>
          <a:ext cx="6409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96C55-8A6D-48BD-8835-633A4A721502}">
      <dsp:nvSpPr>
        <dsp:cNvPr id="0" name=""/>
        <dsp:cNvSpPr/>
      </dsp:nvSpPr>
      <dsp:spPr>
        <a:xfrm>
          <a:off x="0" y="0"/>
          <a:ext cx="1281985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Natives Format von JavaScript</a:t>
          </a:r>
        </a:p>
      </dsp:txBody>
      <dsp:txXfrm>
        <a:off x="0" y="0"/>
        <a:ext cx="1281985" cy="1087834"/>
      </dsp:txXfrm>
    </dsp:sp>
    <dsp:sp modelId="{F82E9ACC-AAFE-4A1A-9782-C47D42455B6D}">
      <dsp:nvSpPr>
        <dsp:cNvPr id="0" name=""/>
        <dsp:cNvSpPr/>
      </dsp:nvSpPr>
      <dsp:spPr>
        <a:xfrm>
          <a:off x="1378134" y="49398"/>
          <a:ext cx="5031793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"XML mit Klammern statt Tags"</a:t>
          </a:r>
        </a:p>
      </dsp:txBody>
      <dsp:txXfrm>
        <a:off x="1378134" y="49398"/>
        <a:ext cx="5031793" cy="987974"/>
      </dsp:txXfrm>
    </dsp:sp>
    <dsp:sp modelId="{23864781-06DF-4B45-9546-8C0790DED743}">
      <dsp:nvSpPr>
        <dsp:cNvPr id="0" name=""/>
        <dsp:cNvSpPr/>
      </dsp:nvSpPr>
      <dsp:spPr>
        <a:xfrm>
          <a:off x="1281985" y="1037373"/>
          <a:ext cx="51279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E8CF4-8BFB-4384-BAF3-C78E6EF1D175}">
      <dsp:nvSpPr>
        <dsp:cNvPr id="0" name=""/>
        <dsp:cNvSpPr/>
      </dsp:nvSpPr>
      <dsp:spPr>
        <a:xfrm>
          <a:off x="0" y="1087834"/>
          <a:ext cx="6409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EF294-208D-4880-BC9E-5960BC8E06A5}">
      <dsp:nvSpPr>
        <dsp:cNvPr id="0" name=""/>
        <dsp:cNvSpPr/>
      </dsp:nvSpPr>
      <dsp:spPr>
        <a:xfrm>
          <a:off x="0" y="1087834"/>
          <a:ext cx="1281985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Schemaless</a:t>
          </a:r>
        </a:p>
      </dsp:txBody>
      <dsp:txXfrm>
        <a:off x="0" y="1087834"/>
        <a:ext cx="1281985" cy="1087834"/>
      </dsp:txXfrm>
    </dsp:sp>
    <dsp:sp modelId="{1BFE2283-DDEB-4413-8D19-695A3E08AC43}">
      <dsp:nvSpPr>
        <dsp:cNvPr id="0" name=""/>
        <dsp:cNvSpPr/>
      </dsp:nvSpPr>
      <dsp:spPr>
        <a:xfrm>
          <a:off x="0" y="2175669"/>
          <a:ext cx="6409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A4D6B-9299-45CB-AC3C-E8578D126401}">
      <dsp:nvSpPr>
        <dsp:cNvPr id="0" name=""/>
        <dsp:cNvSpPr/>
      </dsp:nvSpPr>
      <dsp:spPr>
        <a:xfrm>
          <a:off x="0" y="2175669"/>
          <a:ext cx="1281985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Strukturen</a:t>
          </a:r>
        </a:p>
      </dsp:txBody>
      <dsp:txXfrm>
        <a:off x="0" y="2175669"/>
        <a:ext cx="1281985" cy="1087834"/>
      </dsp:txXfrm>
    </dsp:sp>
    <dsp:sp modelId="{F2252FA6-6C29-4EFB-BCD9-4760A0BCBD84}">
      <dsp:nvSpPr>
        <dsp:cNvPr id="0" name=""/>
        <dsp:cNvSpPr/>
      </dsp:nvSpPr>
      <dsp:spPr>
        <a:xfrm>
          <a:off x="1378134" y="2200952"/>
          <a:ext cx="5031793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{} - Objekt</a:t>
          </a:r>
        </a:p>
      </dsp:txBody>
      <dsp:txXfrm>
        <a:off x="1378134" y="2200952"/>
        <a:ext cx="5031793" cy="505673"/>
      </dsp:txXfrm>
    </dsp:sp>
    <dsp:sp modelId="{4E1A3CF1-BE81-4964-B201-6247691BCC1F}">
      <dsp:nvSpPr>
        <dsp:cNvPr id="0" name=""/>
        <dsp:cNvSpPr/>
      </dsp:nvSpPr>
      <dsp:spPr>
        <a:xfrm>
          <a:off x="1281985" y="2706625"/>
          <a:ext cx="51279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8451D-4A70-4EB5-9B2E-C3A492766BCD}">
      <dsp:nvSpPr>
        <dsp:cNvPr id="0" name=""/>
        <dsp:cNvSpPr/>
      </dsp:nvSpPr>
      <dsp:spPr>
        <a:xfrm>
          <a:off x="1378134" y="2731909"/>
          <a:ext cx="5031793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[] - Array</a:t>
          </a:r>
        </a:p>
      </dsp:txBody>
      <dsp:txXfrm>
        <a:off x="1378134" y="2731909"/>
        <a:ext cx="5031793" cy="505673"/>
      </dsp:txXfrm>
    </dsp:sp>
    <dsp:sp modelId="{54CD9A99-BFB9-4DC7-A9A8-965D681D6689}">
      <dsp:nvSpPr>
        <dsp:cNvPr id="0" name=""/>
        <dsp:cNvSpPr/>
      </dsp:nvSpPr>
      <dsp:spPr>
        <a:xfrm>
          <a:off x="1281985" y="3237582"/>
          <a:ext cx="51279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76AF4-4EB2-4593-B529-49EB3E3AC641}">
      <dsp:nvSpPr>
        <dsp:cNvPr id="0" name=""/>
        <dsp:cNvSpPr/>
      </dsp:nvSpPr>
      <dsp:spPr>
        <a:xfrm>
          <a:off x="0" y="3263503"/>
          <a:ext cx="6409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24989-FF63-4DFA-BDCD-EF6FD3A44D37}">
      <dsp:nvSpPr>
        <dsp:cNvPr id="0" name=""/>
        <dsp:cNvSpPr/>
      </dsp:nvSpPr>
      <dsp:spPr>
        <a:xfrm>
          <a:off x="0" y="3263503"/>
          <a:ext cx="1281985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Zuweisung</a:t>
          </a:r>
        </a:p>
      </dsp:txBody>
      <dsp:txXfrm>
        <a:off x="0" y="3263503"/>
        <a:ext cx="1281985" cy="1087834"/>
      </dsp:txXfrm>
    </dsp:sp>
    <dsp:sp modelId="{4931B259-0E98-4798-A804-788BE3BE2004}">
      <dsp:nvSpPr>
        <dsp:cNvPr id="0" name=""/>
        <dsp:cNvSpPr/>
      </dsp:nvSpPr>
      <dsp:spPr>
        <a:xfrm>
          <a:off x="1378134" y="3312902"/>
          <a:ext cx="5031793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"Variable" : "Wert"</a:t>
          </a:r>
        </a:p>
      </dsp:txBody>
      <dsp:txXfrm>
        <a:off x="1378134" y="3312902"/>
        <a:ext cx="5031793" cy="987974"/>
      </dsp:txXfrm>
    </dsp:sp>
    <dsp:sp modelId="{256D683D-3A24-4E01-9790-86C9D6286489}">
      <dsp:nvSpPr>
        <dsp:cNvPr id="0" name=""/>
        <dsp:cNvSpPr/>
      </dsp:nvSpPr>
      <dsp:spPr>
        <a:xfrm>
          <a:off x="1281985" y="4300876"/>
          <a:ext cx="51279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338C1-8E7D-4813-AD0C-BF95EA3AC9C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E2440-0495-4B88-9922-342E1D102063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100" kern="1200" dirty="0"/>
            <a:t>JSON</a:t>
          </a:r>
        </a:p>
      </dsp:txBody>
      <dsp:txXfrm>
        <a:off x="0" y="0"/>
        <a:ext cx="2103120" cy="4351338"/>
      </dsp:txXfrm>
    </dsp:sp>
    <dsp:sp modelId="{3AAFE23A-6169-4AEE-81C2-24B82A15B024}">
      <dsp:nvSpPr>
        <dsp:cNvPr id="0" name=""/>
        <dsp:cNvSpPr/>
      </dsp:nvSpPr>
      <dsp:spPr>
        <a:xfrm>
          <a:off x="2260854" y="51151"/>
          <a:ext cx="404850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String</a:t>
          </a:r>
        </a:p>
      </dsp:txBody>
      <dsp:txXfrm>
        <a:off x="2260854" y="51151"/>
        <a:ext cx="4048506" cy="1023031"/>
      </dsp:txXfrm>
    </dsp:sp>
    <dsp:sp modelId="{48C2741D-1719-45E1-A815-4D221129FAA9}">
      <dsp:nvSpPr>
        <dsp:cNvPr id="0" name=""/>
        <dsp:cNvSpPr/>
      </dsp:nvSpPr>
      <dsp:spPr>
        <a:xfrm>
          <a:off x="6467094" y="51151"/>
          <a:ext cx="404850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"</a:t>
          </a:r>
          <a:r>
            <a:rPr lang="de-DE" sz="1500" kern="1200" dirty="0" err="1"/>
            <a:t>text</a:t>
          </a:r>
          <a:r>
            <a:rPr lang="de-DE" sz="1500" kern="1200" dirty="0"/>
            <a:t>" : "Hallo Welt"</a:t>
          </a:r>
        </a:p>
      </dsp:txBody>
      <dsp:txXfrm>
        <a:off x="6467094" y="51151"/>
        <a:ext cx="4048506" cy="1023031"/>
      </dsp:txXfrm>
    </dsp:sp>
    <dsp:sp modelId="{33F8B1C3-DF46-4629-83FE-488C99B31893}">
      <dsp:nvSpPr>
        <dsp:cNvPr id="0" name=""/>
        <dsp:cNvSpPr/>
      </dsp:nvSpPr>
      <dsp:spPr>
        <a:xfrm>
          <a:off x="2103120" y="107418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F3B30-E70D-4246-817B-202244224A25}">
      <dsp:nvSpPr>
        <dsp:cNvPr id="0" name=""/>
        <dsp:cNvSpPr/>
      </dsp:nvSpPr>
      <dsp:spPr>
        <a:xfrm>
          <a:off x="2260854" y="1125335"/>
          <a:ext cx="404850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Zahl</a:t>
          </a:r>
        </a:p>
      </dsp:txBody>
      <dsp:txXfrm>
        <a:off x="2260854" y="1125335"/>
        <a:ext cx="4048506" cy="1023031"/>
      </dsp:txXfrm>
    </dsp:sp>
    <dsp:sp modelId="{39444BA5-9C67-4D4D-A736-89049BC1C725}">
      <dsp:nvSpPr>
        <dsp:cNvPr id="0" name=""/>
        <dsp:cNvSpPr/>
      </dsp:nvSpPr>
      <dsp:spPr>
        <a:xfrm>
          <a:off x="6467094" y="1125335"/>
          <a:ext cx="4048506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"integer" : 12345</a:t>
          </a:r>
        </a:p>
      </dsp:txBody>
      <dsp:txXfrm>
        <a:off x="6467094" y="1125335"/>
        <a:ext cx="4048506" cy="340677"/>
      </dsp:txXfrm>
    </dsp:sp>
    <dsp:sp modelId="{4A453154-320B-4062-BE4D-ABCB09C4FD6D}">
      <dsp:nvSpPr>
        <dsp:cNvPr id="0" name=""/>
        <dsp:cNvSpPr/>
      </dsp:nvSpPr>
      <dsp:spPr>
        <a:xfrm>
          <a:off x="6309360" y="1466012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F8031-7EDD-4DEF-8F60-4545E6FE3091}">
      <dsp:nvSpPr>
        <dsp:cNvPr id="0" name=""/>
        <dsp:cNvSpPr/>
      </dsp:nvSpPr>
      <dsp:spPr>
        <a:xfrm>
          <a:off x="6467094" y="1466012"/>
          <a:ext cx="4048506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"double" : 123.45</a:t>
          </a:r>
        </a:p>
      </dsp:txBody>
      <dsp:txXfrm>
        <a:off x="6467094" y="1466012"/>
        <a:ext cx="4048506" cy="340677"/>
      </dsp:txXfrm>
    </dsp:sp>
    <dsp:sp modelId="{2750DBE8-E392-4180-9947-B0E2E110F7CF}">
      <dsp:nvSpPr>
        <dsp:cNvPr id="0" name=""/>
        <dsp:cNvSpPr/>
      </dsp:nvSpPr>
      <dsp:spPr>
        <a:xfrm>
          <a:off x="6309360" y="1806690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C584D-FF22-4EB5-9440-38CFD8F8F721}">
      <dsp:nvSpPr>
        <dsp:cNvPr id="0" name=""/>
        <dsp:cNvSpPr/>
      </dsp:nvSpPr>
      <dsp:spPr>
        <a:xfrm>
          <a:off x="6467094" y="1806690"/>
          <a:ext cx="4048506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"</a:t>
          </a:r>
          <a:r>
            <a:rPr lang="de-DE" sz="1500" kern="1200" dirty="0" err="1"/>
            <a:t>float</a:t>
          </a:r>
          <a:r>
            <a:rPr lang="de-DE" sz="1500" kern="1200" dirty="0"/>
            <a:t>" : 1.234e-6</a:t>
          </a:r>
        </a:p>
      </dsp:txBody>
      <dsp:txXfrm>
        <a:off x="6467094" y="1806690"/>
        <a:ext cx="4048506" cy="340677"/>
      </dsp:txXfrm>
    </dsp:sp>
    <dsp:sp modelId="{EB28DDAA-6810-42D4-9CD4-D3919F159E7E}">
      <dsp:nvSpPr>
        <dsp:cNvPr id="0" name=""/>
        <dsp:cNvSpPr/>
      </dsp:nvSpPr>
      <dsp:spPr>
        <a:xfrm>
          <a:off x="2103120" y="214836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87B3B-EE5F-4A67-9A1D-52E17675FC56}">
      <dsp:nvSpPr>
        <dsp:cNvPr id="0" name=""/>
        <dsp:cNvSpPr/>
      </dsp:nvSpPr>
      <dsp:spPr>
        <a:xfrm>
          <a:off x="2260854" y="2199518"/>
          <a:ext cx="404850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Boolean</a:t>
          </a:r>
        </a:p>
      </dsp:txBody>
      <dsp:txXfrm>
        <a:off x="2260854" y="2199518"/>
        <a:ext cx="4048506" cy="1023031"/>
      </dsp:txXfrm>
    </dsp:sp>
    <dsp:sp modelId="{38D7811D-5F25-4976-8385-7655C9FD2230}">
      <dsp:nvSpPr>
        <dsp:cNvPr id="0" name=""/>
        <dsp:cNvSpPr/>
      </dsp:nvSpPr>
      <dsp:spPr>
        <a:xfrm>
          <a:off x="6467094" y="2199518"/>
          <a:ext cx="4048506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„Wahr" : </a:t>
          </a:r>
          <a:r>
            <a:rPr lang="de-DE" sz="1500" kern="1200" dirty="0" err="1"/>
            <a:t>true</a:t>
          </a:r>
          <a:endParaRPr lang="de-DE" sz="1500" kern="1200" dirty="0"/>
        </a:p>
      </dsp:txBody>
      <dsp:txXfrm>
        <a:off x="6467094" y="2199518"/>
        <a:ext cx="4048506" cy="340677"/>
      </dsp:txXfrm>
    </dsp:sp>
    <dsp:sp modelId="{01B8AE98-C016-4D40-85A9-4CA4D1B8E1CB}">
      <dsp:nvSpPr>
        <dsp:cNvPr id="0" name=""/>
        <dsp:cNvSpPr/>
      </dsp:nvSpPr>
      <dsp:spPr>
        <a:xfrm>
          <a:off x="6309360" y="2540196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E5173-EF13-4358-9A4C-3F5CC2C8B43E}">
      <dsp:nvSpPr>
        <dsp:cNvPr id="0" name=""/>
        <dsp:cNvSpPr/>
      </dsp:nvSpPr>
      <dsp:spPr>
        <a:xfrm>
          <a:off x="6467094" y="2540196"/>
          <a:ext cx="4048506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„Falsch" : </a:t>
          </a:r>
          <a:r>
            <a:rPr lang="de-DE" sz="1500" kern="1200" dirty="0" err="1"/>
            <a:t>false</a:t>
          </a:r>
          <a:endParaRPr lang="de-DE" sz="1500" kern="1200" dirty="0"/>
        </a:p>
      </dsp:txBody>
      <dsp:txXfrm>
        <a:off x="6467094" y="2540196"/>
        <a:ext cx="4048506" cy="340677"/>
      </dsp:txXfrm>
    </dsp:sp>
    <dsp:sp modelId="{28CBEA83-AC8F-4EC9-9AF9-1A061BFE3CCA}">
      <dsp:nvSpPr>
        <dsp:cNvPr id="0" name=""/>
        <dsp:cNvSpPr/>
      </dsp:nvSpPr>
      <dsp:spPr>
        <a:xfrm>
          <a:off x="6309360" y="2880873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36C6E-EF58-439D-AAD0-C46F0BB7FC35}">
      <dsp:nvSpPr>
        <dsp:cNvPr id="0" name=""/>
        <dsp:cNvSpPr/>
      </dsp:nvSpPr>
      <dsp:spPr>
        <a:xfrm>
          <a:off x="6467094" y="2880873"/>
          <a:ext cx="4048506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"Unbestimmt" : null</a:t>
          </a:r>
        </a:p>
      </dsp:txBody>
      <dsp:txXfrm>
        <a:off x="6467094" y="2880873"/>
        <a:ext cx="4048506" cy="340677"/>
      </dsp:txXfrm>
    </dsp:sp>
    <dsp:sp modelId="{0F1778A2-C715-4F5C-973E-C0F1A8F0C77D}">
      <dsp:nvSpPr>
        <dsp:cNvPr id="0" name=""/>
        <dsp:cNvSpPr/>
      </dsp:nvSpPr>
      <dsp:spPr>
        <a:xfrm>
          <a:off x="2103120" y="322255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5CE87-2535-4FFF-9816-44C5BF84CBE7}">
      <dsp:nvSpPr>
        <dsp:cNvPr id="0" name=""/>
        <dsp:cNvSpPr/>
      </dsp:nvSpPr>
      <dsp:spPr>
        <a:xfrm>
          <a:off x="2260854" y="3273701"/>
          <a:ext cx="404850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>
              <a:hlinkClick xmlns:r="http://schemas.openxmlformats.org/officeDocument/2006/relationships" r:id="rId1"/>
            </a:rPr>
            <a:t>RFC7159 für JSON</a:t>
          </a:r>
          <a:endParaRPr lang="de-DE" sz="4000" kern="1200" dirty="0"/>
        </a:p>
      </dsp:txBody>
      <dsp:txXfrm>
        <a:off x="2260854" y="3273701"/>
        <a:ext cx="4048506" cy="1023031"/>
      </dsp:txXfrm>
    </dsp:sp>
    <dsp:sp modelId="{CE0FDDCA-91FF-4559-A93C-72A87AD11F92}">
      <dsp:nvSpPr>
        <dsp:cNvPr id="0" name=""/>
        <dsp:cNvSpPr/>
      </dsp:nvSpPr>
      <dsp:spPr>
        <a:xfrm>
          <a:off x="2103120" y="429673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9F0E5-0F6B-41A1-A0FB-BD60041B252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ABC5A-58AF-416C-8990-B97C2885ABEB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JSON_TABLE</a:t>
          </a:r>
        </a:p>
      </dsp:txBody>
      <dsp:txXfrm>
        <a:off x="0" y="0"/>
        <a:ext cx="2103120" cy="4351338"/>
      </dsp:txXfrm>
    </dsp:sp>
    <dsp:sp modelId="{0AB9B1C2-D98D-4F2F-82DF-FA8E12DC5376}">
      <dsp:nvSpPr>
        <dsp:cNvPr id="0" name=""/>
        <dsp:cNvSpPr/>
      </dsp:nvSpPr>
      <dsp:spPr>
        <a:xfrm>
          <a:off x="2260854" y="67989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Lebt in der SQL-</a:t>
          </a:r>
          <a:r>
            <a:rPr lang="de-DE" sz="5100" kern="1200" dirty="0" err="1"/>
            <a:t>From</a:t>
          </a:r>
          <a:r>
            <a:rPr lang="de-DE" sz="5100" kern="1200" dirty="0"/>
            <a:t>-</a:t>
          </a:r>
          <a:r>
            <a:rPr lang="de-DE" sz="5100" kern="1200" dirty="0" err="1"/>
            <a:t>Clause</a:t>
          </a:r>
          <a:endParaRPr lang="de-DE" sz="5100" kern="1200" dirty="0"/>
        </a:p>
      </dsp:txBody>
      <dsp:txXfrm>
        <a:off x="2260854" y="67989"/>
        <a:ext cx="8254746" cy="1359793"/>
      </dsp:txXfrm>
    </dsp:sp>
    <dsp:sp modelId="{3540EF67-B639-4060-946B-40CC972A5EF5}">
      <dsp:nvSpPr>
        <dsp:cNvPr id="0" name=""/>
        <dsp:cNvSpPr/>
      </dsp:nvSpPr>
      <dsp:spPr>
        <a:xfrm>
          <a:off x="2103120" y="142778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51A04-6215-4ABB-A9DF-4FA0C214E38E}">
      <dsp:nvSpPr>
        <dsp:cNvPr id="0" name=""/>
        <dsp:cNvSpPr/>
      </dsp:nvSpPr>
      <dsp:spPr>
        <a:xfrm>
          <a:off x="2260854" y="1495772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Produziert </a:t>
          </a:r>
          <a:r>
            <a:rPr lang="de-DE" sz="5100" b="1" kern="1200" dirty="0"/>
            <a:t>Zeilen</a:t>
          </a:r>
          <a:r>
            <a:rPr lang="de-DE" sz="5100" kern="1200" dirty="0"/>
            <a:t> und </a:t>
          </a:r>
          <a:r>
            <a:rPr lang="de-DE" sz="5100" b="1" kern="1200" dirty="0"/>
            <a:t>Spalten</a:t>
          </a:r>
          <a:endParaRPr lang="de-DE" sz="5100" kern="1200" dirty="0"/>
        </a:p>
      </dsp:txBody>
      <dsp:txXfrm>
        <a:off x="2260854" y="1495772"/>
        <a:ext cx="8254746" cy="1359793"/>
      </dsp:txXfrm>
    </dsp:sp>
    <dsp:sp modelId="{C649FB02-7231-4D43-AEEA-6643C0E03E69}">
      <dsp:nvSpPr>
        <dsp:cNvPr id="0" name=""/>
        <dsp:cNvSpPr/>
      </dsp:nvSpPr>
      <dsp:spPr>
        <a:xfrm>
          <a:off x="2103120" y="28555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6641F-64C6-49C9-BC5D-562143B76485}">
      <dsp:nvSpPr>
        <dsp:cNvPr id="0" name=""/>
        <dsp:cNvSpPr/>
      </dsp:nvSpPr>
      <dsp:spPr>
        <a:xfrm>
          <a:off x="2260854" y="2923555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Akzeptiert JSON aus CLOBs</a:t>
          </a:r>
        </a:p>
      </dsp:txBody>
      <dsp:txXfrm>
        <a:off x="2260854" y="2923555"/>
        <a:ext cx="8254746" cy="1359793"/>
      </dsp:txXfrm>
    </dsp:sp>
    <dsp:sp modelId="{05A7F7B2-229F-4124-8497-9544F21352C5}">
      <dsp:nvSpPr>
        <dsp:cNvPr id="0" name=""/>
        <dsp:cNvSpPr/>
      </dsp:nvSpPr>
      <dsp:spPr>
        <a:xfrm>
          <a:off x="2103120" y="42833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0D962-E6C7-4FFE-9516-F679F6D61F17}">
      <dsp:nvSpPr>
        <dsp:cNvPr id="0" name=""/>
        <dsp:cNvSpPr/>
      </dsp:nvSpPr>
      <dsp:spPr>
        <a:xfrm>
          <a:off x="0" y="2302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Ziel</a:t>
          </a:r>
        </a:p>
      </dsp:txBody>
      <dsp:txXfrm>
        <a:off x="31613" y="33915"/>
        <a:ext cx="10452374" cy="584369"/>
      </dsp:txXfrm>
    </dsp:sp>
    <dsp:sp modelId="{99FBA8D9-B249-4CFB-9892-ACF34A91523E}">
      <dsp:nvSpPr>
        <dsp:cNvPr id="0" name=""/>
        <dsp:cNvSpPr/>
      </dsp:nvSpPr>
      <dsp:spPr>
        <a:xfrm>
          <a:off x="0" y="649897"/>
          <a:ext cx="10515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/>
            <a:t>Erhalten der Zeilen- und Spaltenstruktur</a:t>
          </a:r>
        </a:p>
      </dsp:txBody>
      <dsp:txXfrm>
        <a:off x="0" y="649897"/>
        <a:ext cx="10515600" cy="447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BAF93-9788-4526-ABBE-90203771AF77}">
      <dsp:nvSpPr>
        <dsp:cNvPr id="0" name=""/>
        <dsp:cNvSpPr/>
      </dsp:nvSpPr>
      <dsp:spPr>
        <a:xfrm>
          <a:off x="0" y="0"/>
          <a:ext cx="10450183" cy="863804"/>
        </a:xfrm>
        <a:prstGeom prst="roundRect">
          <a:avLst/>
        </a:prstGeom>
        <a:solidFill>
          <a:srgbClr val="A5300F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Geschachteltes JSON-Array:</a:t>
          </a:r>
        </a:p>
      </dsp:txBody>
      <dsp:txXfrm>
        <a:off x="42167" y="42167"/>
        <a:ext cx="10365849" cy="779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97B82-2942-4A52-B976-0406CE6ADF79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08491-D299-4ADE-9791-FADD8A5FA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89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-- Ausführen von</a:t>
            </a:r>
            <a:r>
              <a:rPr lang="de-DE" baseline="0" dirty="0"/>
              <a:t> Scripts mit Case bzw. </a:t>
            </a:r>
            <a:r>
              <a:rPr lang="de-DE" baseline="0" dirty="0" err="1"/>
              <a:t>if</a:t>
            </a:r>
            <a:r>
              <a:rPr lang="de-DE" baseline="0" dirty="0"/>
              <a:t>-Abfragen</a:t>
            </a:r>
          </a:p>
          <a:p>
            <a:r>
              <a:rPr lang="de-DE" baseline="0" dirty="0"/>
              <a:t>-- Drop </a:t>
            </a:r>
            <a:r>
              <a:rPr lang="de-DE" baseline="0" dirty="0" err="1"/>
              <a:t>table</a:t>
            </a:r>
            <a:r>
              <a:rPr lang="de-DE" baseline="0" dirty="0"/>
              <a:t> ohne Verrenkungen</a:t>
            </a:r>
          </a:p>
          <a:p>
            <a:r>
              <a:rPr lang="de-DE" baseline="0" dirty="0"/>
              <a:t>-- Schleifen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67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37496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28005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2304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AG Menue its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14781" y="1049702"/>
            <a:ext cx="4031029" cy="45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894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1"/>
          <p:cNvSpPr txBox="1">
            <a:spLocks/>
          </p:cNvSpPr>
          <p:nvPr userDrawn="1"/>
        </p:nvSpPr>
        <p:spPr>
          <a:xfrm>
            <a:off x="497215" y="6341542"/>
            <a:ext cx="296280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15. November 2016</a:t>
            </a:r>
          </a:p>
        </p:txBody>
      </p:sp>
      <p:sp>
        <p:nvSpPr>
          <p:cNvPr id="10" name="Fußzeilenplatzhalter 2"/>
          <p:cNvSpPr txBox="1">
            <a:spLocks/>
          </p:cNvSpPr>
          <p:nvPr userDrawn="1"/>
        </p:nvSpPr>
        <p:spPr>
          <a:xfrm>
            <a:off x="4023032" y="6354238"/>
            <a:ext cx="444931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 Robert Marz © </a:t>
            </a:r>
            <a:r>
              <a:rPr lang="de-DE" sz="1200" dirty="0" err="1"/>
              <a:t>its</a:t>
            </a:r>
            <a:r>
              <a:rPr lang="de-DE" sz="1200" dirty="0"/>
              <a:t>-people</a:t>
            </a:r>
          </a:p>
        </p:txBody>
      </p:sp>
      <p:sp>
        <p:nvSpPr>
          <p:cNvPr id="13" name="Foliennummernplatzhalter 3"/>
          <p:cNvSpPr txBox="1">
            <a:spLocks/>
          </p:cNvSpPr>
          <p:nvPr userDrawn="1"/>
        </p:nvSpPr>
        <p:spPr>
          <a:xfrm>
            <a:off x="9696400" y="6354238"/>
            <a:ext cx="208600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@</a:t>
            </a:r>
            <a:r>
              <a:rPr lang="de-DE" sz="1200" dirty="0" err="1"/>
              <a:t>RobbieDatabee</a:t>
            </a:r>
            <a:r>
              <a:rPr lang="de-DE" sz="1200" baseline="0" dirty="0"/>
              <a:t>             </a:t>
            </a:r>
            <a:fld id="{103FD67D-0D10-4095-AC09-03C4E6A84843}" type="slidenum">
              <a:rPr lang="de-DE" sz="1200" smtClean="0"/>
              <a:pPr/>
              <a:t>‹Nr.›</a:t>
            </a:fld>
            <a:endParaRPr lang="de-DE" sz="1200" dirty="0"/>
          </a:p>
        </p:txBody>
      </p:sp>
      <p:pic>
        <p:nvPicPr>
          <p:cNvPr id="14" name="Grafik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" y="116632"/>
            <a:ext cx="714257" cy="54299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72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OAG Menue its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14781" y="1049702"/>
            <a:ext cx="4031029" cy="45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894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1"/>
          <p:cNvSpPr txBox="1">
            <a:spLocks/>
          </p:cNvSpPr>
          <p:nvPr userDrawn="1"/>
        </p:nvSpPr>
        <p:spPr>
          <a:xfrm>
            <a:off x="497215" y="6341542"/>
            <a:ext cx="296280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16. November 2016</a:t>
            </a:r>
          </a:p>
        </p:txBody>
      </p:sp>
      <p:sp>
        <p:nvSpPr>
          <p:cNvPr id="10" name="Fußzeilenplatzhalter 2"/>
          <p:cNvSpPr txBox="1">
            <a:spLocks/>
          </p:cNvSpPr>
          <p:nvPr userDrawn="1"/>
        </p:nvSpPr>
        <p:spPr>
          <a:xfrm>
            <a:off x="4023032" y="6354238"/>
            <a:ext cx="444931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 Sabine</a:t>
            </a:r>
            <a:r>
              <a:rPr lang="de-DE" sz="1200" baseline="0" dirty="0"/>
              <a:t> </a:t>
            </a:r>
            <a:r>
              <a:rPr lang="de-DE" sz="1200" baseline="0" dirty="0" err="1"/>
              <a:t>Heimsath</a:t>
            </a:r>
            <a:r>
              <a:rPr lang="de-DE" sz="1200" baseline="0" dirty="0"/>
              <a:t> &amp; </a:t>
            </a:r>
            <a:r>
              <a:rPr lang="de-DE" sz="1200" dirty="0"/>
              <a:t>Robert Marz © </a:t>
            </a:r>
            <a:r>
              <a:rPr lang="de-DE" sz="1200" dirty="0" err="1"/>
              <a:t>its</a:t>
            </a:r>
            <a:r>
              <a:rPr lang="de-DE" sz="1200" dirty="0"/>
              <a:t>-people</a:t>
            </a:r>
          </a:p>
        </p:txBody>
      </p:sp>
      <p:sp>
        <p:nvSpPr>
          <p:cNvPr id="13" name="Foliennummernplatzhalter 3"/>
          <p:cNvSpPr txBox="1">
            <a:spLocks/>
          </p:cNvSpPr>
          <p:nvPr userDrawn="1"/>
        </p:nvSpPr>
        <p:spPr>
          <a:xfrm>
            <a:off x="10172761" y="6354238"/>
            <a:ext cx="1609644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3FD67D-0D10-4095-AC09-03C4E6A84843}" type="slidenum">
              <a:rPr lang="de-DE" sz="1200" smtClean="0"/>
              <a:pPr/>
              <a:t>‹Nr.›</a:t>
            </a:fld>
            <a:endParaRPr lang="de-DE" sz="1200" dirty="0"/>
          </a:p>
        </p:txBody>
      </p:sp>
      <p:pic>
        <p:nvPicPr>
          <p:cNvPr id="14" name="Grafik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" y="116632"/>
            <a:ext cx="714257" cy="5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92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114781" y="1049702"/>
            <a:ext cx="4031029" cy="45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894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8787466" y="5112720"/>
            <a:ext cx="3330395" cy="177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873225" algn="l"/>
                <a:tab pos="1169889" algn="l"/>
              </a:tabLst>
            </a:pPr>
            <a:r>
              <a:rPr lang="de-DE" sz="1000" b="1" dirty="0" err="1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-people GmbH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Frankfurt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069 2475 2100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Hamburg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040 2360 8808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Köln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0221 1602 5204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München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089 5484 2401</a:t>
            </a:r>
          </a:p>
          <a:p>
            <a:pPr>
              <a:tabLst>
                <a:tab pos="1169889" algn="l"/>
              </a:tabLst>
            </a:pPr>
            <a:endParaRPr lang="de-DE" sz="1000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873225" algn="l"/>
                <a:tab pos="1169889" algn="l"/>
              </a:tabLst>
            </a:pP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its-people ERP Beratungsgesellschaft mbH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Frankfurt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069 2475 1980</a:t>
            </a:r>
          </a:p>
          <a:p>
            <a:pPr>
              <a:tabLst>
                <a:tab pos="1169889" algn="l"/>
              </a:tabLst>
            </a:pPr>
            <a:endParaRPr lang="de-DE" sz="1000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www.its-people.de     </a:t>
            </a: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info@its-people.de</a:t>
            </a:r>
            <a:endParaRPr lang="de-DE" sz="1000" b="1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569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984022" y="785399"/>
            <a:ext cx="2031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we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make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difference</a:t>
            </a:r>
            <a:endParaRPr lang="de-DE" sz="1400" dirty="0">
              <a:solidFill>
                <a:srgbClr val="434E4F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www.its-people.de</a:t>
            </a:r>
          </a:p>
        </p:txBody>
      </p:sp>
      <p:pic>
        <p:nvPicPr>
          <p:cNvPr id="11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1" y="569796"/>
            <a:ext cx="1311672" cy="1079224"/>
          </a:xfrm>
          <a:prstGeom prst="rect">
            <a:avLst/>
          </a:prstGeom>
        </p:spPr>
      </p:pic>
      <p:pic>
        <p:nvPicPr>
          <p:cNvPr id="12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2911" y="3031416"/>
            <a:ext cx="3589259" cy="1692000"/>
          </a:xfrm>
          <a:prstGeom prst="rect">
            <a:avLst/>
          </a:prstGeom>
        </p:spPr>
      </p:pic>
      <p:pic>
        <p:nvPicPr>
          <p:cNvPr id="15" name="Grafik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24192" y="3031416"/>
            <a:ext cx="3799366" cy="1692000"/>
          </a:xfrm>
          <a:prstGeom prst="rect">
            <a:avLst/>
          </a:prstGeom>
        </p:spPr>
      </p:pic>
      <p:pic>
        <p:nvPicPr>
          <p:cNvPr id="16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95799" y="3033144"/>
            <a:ext cx="3676368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2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87552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78139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08008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678416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76183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1" y="569796"/>
            <a:ext cx="1311672" cy="10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930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99802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13496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17. November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 Robert Marz © </a:t>
            </a:r>
            <a:r>
              <a:rPr lang="de-DE" dirty="0" err="1"/>
              <a:t>its</a:t>
            </a:r>
            <a:r>
              <a:rPr lang="de-DE" dirty="0"/>
              <a:t>-people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@</a:t>
            </a:r>
            <a:r>
              <a:rPr lang="de-DE" dirty="0" err="1"/>
              <a:t>RobbieDatabee</a:t>
            </a:r>
            <a:r>
              <a:rPr lang="de-DE" dirty="0"/>
              <a:t>	</a:t>
            </a:r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6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8" r:id="rId12"/>
    <p:sldLayoutId id="2147483809" r:id="rId13"/>
    <p:sldLayoutId id="2147483810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1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3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 txBox="1">
            <a:spLocks/>
          </p:cNvSpPr>
          <p:nvPr/>
        </p:nvSpPr>
        <p:spPr>
          <a:xfrm>
            <a:off x="1678817" y="2982501"/>
            <a:ext cx="8089591" cy="1915054"/>
          </a:xfrm>
          <a:prstGeom prst="rect">
            <a:avLst/>
          </a:prstGeom>
          <a:noFill/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>CSV mit reinem SQL &amp;</a:t>
            </a:r>
            <a:b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>der Magie von JSON_TABLE einlesen</a:t>
            </a:r>
          </a:p>
          <a:p>
            <a:pPr algn="l">
              <a:defRPr/>
            </a:pPr>
            <a: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  <a:t>17. November 2016</a:t>
            </a:r>
            <a:b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b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  <a:t>R</a:t>
            </a:r>
            <a: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  <a:t>obert Marz</a:t>
            </a:r>
            <a:b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894" dirty="0">
                <a:solidFill>
                  <a:srgbClr val="434E4F"/>
                </a:solidFill>
                <a:latin typeface="Calibri" panose="020F0502020204030204" pitchFamily="34" charset="0"/>
              </a:rPr>
              <a:t> </a:t>
            </a:r>
          </a:p>
          <a:p>
            <a:pPr>
              <a:buFont typeface="Arial"/>
              <a:buNone/>
              <a:defRPr/>
            </a:pPr>
            <a:endParaRPr lang="de-DE" sz="894" dirty="0">
              <a:solidFill>
                <a:srgbClr val="434E4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4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JSON_TABLE Operator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331915"/>
            <a:ext cx="6012103" cy="4845048"/>
          </a:xfrm>
        </p:spPr>
      </p:pic>
    </p:spTree>
    <p:extLst>
      <p:ext uri="{BB962C8B-B14F-4D97-AF65-F5344CB8AC3E}">
        <p14:creationId xmlns:p14="http://schemas.microsoft.com/office/powerpoint/2010/main" val="340710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Überführen von CSV nach JSON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958355"/>
              </p:ext>
            </p:extLst>
          </p:nvPr>
        </p:nvGraphicFramePr>
        <p:xfrm>
          <a:off x="838200" y="1825625"/>
          <a:ext cx="10515600" cy="1099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849035170"/>
              </p:ext>
            </p:extLst>
          </p:nvPr>
        </p:nvGraphicFramePr>
        <p:xfrm>
          <a:off x="838200" y="3212976"/>
          <a:ext cx="10450183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205" y="3925474"/>
            <a:ext cx="7327590" cy="223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8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REGEXP_REPLACE-Funktion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757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01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Reguläre Ausdrücke</a:t>
            </a:r>
            <a:br>
              <a:rPr lang="de-DE" dirty="0"/>
            </a:br>
            <a:r>
              <a:rPr lang="de-DE" dirty="0"/>
              <a:t>- Kurzüberblick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164947"/>
              </p:ext>
            </p:extLst>
          </p:nvPr>
        </p:nvGraphicFramePr>
        <p:xfrm>
          <a:off x="335361" y="1628801"/>
          <a:ext cx="685916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29" y="0"/>
            <a:ext cx="5022151" cy="6858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495600" y="54452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https://www.cheatography.com/davechild/cheat-sheets/regular-expressions/pdf/</a:t>
            </a:r>
          </a:p>
        </p:txBody>
      </p:sp>
    </p:spTree>
    <p:extLst>
      <p:ext uri="{BB962C8B-B14F-4D97-AF65-F5344CB8AC3E}">
        <p14:creationId xmlns:p14="http://schemas.microsoft.com/office/powerpoint/2010/main" val="1336490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Umwandlung:</a:t>
            </a:r>
            <a:br>
              <a:rPr lang="de-DE" dirty="0"/>
            </a:br>
            <a:r>
              <a:rPr lang="de-DE" dirty="0"/>
              <a:t>	Array - Zeilenanfang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700808"/>
            <a:ext cx="8528488" cy="3810196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4509120"/>
            <a:ext cx="4934204" cy="1574881"/>
          </a:xfrm>
          <a:prstGeom prst="rect">
            <a:avLst/>
          </a:prstGeom>
          <a:ln w="22225"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033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JSON Umwandlung:</a:t>
            </a:r>
            <a:br>
              <a:rPr lang="de-DE" dirty="0"/>
            </a:br>
            <a:r>
              <a:rPr lang="de-DE" dirty="0"/>
              <a:t>	Array - Zeilenende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6" y="1844824"/>
            <a:ext cx="7785500" cy="3892750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4509120"/>
            <a:ext cx="4623038" cy="1555830"/>
          </a:xfrm>
          <a:prstGeom prst="rect">
            <a:avLst/>
          </a:prstGeom>
          <a:ln w="25400"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632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Umwandlung:</a:t>
            </a:r>
            <a:br>
              <a:rPr lang="de-DE" dirty="0"/>
            </a:br>
            <a:r>
              <a:rPr lang="de-DE" dirty="0"/>
              <a:t>	Kommas zwischen Zeilen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598043"/>
            <a:ext cx="8208912" cy="4135213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5240824"/>
            <a:ext cx="7262416" cy="924480"/>
          </a:xfrm>
          <a:prstGeom prst="rect">
            <a:avLst/>
          </a:prstGeom>
          <a:ln w="25400"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574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Konvertierte JSON abfragen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16" y="1327045"/>
            <a:ext cx="6268369" cy="4849918"/>
          </a:xfrm>
        </p:spPr>
      </p:pic>
    </p:spTree>
    <p:extLst>
      <p:ext uri="{BB962C8B-B14F-4D97-AF65-F5344CB8AC3E}">
        <p14:creationId xmlns:p14="http://schemas.microsoft.com/office/powerpoint/2010/main" val="3561021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CSV einlesen: Zwischenergebnis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69" y="1268760"/>
            <a:ext cx="9828862" cy="4908203"/>
          </a:xfrm>
        </p:spPr>
      </p:pic>
    </p:spTree>
    <p:extLst>
      <p:ext uri="{BB962C8B-B14F-4D97-AF65-F5344CB8AC3E}">
        <p14:creationId xmlns:p14="http://schemas.microsoft.com/office/powerpoint/2010/main" val="180471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Pivotieren</a:t>
            </a:r>
            <a:r>
              <a:rPr lang="de-DE" dirty="0"/>
              <a:t> - SQL-Style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1" y="1556792"/>
            <a:ext cx="11061038" cy="4438901"/>
          </a:xfrm>
        </p:spPr>
      </p:pic>
    </p:spTree>
    <p:extLst>
      <p:ext uri="{BB962C8B-B14F-4D97-AF65-F5344CB8AC3E}">
        <p14:creationId xmlns:p14="http://schemas.microsoft.com/office/powerpoint/2010/main" val="364388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27448" y="245839"/>
            <a:ext cx="46007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defTabSz="3714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34E4F"/>
                </a:solidFill>
                <a:latin typeface="Eurostile" panose="020B0504020202050204" pitchFamily="34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9pPr>
          </a:lstStyle>
          <a:p>
            <a:r>
              <a:rPr lang="de-DE" sz="4800" dirty="0">
                <a:latin typeface="+mj-lt"/>
                <a:cs typeface="Calibri" panose="020F0502020204030204" pitchFamily="34" charset="0"/>
              </a:rPr>
              <a:t>Robert Marz</a:t>
            </a:r>
          </a:p>
        </p:txBody>
      </p:sp>
      <p:pic>
        <p:nvPicPr>
          <p:cNvPr id="4" name="Picture 2" descr="C:\Daten\Dropbox\Transfer\Robert Marz - Porträ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476672"/>
            <a:ext cx="185576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\\ZYKLOPS\Benutzer\rmarz\Kunden\its-people\Vorträge\DOAG 2010 - Formatierte Berichte Excel-Dateien mittels PLSQL erzeugen\be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15"/>
                    </a14:imgEffect>
                    <a14:imgEffect>
                      <a14:saturation sat="160000"/>
                    </a14:imgEffect>
                    <a14:imgEffect>
                      <a14:brightnessContrast bright="-2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1904">
            <a:off x="10728961" y="3298975"/>
            <a:ext cx="565342" cy="565341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  <a:scene3d>
            <a:camera prst="obliqueTopLeft">
              <a:rot lat="0" lon="0" rev="0"/>
            </a:camera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m 9"/>
          <p:cNvGraphicFramePr/>
          <p:nvPr>
            <p:extLst/>
          </p:nvPr>
        </p:nvGraphicFramePr>
        <p:xfrm>
          <a:off x="1127448" y="1268760"/>
          <a:ext cx="806489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1" name="Diagramm 10"/>
          <p:cNvGraphicFramePr/>
          <p:nvPr>
            <p:extLst/>
          </p:nvPr>
        </p:nvGraphicFramePr>
        <p:xfrm>
          <a:off x="839416" y="4581128"/>
          <a:ext cx="9206321" cy="206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90631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" fill="hold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" fill="hold">
                                          <p:stCondLst>
                                            <p:cond delay="78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" fill="hold">
                                          <p:stCondLst>
                                            <p:cond delay="118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Pivotieren</a:t>
            </a:r>
            <a:r>
              <a:rPr lang="de-DE" dirty="0"/>
              <a:t> mit der Magie von JSON_TABLE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591" y="1305886"/>
            <a:ext cx="6766819" cy="4871077"/>
          </a:xfrm>
        </p:spPr>
      </p:pic>
    </p:spTree>
    <p:extLst>
      <p:ext uri="{BB962C8B-B14F-4D97-AF65-F5344CB8AC3E}">
        <p14:creationId xmlns:p14="http://schemas.microsoft.com/office/powerpoint/2010/main" val="361486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CSV einlesen: Endergebnis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35" y="1412777"/>
            <a:ext cx="9993531" cy="4665074"/>
          </a:xfrm>
        </p:spPr>
      </p:pic>
    </p:spTree>
    <p:extLst>
      <p:ext uri="{BB962C8B-B14F-4D97-AF65-F5344CB8AC3E}">
        <p14:creationId xmlns:p14="http://schemas.microsoft.com/office/powerpoint/2010/main" val="1525575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Performancebetrachtung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0B24A39-40A0-4F24-875D-4571CB273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599139"/>
              </p:ext>
            </p:extLst>
          </p:nvPr>
        </p:nvGraphicFramePr>
        <p:xfrm>
          <a:off x="838200" y="1412776"/>
          <a:ext cx="10515600" cy="4764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3873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Blobs</a:t>
            </a:r>
            <a:r>
              <a:rPr lang="de-DE" dirty="0"/>
              <a:t> vom Client in die Datenbank laden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996095"/>
              </p:ext>
            </p:extLst>
          </p:nvPr>
        </p:nvGraphicFramePr>
        <p:xfrm>
          <a:off x="838200" y="1340768"/>
          <a:ext cx="5185792" cy="4836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19" y="1340768"/>
            <a:ext cx="3884797" cy="458112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023992" y="5877272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Demo\12_</a:t>
            </a:r>
            <a:r>
              <a:rPr lang="de-DE" dirty="0"/>
              <a:t>_Blob_einlesen_mit_sqlcl.js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2019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CSV einlesen - Demo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88324482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6“</a:t>
            </a:r>
          </a:p>
        </p:txBody>
      </p:sp>
    </p:spTree>
    <p:extLst>
      <p:ext uri="{BB962C8B-B14F-4D97-AF65-F5344CB8AC3E}">
        <p14:creationId xmlns:p14="http://schemas.microsoft.com/office/powerpoint/2010/main" val="3600005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025021"/>
              </p:ext>
            </p:extLst>
          </p:nvPr>
        </p:nvGraphicFramePr>
        <p:xfrm>
          <a:off x="838200" y="365126"/>
          <a:ext cx="1101844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623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59842" y="404664"/>
            <a:ext cx="988915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algn="ctr" defTabSz="37147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Herzlichen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Dank </a:t>
            </a: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für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</a:t>
            </a: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Ihre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</a:t>
            </a: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Aufmerksamkeit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!</a:t>
            </a:r>
            <a:br>
              <a:rPr lang="en-US" sz="4800" b="1" dirty="0">
                <a:solidFill>
                  <a:srgbClr val="434E4F"/>
                </a:solidFill>
                <a:latin typeface="+mn-lt"/>
              </a:rPr>
            </a:br>
            <a:br>
              <a:rPr lang="en-US" b="1" dirty="0">
                <a:solidFill>
                  <a:srgbClr val="434E4F"/>
                </a:solidFill>
                <a:latin typeface="+mn-lt"/>
              </a:rPr>
            </a:b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Fragen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?</a:t>
            </a:r>
            <a:endParaRPr lang="en-US" sz="4800" b="1" dirty="0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866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its-people auf der DOAG 2016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553817"/>
            <a:ext cx="10515600" cy="2899519"/>
          </a:xfrm>
        </p:spPr>
        <p:txBody>
          <a:bodyPr numCol="2" spcCol="396000">
            <a:normAutofit fontScale="55000" lnSpcReduction="20000"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Quo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vadis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datum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?</a:t>
            </a:r>
            <a:br>
              <a:rPr lang="de-DE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Lineaging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in gewachsenen Warehouse-Strukturen</a:t>
            </a:r>
          </a:p>
          <a:p>
            <a:pPr lvl="1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Jens Behring</a:t>
            </a:r>
          </a:p>
          <a:p>
            <a:pPr lvl="1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Dienstag, 15.11.  13:00 Uhr Helsinki</a:t>
            </a:r>
          </a:p>
          <a:p>
            <a:r>
              <a:rPr lang="de-DE" b="1" dirty="0"/>
              <a:t>CSV mit reinem SQL und </a:t>
            </a:r>
            <a:br>
              <a:rPr lang="de-DE" b="1" dirty="0"/>
            </a:br>
            <a:r>
              <a:rPr lang="de-DE" b="1" dirty="0"/>
              <a:t>der Magie von JSON_TABLE einlesen</a:t>
            </a:r>
          </a:p>
          <a:p>
            <a:pPr lvl="1"/>
            <a:r>
              <a:rPr lang="de-DE" dirty="0"/>
              <a:t>Robert Marz</a:t>
            </a:r>
          </a:p>
          <a:p>
            <a:pPr lvl="1"/>
            <a:r>
              <a:rPr lang="de-DE" dirty="0"/>
              <a:t>Dienstag, 15.11 14:00 Uhr Oslo</a:t>
            </a:r>
          </a:p>
          <a:p>
            <a:r>
              <a:rPr lang="de-DE" dirty="0"/>
              <a:t>Eine Karte sagt mehr als 1000 Worte</a:t>
            </a:r>
          </a:p>
          <a:p>
            <a:pPr lvl="1"/>
            <a:r>
              <a:rPr lang="de-DE" dirty="0"/>
              <a:t>Sven </a:t>
            </a:r>
            <a:r>
              <a:rPr lang="de-DE" dirty="0" err="1"/>
              <a:t>Brömer</a:t>
            </a:r>
            <a:endParaRPr lang="de-DE" dirty="0"/>
          </a:p>
          <a:p>
            <a:pPr lvl="1"/>
            <a:r>
              <a:rPr lang="de-DE" dirty="0"/>
              <a:t>Mittwoch 16.11. 12:00 Uhr Oslo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Scripting mit </a:t>
            </a:r>
            <a:r>
              <a:rPr lang="de-DE" dirty="0" err="1"/>
              <a:t>SQLcl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Batchscripts</a:t>
            </a:r>
            <a:r>
              <a:rPr lang="de-DE" dirty="0"/>
              <a:t> auf einem neuen Level</a:t>
            </a:r>
          </a:p>
          <a:p>
            <a:pPr lvl="1"/>
            <a:r>
              <a:rPr lang="de-DE" dirty="0"/>
              <a:t>Sabine Heimsath, Robert Marz</a:t>
            </a:r>
          </a:p>
          <a:p>
            <a:pPr lvl="1"/>
            <a:r>
              <a:rPr lang="de-DE" dirty="0"/>
              <a:t>Mittwoch, 16.11. 14:00 Uhr Kopenhagen</a:t>
            </a:r>
          </a:p>
          <a:p>
            <a:r>
              <a:rPr lang="de-DE" dirty="0"/>
              <a:t>Panel: </a:t>
            </a:r>
            <a:br>
              <a:rPr lang="de-DE" dirty="0"/>
            </a:br>
            <a:r>
              <a:rPr lang="de-DE" dirty="0"/>
              <a:t>Der DBA in der Cloud</a:t>
            </a:r>
          </a:p>
          <a:p>
            <a:pPr lvl="1"/>
            <a:r>
              <a:rPr lang="de-DE" dirty="0"/>
              <a:t>Moderator Robert Marz</a:t>
            </a:r>
          </a:p>
          <a:p>
            <a:pPr lvl="1"/>
            <a:r>
              <a:rPr lang="de-DE" dirty="0"/>
              <a:t>Donnerstag, 17.11. 10:00 Uhr Kiew</a:t>
            </a:r>
          </a:p>
          <a:p>
            <a:r>
              <a:rPr lang="de-DE" dirty="0"/>
              <a:t>Werkzeuge für DBAs und Cloudnutzer: </a:t>
            </a:r>
            <a:r>
              <a:rPr lang="de-DE" dirty="0" err="1"/>
              <a:t>ssh</a:t>
            </a:r>
            <a:endParaRPr lang="de-DE" dirty="0"/>
          </a:p>
          <a:p>
            <a:pPr lvl="1"/>
            <a:r>
              <a:rPr lang="de-DE" dirty="0"/>
              <a:t>Robert Marz</a:t>
            </a:r>
          </a:p>
          <a:p>
            <a:pPr lvl="1"/>
            <a:r>
              <a:rPr lang="de-DE" dirty="0"/>
              <a:t>Donnerstag, 17.11. 16:00 Uhr Oslo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412776"/>
            <a:ext cx="1714500" cy="17145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188640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0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4005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50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CSV Dateien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477867"/>
              </p:ext>
            </p:extLst>
          </p:nvPr>
        </p:nvGraphicFramePr>
        <p:xfrm>
          <a:off x="838200" y="155679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647999"/>
            <a:ext cx="512285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8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Dateien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014701"/>
              </p:ext>
            </p:extLst>
          </p:nvPr>
        </p:nvGraphicFramePr>
        <p:xfrm>
          <a:off x="838200" y="1825625"/>
          <a:ext cx="640992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2928246"/>
            <a:ext cx="5270315" cy="107681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8682" y="1916832"/>
            <a:ext cx="452172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4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Datentypen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0579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58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JSON - CSV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799000"/>
            <a:ext cx="3734999" cy="126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2799000"/>
            <a:ext cx="616687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9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JSON_TABLE Operator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9723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9751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336</Words>
  <Application>Microsoft Office PowerPoint</Application>
  <PresentationFormat>Breitbild</PresentationFormat>
  <Paragraphs>118</Paragraphs>
  <Slides>26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Eurostile</vt:lpstr>
      <vt:lpstr>Verdana</vt:lpstr>
      <vt:lpstr>Wingdings</vt:lpstr>
      <vt:lpstr>ヒラギノ角ゴ Pro W3</vt:lpstr>
      <vt:lpstr>Larissa</vt:lpstr>
      <vt:lpstr>PowerPoint-Präsentation</vt:lpstr>
      <vt:lpstr>PowerPoint-Präsentation</vt:lpstr>
      <vt:lpstr>its-people auf der DOAG 2016</vt:lpstr>
      <vt:lpstr>Motivation</vt:lpstr>
      <vt:lpstr>CSV Dateien</vt:lpstr>
      <vt:lpstr>JSON Dateien</vt:lpstr>
      <vt:lpstr>JSON Datentypen</vt:lpstr>
      <vt:lpstr>Vergleich JSON - CSV</vt:lpstr>
      <vt:lpstr>Der JSON_TABLE Operator</vt:lpstr>
      <vt:lpstr>Der JSON_TABLE Operator</vt:lpstr>
      <vt:lpstr>Überführen von CSV nach JSON</vt:lpstr>
      <vt:lpstr>Die REGEXP_REPLACE-Funktion</vt:lpstr>
      <vt:lpstr>Reguläre Ausdrücke - Kurzüberblick</vt:lpstr>
      <vt:lpstr>JSON Umwandlung:  Array - Zeilenanfang</vt:lpstr>
      <vt:lpstr>JSON Umwandlung:  Array - Zeilenende</vt:lpstr>
      <vt:lpstr>JSON Umwandlung:  Kommas zwischen Zeilen</vt:lpstr>
      <vt:lpstr>Das Konvertierte JSON abfragen</vt:lpstr>
      <vt:lpstr>CSV einlesen: Zwischenergebnis</vt:lpstr>
      <vt:lpstr>Pivotieren - SQL-Style</vt:lpstr>
      <vt:lpstr>Pivotieren mit der Magie von JSON_TABLE</vt:lpstr>
      <vt:lpstr>CSV einlesen: Endergebnis</vt:lpstr>
      <vt:lpstr>Performancebetrachtung</vt:lpstr>
      <vt:lpstr>Blobs vom Client in die Datenbank laden</vt:lpstr>
      <vt:lpstr>CSV einlesen - Demo</vt:lpstr>
      <vt:lpstr>Fazit</vt:lpstr>
      <vt:lpstr>PowerPoint-Präsentation</vt:lpstr>
    </vt:vector>
  </TitlesOfParts>
  <Company>its-people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Links 2.0</dc:title>
  <dc:subject>Access Remote Tables with REST and JSON</dc:subject>
  <dc:creator>Robert Marz</dc:creator>
  <cp:lastModifiedBy>Robert Marz</cp:lastModifiedBy>
  <cp:revision>378</cp:revision>
  <dcterms:created xsi:type="dcterms:W3CDTF">2015-06-16T05:57:56Z</dcterms:created>
  <dcterms:modified xsi:type="dcterms:W3CDTF">2016-11-08T04:52:47Z</dcterms:modified>
</cp:coreProperties>
</file>