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4"/>
  </p:notesMasterIdLst>
  <p:sldIdLst>
    <p:sldId id="305" r:id="rId2"/>
    <p:sldId id="31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71064" autoAdjust="0"/>
  </p:normalViewPr>
  <p:slideViewPr>
    <p:cSldViewPr showGuides="1">
      <p:cViewPr varScale="1">
        <p:scale>
          <a:sx n="118" d="100"/>
          <a:sy n="118" d="100"/>
        </p:scale>
        <p:origin x="1852" y="64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542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19.10.2016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1916833"/>
            <a:ext cx="98891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Herzlichen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Dank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für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Ihre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Aufmerksamkeit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!</a:t>
            </a: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434E4F"/>
              </a:solidFill>
              <a:latin typeface="Eurostile" panose="020B0504020202050204" pitchFamily="34" charset="0"/>
            </a:endParaRP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Questions ?</a:t>
            </a:r>
            <a:endParaRPr lang="en-US" sz="2000" b="1" dirty="0">
              <a:solidFill>
                <a:srgbClr val="595959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Breitbild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rmarz</cp:lastModifiedBy>
  <cp:revision>334</cp:revision>
  <dcterms:created xsi:type="dcterms:W3CDTF">2015-06-16T05:57:56Z</dcterms:created>
  <dcterms:modified xsi:type="dcterms:W3CDTF">2016-10-19T20:29:28Z</dcterms:modified>
</cp:coreProperties>
</file>