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0"/>
  </p:notesMasterIdLst>
  <p:sldIdLst>
    <p:sldId id="305" r:id="rId2"/>
    <p:sldId id="313" r:id="rId3"/>
    <p:sldId id="326" r:id="rId4"/>
    <p:sldId id="327" r:id="rId5"/>
    <p:sldId id="316" r:id="rId6"/>
    <p:sldId id="314" r:id="rId7"/>
    <p:sldId id="315" r:id="rId8"/>
    <p:sldId id="317" r:id="rId9"/>
    <p:sldId id="318" r:id="rId10"/>
    <p:sldId id="319" r:id="rId11"/>
    <p:sldId id="322" r:id="rId12"/>
    <p:sldId id="320" r:id="rId13"/>
    <p:sldId id="321" r:id="rId14"/>
    <p:sldId id="323" r:id="rId15"/>
    <p:sldId id="328" r:id="rId16"/>
    <p:sldId id="325" r:id="rId17"/>
    <p:sldId id="324" r:id="rId18"/>
    <p:sldId id="31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71064" autoAdjust="0"/>
  </p:normalViewPr>
  <p:slideViewPr>
    <p:cSldViewPr showGuides="1">
      <p:cViewPr varScale="1">
        <p:scale>
          <a:sx n="93" d="100"/>
          <a:sy n="93" d="100"/>
        </p:scale>
        <p:origin x="666" y="7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5AD1615-5121-418E-B880-49AB0B59188C}" type="doc">
      <dgm:prSet loTypeId="urn:microsoft.com/office/officeart/2005/8/layout/funnel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FF7757-6339-47C4-8C82-FC073A1D203E}">
      <dgm:prSet/>
      <dgm:spPr/>
      <dgm:t>
        <a:bodyPr/>
        <a:lstStyle/>
        <a:p>
          <a:r>
            <a:rPr lang="de-DE"/>
            <a:t>Großes Potential vorhanden</a:t>
          </a:r>
          <a:endParaRPr lang="de-DE"/>
        </a:p>
      </dgm:t>
    </dgm:pt>
    <dgm:pt modelId="{5E10841F-BA74-48DA-B827-6B5573E762E5}" type="parTrans" cxnId="{C99DB695-37A0-42C3-8CB4-68EEE6AD8114}">
      <dgm:prSet/>
      <dgm:spPr/>
      <dgm:t>
        <a:bodyPr/>
        <a:lstStyle/>
        <a:p>
          <a:endParaRPr lang="de-DE"/>
        </a:p>
      </dgm:t>
    </dgm:pt>
    <dgm:pt modelId="{B17C8724-CAFB-4F84-9E65-6197F5723336}" type="sibTrans" cxnId="{C99DB695-37A0-42C3-8CB4-68EEE6AD8114}">
      <dgm:prSet/>
      <dgm:spPr/>
      <dgm:t>
        <a:bodyPr/>
        <a:lstStyle/>
        <a:p>
          <a:endParaRPr lang="de-DE"/>
        </a:p>
      </dgm:t>
    </dgm:pt>
    <dgm:pt modelId="{B004380A-F57E-4E6C-95E2-88B3D995B5AB}">
      <dgm:prSet/>
      <dgm:spPr/>
      <dgm:t>
        <a:bodyPr/>
        <a:lstStyle/>
        <a:p>
          <a:r>
            <a:rPr lang="de-DE" dirty="0" err="1"/>
            <a:t>Spannede</a:t>
          </a:r>
          <a:r>
            <a:rPr lang="de-DE" dirty="0"/>
            <a:t> Zukunft</a:t>
          </a:r>
        </a:p>
      </dgm:t>
    </dgm:pt>
    <dgm:pt modelId="{0EBEB001-F393-45F6-B929-6F43F431E953}" type="parTrans" cxnId="{B2A1DDF4-EF03-45AE-8208-8AEC51C870DA}">
      <dgm:prSet/>
      <dgm:spPr/>
      <dgm:t>
        <a:bodyPr/>
        <a:lstStyle/>
        <a:p>
          <a:endParaRPr lang="de-DE"/>
        </a:p>
      </dgm:t>
    </dgm:pt>
    <dgm:pt modelId="{4B1CC13D-5036-48D5-8643-FC40D00BB560}" type="sibTrans" cxnId="{B2A1DDF4-EF03-45AE-8208-8AEC51C870DA}">
      <dgm:prSet/>
      <dgm:spPr/>
      <dgm:t>
        <a:bodyPr/>
        <a:lstStyle/>
        <a:p>
          <a:endParaRPr lang="de-DE"/>
        </a:p>
      </dgm:t>
    </dgm:pt>
    <dgm:pt modelId="{E21EEEBE-A765-476C-9469-758B86F2F6F6}">
      <dgm:prSet/>
      <dgm:spPr/>
      <dgm:t>
        <a:bodyPr/>
        <a:lstStyle/>
        <a:p>
          <a:r>
            <a:rPr lang="de-DE" dirty="0"/>
            <a:t>Raum für Entdecker</a:t>
          </a:r>
        </a:p>
      </dgm:t>
    </dgm:pt>
    <dgm:pt modelId="{7324F560-9D92-44F6-AA73-02BBFEACFA8E}" type="parTrans" cxnId="{C4B3A842-EC58-4F82-817E-17AB43065DE2}">
      <dgm:prSet/>
      <dgm:spPr/>
      <dgm:t>
        <a:bodyPr/>
        <a:lstStyle/>
        <a:p>
          <a:endParaRPr lang="de-DE"/>
        </a:p>
      </dgm:t>
    </dgm:pt>
    <dgm:pt modelId="{DD8DE88B-9874-4C0A-A81E-68FC64A3B159}" type="sibTrans" cxnId="{C4B3A842-EC58-4F82-817E-17AB43065DE2}">
      <dgm:prSet/>
      <dgm:spPr/>
      <dgm:t>
        <a:bodyPr/>
        <a:lstStyle/>
        <a:p>
          <a:endParaRPr lang="de-DE"/>
        </a:p>
      </dgm:t>
    </dgm:pt>
    <dgm:pt modelId="{1079D501-B37B-4B17-BE11-D65028FDB830}">
      <dgm:prSet/>
      <dgm:spPr/>
      <dgm:t>
        <a:bodyPr/>
        <a:lstStyle/>
        <a:p>
          <a:r>
            <a:rPr lang="de-DE" dirty="0"/>
            <a:t>Ausprobieren lohnt sich!</a:t>
          </a:r>
        </a:p>
      </dgm:t>
    </dgm:pt>
    <dgm:pt modelId="{4AB14E69-B324-43E6-9765-9A649641CEE6}" type="parTrans" cxnId="{612581E4-CB54-4831-BD6B-AB62653AD206}">
      <dgm:prSet/>
      <dgm:spPr/>
      <dgm:t>
        <a:bodyPr/>
        <a:lstStyle/>
        <a:p>
          <a:endParaRPr lang="de-DE"/>
        </a:p>
      </dgm:t>
    </dgm:pt>
    <dgm:pt modelId="{EF287E82-8B7A-4184-8415-798A0ACE9DB2}" type="sibTrans" cxnId="{612581E4-CB54-4831-BD6B-AB62653AD206}">
      <dgm:prSet/>
      <dgm:spPr/>
      <dgm:t>
        <a:bodyPr/>
        <a:lstStyle/>
        <a:p>
          <a:endParaRPr lang="de-DE"/>
        </a:p>
      </dgm:t>
    </dgm:pt>
    <dgm:pt modelId="{5E01243A-E3DE-4804-98F8-27DF6FBF2B59}" type="pres">
      <dgm:prSet presAssocID="{25AD1615-5121-418E-B880-49AB0B59188C}" presName="Name0" presStyleCnt="0">
        <dgm:presLayoutVars>
          <dgm:chMax val="4"/>
          <dgm:resizeHandles val="exact"/>
        </dgm:presLayoutVars>
      </dgm:prSet>
      <dgm:spPr/>
    </dgm:pt>
    <dgm:pt modelId="{EA3757E5-B551-4DB6-9761-70516EE4F5AE}" type="pres">
      <dgm:prSet presAssocID="{25AD1615-5121-418E-B880-49AB0B59188C}" presName="ellipse" presStyleLbl="trBgShp" presStyleIdx="0" presStyleCnt="1"/>
      <dgm:spPr/>
    </dgm:pt>
    <dgm:pt modelId="{40E4E463-CBBD-4FBD-8085-C6595A972542}" type="pres">
      <dgm:prSet presAssocID="{25AD1615-5121-418E-B880-49AB0B59188C}" presName="arrow1" presStyleLbl="fgShp" presStyleIdx="0" presStyleCnt="1"/>
      <dgm:spPr/>
    </dgm:pt>
    <dgm:pt modelId="{5B479E81-A36D-45EE-BB74-DA9B1FFE4955}" type="pres">
      <dgm:prSet presAssocID="{25AD1615-5121-418E-B880-49AB0B59188C}" presName="rectangle" presStyleLbl="revTx" presStyleIdx="0" presStyleCnt="1">
        <dgm:presLayoutVars>
          <dgm:bulletEnabled val="1"/>
        </dgm:presLayoutVars>
      </dgm:prSet>
      <dgm:spPr/>
    </dgm:pt>
    <dgm:pt modelId="{C4E7B302-DCD8-481B-8286-C504B12DD30A}" type="pres">
      <dgm:prSet presAssocID="{B004380A-F57E-4E6C-95E2-88B3D995B5AB}" presName="item1" presStyleLbl="node1" presStyleIdx="0" presStyleCnt="3">
        <dgm:presLayoutVars>
          <dgm:bulletEnabled val="1"/>
        </dgm:presLayoutVars>
      </dgm:prSet>
      <dgm:spPr/>
    </dgm:pt>
    <dgm:pt modelId="{E69E3814-DF5E-47A1-8067-674A36A1A4F8}" type="pres">
      <dgm:prSet presAssocID="{E21EEEBE-A765-476C-9469-758B86F2F6F6}" presName="item2" presStyleLbl="node1" presStyleIdx="1" presStyleCnt="3">
        <dgm:presLayoutVars>
          <dgm:bulletEnabled val="1"/>
        </dgm:presLayoutVars>
      </dgm:prSet>
      <dgm:spPr/>
    </dgm:pt>
    <dgm:pt modelId="{9C925374-5F91-4BA0-B0E5-95D39FFE4927}" type="pres">
      <dgm:prSet presAssocID="{1079D501-B37B-4B17-BE11-D65028FDB830}" presName="item3" presStyleLbl="node1" presStyleIdx="2" presStyleCnt="3">
        <dgm:presLayoutVars>
          <dgm:bulletEnabled val="1"/>
        </dgm:presLayoutVars>
      </dgm:prSet>
      <dgm:spPr/>
    </dgm:pt>
    <dgm:pt modelId="{F43C436C-B500-4B5D-AABD-8557C601CEF3}" type="pres">
      <dgm:prSet presAssocID="{25AD1615-5121-418E-B880-49AB0B59188C}" presName="funnel" presStyleLbl="trAlignAcc1" presStyleIdx="0" presStyleCnt="1"/>
      <dgm:spPr/>
    </dgm:pt>
  </dgm:ptLst>
  <dgm:cxnLst>
    <dgm:cxn modelId="{B9AB1F6B-8B96-4522-810E-36008B01526D}" type="presOf" srcId="{E21EEEBE-A765-476C-9469-758B86F2F6F6}" destId="{C4E7B302-DCD8-481B-8286-C504B12DD30A}" srcOrd="0" destOrd="0" presId="urn:microsoft.com/office/officeart/2005/8/layout/funnel1"/>
    <dgm:cxn modelId="{612581E4-CB54-4831-BD6B-AB62653AD206}" srcId="{25AD1615-5121-418E-B880-49AB0B59188C}" destId="{1079D501-B37B-4B17-BE11-D65028FDB830}" srcOrd="3" destOrd="0" parTransId="{4AB14E69-B324-43E6-9765-9A649641CEE6}" sibTransId="{EF287E82-8B7A-4184-8415-798A0ACE9DB2}"/>
    <dgm:cxn modelId="{0E85A514-E4CC-44B3-AD6D-27E70AD73FA4}" type="presOf" srcId="{1079D501-B37B-4B17-BE11-D65028FDB830}" destId="{5B479E81-A36D-45EE-BB74-DA9B1FFE4955}" srcOrd="0" destOrd="0" presId="urn:microsoft.com/office/officeart/2005/8/layout/funnel1"/>
    <dgm:cxn modelId="{5B0DB209-4FA7-4709-B680-71D20BC91F09}" type="presOf" srcId="{25AD1615-5121-418E-B880-49AB0B59188C}" destId="{5E01243A-E3DE-4804-98F8-27DF6FBF2B59}" srcOrd="0" destOrd="0" presId="urn:microsoft.com/office/officeart/2005/8/layout/funnel1"/>
    <dgm:cxn modelId="{23BBCA94-F3E1-4FD7-A771-7FEF220EDBD5}" type="presOf" srcId="{B004380A-F57E-4E6C-95E2-88B3D995B5AB}" destId="{E69E3814-DF5E-47A1-8067-674A36A1A4F8}" srcOrd="0" destOrd="0" presId="urn:microsoft.com/office/officeart/2005/8/layout/funnel1"/>
    <dgm:cxn modelId="{E96B0B87-32A7-4609-9355-F82B36AD2B6E}" type="presOf" srcId="{08FF7757-6339-47C4-8C82-FC073A1D203E}" destId="{9C925374-5F91-4BA0-B0E5-95D39FFE4927}" srcOrd="0" destOrd="0" presId="urn:microsoft.com/office/officeart/2005/8/layout/funnel1"/>
    <dgm:cxn modelId="{C99DB695-37A0-42C3-8CB4-68EEE6AD8114}" srcId="{25AD1615-5121-418E-B880-49AB0B59188C}" destId="{08FF7757-6339-47C4-8C82-FC073A1D203E}" srcOrd="0" destOrd="0" parTransId="{5E10841F-BA74-48DA-B827-6B5573E762E5}" sibTransId="{B17C8724-CAFB-4F84-9E65-6197F5723336}"/>
    <dgm:cxn modelId="{C4B3A842-EC58-4F82-817E-17AB43065DE2}" srcId="{25AD1615-5121-418E-B880-49AB0B59188C}" destId="{E21EEEBE-A765-476C-9469-758B86F2F6F6}" srcOrd="2" destOrd="0" parTransId="{7324F560-9D92-44F6-AA73-02BBFEACFA8E}" sibTransId="{DD8DE88B-9874-4C0A-A81E-68FC64A3B159}"/>
    <dgm:cxn modelId="{B2A1DDF4-EF03-45AE-8208-8AEC51C870DA}" srcId="{25AD1615-5121-418E-B880-49AB0B59188C}" destId="{B004380A-F57E-4E6C-95E2-88B3D995B5AB}" srcOrd="1" destOrd="0" parTransId="{0EBEB001-F393-45F6-B929-6F43F431E953}" sibTransId="{4B1CC13D-5036-48D5-8643-FC40D00BB560}"/>
    <dgm:cxn modelId="{BE45DA4C-7812-45BE-BA51-39A160C5E8E1}" type="presParOf" srcId="{5E01243A-E3DE-4804-98F8-27DF6FBF2B59}" destId="{EA3757E5-B551-4DB6-9761-70516EE4F5AE}" srcOrd="0" destOrd="0" presId="urn:microsoft.com/office/officeart/2005/8/layout/funnel1"/>
    <dgm:cxn modelId="{91AF6B16-2E91-40E3-8E3C-ACEEF8E0FBD7}" type="presParOf" srcId="{5E01243A-E3DE-4804-98F8-27DF6FBF2B59}" destId="{40E4E463-CBBD-4FBD-8085-C6595A972542}" srcOrd="1" destOrd="0" presId="urn:microsoft.com/office/officeart/2005/8/layout/funnel1"/>
    <dgm:cxn modelId="{37D26643-3DB9-4897-9B61-39F9F3C1706C}" type="presParOf" srcId="{5E01243A-E3DE-4804-98F8-27DF6FBF2B59}" destId="{5B479E81-A36D-45EE-BB74-DA9B1FFE4955}" srcOrd="2" destOrd="0" presId="urn:microsoft.com/office/officeart/2005/8/layout/funnel1"/>
    <dgm:cxn modelId="{CAF71DAB-20DF-4A72-A2CD-8C0EC59BB21F}" type="presParOf" srcId="{5E01243A-E3DE-4804-98F8-27DF6FBF2B59}" destId="{C4E7B302-DCD8-481B-8286-C504B12DD30A}" srcOrd="3" destOrd="0" presId="urn:microsoft.com/office/officeart/2005/8/layout/funnel1"/>
    <dgm:cxn modelId="{93EFFAEF-D682-4581-87F4-D0B9D012B759}" type="presParOf" srcId="{5E01243A-E3DE-4804-98F8-27DF6FBF2B59}" destId="{E69E3814-DF5E-47A1-8067-674A36A1A4F8}" srcOrd="4" destOrd="0" presId="urn:microsoft.com/office/officeart/2005/8/layout/funnel1"/>
    <dgm:cxn modelId="{C8781EC6-E909-4A20-BE34-C2BB768E63D3}" type="presParOf" srcId="{5E01243A-E3DE-4804-98F8-27DF6FBF2B59}" destId="{9C925374-5F91-4BA0-B0E5-95D39FFE4927}" srcOrd="5" destOrd="0" presId="urn:microsoft.com/office/officeart/2005/8/layout/funnel1"/>
    <dgm:cxn modelId="{C0C4E38C-A7D6-48F6-B812-CCB787E933A7}" type="presParOf" srcId="{5E01243A-E3DE-4804-98F8-27DF6FBF2B59}" destId="{F43C436C-B500-4B5D-AABD-8557C601C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www.its-people.de/blog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/>
            <a:t>Portfoliomanager Development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>
        <a:xfrm rot="5400000">
          <a:off x="4992168" y="-1963952"/>
          <a:ext cx="983921" cy="5161533"/>
        </a:xfrm>
        <a:prstGeom prst="round2SameRect">
          <a:avLst/>
        </a:prstGeom>
      </dgm:spPr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>
        <a:xfrm rot="5400000">
          <a:off x="4992168" y="-672554"/>
          <a:ext cx="983921" cy="5161533"/>
        </a:xfrm>
        <a:prstGeom prst="round2SameRect">
          <a:avLst/>
        </a:prstGeom>
      </dgm:spPr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>
        <a:xfrm rot="5400000">
          <a:off x="4983893" y="601456"/>
          <a:ext cx="983921" cy="5161533"/>
        </a:xfrm>
        <a:prstGeom prst="round2SameRect">
          <a:avLst/>
        </a:prstGeom>
      </dgm:spPr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oraesque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 custT="1"/>
      <dgm:spPr/>
      <dgm:t>
        <a:bodyPr/>
        <a:lstStyle/>
        <a:p>
          <a:r>
            <a:rPr lang="de-DE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www.its-people.de/blog</a:t>
          </a:r>
          <a:r>
            <a:rPr lang="de-DE" sz="1800" kern="1200" dirty="0"/>
            <a:t>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Sabine.Heimsath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EE1F0-9F26-4668-A25F-239372C15B7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AA1D8F-4E44-4B80-AB79-8A3C44D3DFB6}">
      <dgm:prSet/>
      <dgm:spPr/>
      <dgm:t>
        <a:bodyPr/>
        <a:lstStyle/>
        <a:p>
          <a:r>
            <a:rPr lang="de-DE" dirty="0"/>
            <a:t>Was gibt es:</a:t>
          </a:r>
        </a:p>
      </dgm:t>
    </dgm:pt>
    <dgm:pt modelId="{05104481-24C3-4F8A-BCC3-4AFCC8AE82B6}" type="parTrans" cxnId="{9A44EEE9-0E7A-4901-8710-477C9FD24AB8}">
      <dgm:prSet/>
      <dgm:spPr/>
      <dgm:t>
        <a:bodyPr/>
        <a:lstStyle/>
        <a:p>
          <a:endParaRPr lang="de-DE"/>
        </a:p>
      </dgm:t>
    </dgm:pt>
    <dgm:pt modelId="{0F023E33-8AD0-4818-AB44-514415287CF2}" type="sibTrans" cxnId="{9A44EEE9-0E7A-4901-8710-477C9FD24AB8}">
      <dgm:prSet/>
      <dgm:spPr/>
      <dgm:t>
        <a:bodyPr/>
        <a:lstStyle/>
        <a:p>
          <a:endParaRPr lang="de-DE"/>
        </a:p>
      </dgm:t>
    </dgm:pt>
    <dgm:pt modelId="{4AA659DC-7AF9-4A93-8285-AB23B427A45A}">
      <dgm:prSet/>
      <dgm:spPr/>
      <dgm:t>
        <a:bodyPr/>
        <a:lstStyle/>
        <a:p>
          <a:r>
            <a:rPr lang="de-DE" dirty="0"/>
            <a:t>Aufzeigen neuer Möglichkeiten</a:t>
          </a:r>
        </a:p>
      </dgm:t>
    </dgm:pt>
    <dgm:pt modelId="{A1096A60-42AF-47AA-8787-BD441BFAE0C2}" type="parTrans" cxnId="{98D1C03F-0653-47E4-8209-422C0247DAFA}">
      <dgm:prSet/>
      <dgm:spPr/>
      <dgm:t>
        <a:bodyPr/>
        <a:lstStyle/>
        <a:p>
          <a:endParaRPr lang="de-DE"/>
        </a:p>
      </dgm:t>
    </dgm:pt>
    <dgm:pt modelId="{913B2C7A-1EFD-45C7-B7F5-938ED79ACF5F}" type="sibTrans" cxnId="{98D1C03F-0653-47E4-8209-422C0247DAFA}">
      <dgm:prSet/>
      <dgm:spPr/>
      <dgm:t>
        <a:bodyPr/>
        <a:lstStyle/>
        <a:p>
          <a:endParaRPr lang="de-DE"/>
        </a:p>
      </dgm:t>
    </dgm:pt>
    <dgm:pt modelId="{97A7D68A-C2E9-4590-8AAB-E477BDB2640F}">
      <dgm:prSet/>
      <dgm:spPr/>
      <dgm:t>
        <a:bodyPr/>
        <a:lstStyle/>
        <a:p>
          <a:r>
            <a:rPr lang="de-DE" dirty="0"/>
            <a:t>Beispiele</a:t>
          </a:r>
        </a:p>
      </dgm:t>
    </dgm:pt>
    <dgm:pt modelId="{6B5CE22F-1D11-4F21-B652-3F3CADDE374F}" type="parTrans" cxnId="{5E548BEF-FCFD-4DB6-ACB9-EABA2CB614F4}">
      <dgm:prSet/>
      <dgm:spPr/>
      <dgm:t>
        <a:bodyPr/>
        <a:lstStyle/>
        <a:p>
          <a:endParaRPr lang="de-DE"/>
        </a:p>
      </dgm:t>
    </dgm:pt>
    <dgm:pt modelId="{7314E9A1-5AF0-4B0B-BB54-692E434AF837}" type="sibTrans" cxnId="{5E548BEF-FCFD-4DB6-ACB9-EABA2CB614F4}">
      <dgm:prSet/>
      <dgm:spPr/>
      <dgm:t>
        <a:bodyPr/>
        <a:lstStyle/>
        <a:p>
          <a:endParaRPr lang="de-DE"/>
        </a:p>
      </dgm:t>
    </dgm:pt>
    <dgm:pt modelId="{39531711-70F5-42A4-8003-2C8EDE5FC487}">
      <dgm:prSet/>
      <dgm:spPr/>
      <dgm:t>
        <a:bodyPr/>
        <a:lstStyle/>
        <a:p>
          <a:r>
            <a:rPr lang="de-DE" dirty="0"/>
            <a:t>Was nicht:</a:t>
          </a:r>
        </a:p>
      </dgm:t>
    </dgm:pt>
    <dgm:pt modelId="{5CD30523-B2E9-49A9-83F0-98B08D36C2CC}" type="parTrans" cxnId="{918EBC4C-AE37-41C9-9083-985921B226D4}">
      <dgm:prSet/>
      <dgm:spPr/>
      <dgm:t>
        <a:bodyPr/>
        <a:lstStyle/>
        <a:p>
          <a:endParaRPr lang="de-DE"/>
        </a:p>
      </dgm:t>
    </dgm:pt>
    <dgm:pt modelId="{C57216AC-118D-4D07-A06C-D86D10CD01E2}" type="sibTrans" cxnId="{918EBC4C-AE37-41C9-9083-985921B226D4}">
      <dgm:prSet/>
      <dgm:spPr/>
      <dgm:t>
        <a:bodyPr/>
        <a:lstStyle/>
        <a:p>
          <a:endParaRPr lang="de-DE"/>
        </a:p>
      </dgm:t>
    </dgm:pt>
    <dgm:pt modelId="{D964C9AB-864F-4621-B10A-932C5C3BDF2C}">
      <dgm:prSet/>
      <dgm:spPr/>
      <dgm:t>
        <a:bodyPr/>
        <a:lstStyle/>
        <a:p>
          <a:r>
            <a:rPr lang="de-DE" dirty="0"/>
            <a:t>Einführung in JavaScript</a:t>
          </a:r>
        </a:p>
      </dgm:t>
    </dgm:pt>
    <dgm:pt modelId="{95A56EB5-E718-4883-8D5D-F3C847EFBB12}" type="parTrans" cxnId="{D937C30B-7B76-46EE-BA44-4F22B506B7C6}">
      <dgm:prSet/>
      <dgm:spPr/>
      <dgm:t>
        <a:bodyPr/>
        <a:lstStyle/>
        <a:p>
          <a:endParaRPr lang="de-DE"/>
        </a:p>
      </dgm:t>
    </dgm:pt>
    <dgm:pt modelId="{3490B4EE-A7CE-4919-951E-162C4F0001D8}" type="sibTrans" cxnId="{D937C30B-7B76-46EE-BA44-4F22B506B7C6}">
      <dgm:prSet/>
      <dgm:spPr/>
      <dgm:t>
        <a:bodyPr/>
        <a:lstStyle/>
        <a:p>
          <a:endParaRPr lang="de-DE"/>
        </a:p>
      </dgm:t>
    </dgm:pt>
    <dgm:pt modelId="{E3D30A3A-E000-4381-AB93-03D42486AE02}">
      <dgm:prSet/>
      <dgm:spPr/>
      <dgm:t>
        <a:bodyPr/>
        <a:lstStyle/>
        <a:p>
          <a:r>
            <a:rPr lang="de-DE"/>
            <a:t>Kompletter Feature-Umfang</a:t>
          </a:r>
          <a:endParaRPr lang="de-DE"/>
        </a:p>
      </dgm:t>
    </dgm:pt>
    <dgm:pt modelId="{4B3F0584-111A-49D4-8B29-7DCEAB2ADBE3}" type="parTrans" cxnId="{5F81428F-9C38-4295-898F-6F3564A160B9}">
      <dgm:prSet/>
      <dgm:spPr/>
      <dgm:t>
        <a:bodyPr/>
        <a:lstStyle/>
        <a:p>
          <a:endParaRPr lang="de-DE"/>
        </a:p>
      </dgm:t>
    </dgm:pt>
    <dgm:pt modelId="{E03C19A4-C91F-4874-B8CB-2521C3808A4D}" type="sibTrans" cxnId="{5F81428F-9C38-4295-898F-6F3564A160B9}">
      <dgm:prSet/>
      <dgm:spPr/>
      <dgm:t>
        <a:bodyPr/>
        <a:lstStyle/>
        <a:p>
          <a:endParaRPr lang="de-DE"/>
        </a:p>
      </dgm:t>
    </dgm:pt>
    <dgm:pt modelId="{17C261C4-BDB4-4D53-A68F-0DBD45BF76B7}" type="pres">
      <dgm:prSet presAssocID="{88CEE1F0-9F26-4668-A25F-239372C15B74}" presName="linear" presStyleCnt="0">
        <dgm:presLayoutVars>
          <dgm:dir/>
          <dgm:resizeHandles val="exact"/>
        </dgm:presLayoutVars>
      </dgm:prSet>
      <dgm:spPr/>
    </dgm:pt>
    <dgm:pt modelId="{A2F639E6-B1F5-4341-BD3F-D18F06BAB358}" type="pres">
      <dgm:prSet presAssocID="{50AA1D8F-4E44-4B80-AB79-8A3C44D3DFB6}" presName="comp" presStyleCnt="0"/>
      <dgm:spPr/>
    </dgm:pt>
    <dgm:pt modelId="{7BE1C042-7D71-499A-9925-70D82D341E74}" type="pres">
      <dgm:prSet presAssocID="{50AA1D8F-4E44-4B80-AB79-8A3C44D3DFB6}" presName="box" presStyleLbl="node1" presStyleIdx="0" presStyleCnt="2" custLinFactNeighborX="775"/>
      <dgm:spPr/>
    </dgm:pt>
    <dgm:pt modelId="{B99D193F-836C-434A-B9E0-27D78A906CA8}" type="pres">
      <dgm:prSet presAssocID="{50AA1D8F-4E44-4B80-AB79-8A3C44D3DFB6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E4696379-3908-443C-A155-431FC64BBD4B}" type="pres">
      <dgm:prSet presAssocID="{50AA1D8F-4E44-4B80-AB79-8A3C44D3DFB6}" presName="text" presStyleLbl="node1" presStyleIdx="0" presStyleCnt="2">
        <dgm:presLayoutVars>
          <dgm:bulletEnabled val="1"/>
        </dgm:presLayoutVars>
      </dgm:prSet>
      <dgm:spPr/>
    </dgm:pt>
    <dgm:pt modelId="{33D2D1C1-32DC-445F-83CB-323BB83D5F79}" type="pres">
      <dgm:prSet presAssocID="{0F023E33-8AD0-4818-AB44-514415287CF2}" presName="spacer" presStyleCnt="0"/>
      <dgm:spPr/>
    </dgm:pt>
    <dgm:pt modelId="{5893AC00-B764-4906-8437-2720017A8FF8}" type="pres">
      <dgm:prSet presAssocID="{39531711-70F5-42A4-8003-2C8EDE5FC487}" presName="comp" presStyleCnt="0"/>
      <dgm:spPr/>
    </dgm:pt>
    <dgm:pt modelId="{D84CAB0F-CAC4-4C19-A439-4521BC5B98CC}" type="pres">
      <dgm:prSet presAssocID="{39531711-70F5-42A4-8003-2C8EDE5FC487}" presName="box" presStyleLbl="node1" presStyleIdx="1" presStyleCnt="2"/>
      <dgm:spPr/>
    </dgm:pt>
    <dgm:pt modelId="{D5BD41F2-F281-4C71-949A-F49A5975D9D7}" type="pres">
      <dgm:prSet presAssocID="{39531711-70F5-42A4-8003-2C8EDE5FC487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A1316316-904E-481F-9EB3-301C6B4B373E}" type="pres">
      <dgm:prSet presAssocID="{39531711-70F5-42A4-8003-2C8EDE5FC487}" presName="text" presStyleLbl="node1" presStyleIdx="1" presStyleCnt="2">
        <dgm:presLayoutVars>
          <dgm:bulletEnabled val="1"/>
        </dgm:presLayoutVars>
      </dgm:prSet>
      <dgm:spPr/>
    </dgm:pt>
  </dgm:ptLst>
  <dgm:cxnLst>
    <dgm:cxn modelId="{5F81428F-9C38-4295-898F-6F3564A160B9}" srcId="{39531711-70F5-42A4-8003-2C8EDE5FC487}" destId="{E3D30A3A-E000-4381-AB93-03D42486AE02}" srcOrd="1" destOrd="0" parTransId="{4B3F0584-111A-49D4-8B29-7DCEAB2ADBE3}" sibTransId="{E03C19A4-C91F-4874-B8CB-2521C3808A4D}"/>
    <dgm:cxn modelId="{D55AA87B-3B02-43D9-83D8-FD06754E7013}" type="presOf" srcId="{4AA659DC-7AF9-4A93-8285-AB23B427A45A}" destId="{7BE1C042-7D71-499A-9925-70D82D341E74}" srcOrd="0" destOrd="1" presId="urn:microsoft.com/office/officeart/2005/8/layout/vList4"/>
    <dgm:cxn modelId="{EA1CDA26-448A-427B-A6AA-DDA03940649B}" type="presOf" srcId="{39531711-70F5-42A4-8003-2C8EDE5FC487}" destId="{D84CAB0F-CAC4-4C19-A439-4521BC5B98CC}" srcOrd="0" destOrd="0" presId="urn:microsoft.com/office/officeart/2005/8/layout/vList4"/>
    <dgm:cxn modelId="{667AF4EF-58A4-4DEA-AD78-FAFDE9D148EB}" type="presOf" srcId="{E3D30A3A-E000-4381-AB93-03D42486AE02}" destId="{D84CAB0F-CAC4-4C19-A439-4521BC5B98CC}" srcOrd="0" destOrd="2" presId="urn:microsoft.com/office/officeart/2005/8/layout/vList4"/>
    <dgm:cxn modelId="{D937C30B-7B76-46EE-BA44-4F22B506B7C6}" srcId="{39531711-70F5-42A4-8003-2C8EDE5FC487}" destId="{D964C9AB-864F-4621-B10A-932C5C3BDF2C}" srcOrd="0" destOrd="0" parTransId="{95A56EB5-E718-4883-8D5D-F3C847EFBB12}" sibTransId="{3490B4EE-A7CE-4919-951E-162C4F0001D8}"/>
    <dgm:cxn modelId="{6BE1F718-28EE-4CE1-8ECA-F83B8D5BFE25}" type="presOf" srcId="{50AA1D8F-4E44-4B80-AB79-8A3C44D3DFB6}" destId="{7BE1C042-7D71-499A-9925-70D82D341E74}" srcOrd="0" destOrd="0" presId="urn:microsoft.com/office/officeart/2005/8/layout/vList4"/>
    <dgm:cxn modelId="{E7DD3940-FB69-42DD-B47E-B1A50D996006}" type="presOf" srcId="{D964C9AB-864F-4621-B10A-932C5C3BDF2C}" destId="{D84CAB0F-CAC4-4C19-A439-4521BC5B98CC}" srcOrd="0" destOrd="1" presId="urn:microsoft.com/office/officeart/2005/8/layout/vList4"/>
    <dgm:cxn modelId="{5E548BEF-FCFD-4DB6-ACB9-EABA2CB614F4}" srcId="{50AA1D8F-4E44-4B80-AB79-8A3C44D3DFB6}" destId="{97A7D68A-C2E9-4590-8AAB-E477BDB2640F}" srcOrd="1" destOrd="0" parTransId="{6B5CE22F-1D11-4F21-B652-3F3CADDE374F}" sibTransId="{7314E9A1-5AF0-4B0B-BB54-692E434AF837}"/>
    <dgm:cxn modelId="{98D1C03F-0653-47E4-8209-422C0247DAFA}" srcId="{50AA1D8F-4E44-4B80-AB79-8A3C44D3DFB6}" destId="{4AA659DC-7AF9-4A93-8285-AB23B427A45A}" srcOrd="0" destOrd="0" parTransId="{A1096A60-42AF-47AA-8787-BD441BFAE0C2}" sibTransId="{913B2C7A-1EFD-45C7-B7F5-938ED79ACF5F}"/>
    <dgm:cxn modelId="{2C898C59-501A-45BE-B2AF-CB760DD0499C}" type="presOf" srcId="{E3D30A3A-E000-4381-AB93-03D42486AE02}" destId="{A1316316-904E-481F-9EB3-301C6B4B373E}" srcOrd="1" destOrd="2" presId="urn:microsoft.com/office/officeart/2005/8/layout/vList4"/>
    <dgm:cxn modelId="{BC31512E-CFD8-4A4B-8AAF-17AFD5C2C5D8}" type="presOf" srcId="{D964C9AB-864F-4621-B10A-932C5C3BDF2C}" destId="{A1316316-904E-481F-9EB3-301C6B4B373E}" srcOrd="1" destOrd="1" presId="urn:microsoft.com/office/officeart/2005/8/layout/vList4"/>
    <dgm:cxn modelId="{23793E76-18ED-46CB-A104-E93EDD1FFE47}" type="presOf" srcId="{88CEE1F0-9F26-4668-A25F-239372C15B74}" destId="{17C261C4-BDB4-4D53-A68F-0DBD45BF76B7}" srcOrd="0" destOrd="0" presId="urn:microsoft.com/office/officeart/2005/8/layout/vList4"/>
    <dgm:cxn modelId="{691E445E-CDB8-4AFE-913F-1E8D6047409F}" type="presOf" srcId="{4AA659DC-7AF9-4A93-8285-AB23B427A45A}" destId="{E4696379-3908-443C-A155-431FC64BBD4B}" srcOrd="1" destOrd="1" presId="urn:microsoft.com/office/officeart/2005/8/layout/vList4"/>
    <dgm:cxn modelId="{7B116A38-18A1-4DD3-89BD-DB370D438A3A}" type="presOf" srcId="{97A7D68A-C2E9-4590-8AAB-E477BDB2640F}" destId="{E4696379-3908-443C-A155-431FC64BBD4B}" srcOrd="1" destOrd="2" presId="urn:microsoft.com/office/officeart/2005/8/layout/vList4"/>
    <dgm:cxn modelId="{0D14AD7F-217D-4239-AC77-275E56E9BB10}" type="presOf" srcId="{39531711-70F5-42A4-8003-2C8EDE5FC487}" destId="{A1316316-904E-481F-9EB3-301C6B4B373E}" srcOrd="1" destOrd="0" presId="urn:microsoft.com/office/officeart/2005/8/layout/vList4"/>
    <dgm:cxn modelId="{9A44EEE9-0E7A-4901-8710-477C9FD24AB8}" srcId="{88CEE1F0-9F26-4668-A25F-239372C15B74}" destId="{50AA1D8F-4E44-4B80-AB79-8A3C44D3DFB6}" srcOrd="0" destOrd="0" parTransId="{05104481-24C3-4F8A-BCC3-4AFCC8AE82B6}" sibTransId="{0F023E33-8AD0-4818-AB44-514415287CF2}"/>
    <dgm:cxn modelId="{54A6890E-9106-45F6-8533-A8C7B98726EF}" type="presOf" srcId="{97A7D68A-C2E9-4590-8AAB-E477BDB2640F}" destId="{7BE1C042-7D71-499A-9925-70D82D341E74}" srcOrd="0" destOrd="2" presId="urn:microsoft.com/office/officeart/2005/8/layout/vList4"/>
    <dgm:cxn modelId="{E1881AE2-623E-4BDA-8051-04F3D29EC1D6}" type="presOf" srcId="{50AA1D8F-4E44-4B80-AB79-8A3C44D3DFB6}" destId="{E4696379-3908-443C-A155-431FC64BBD4B}" srcOrd="1" destOrd="0" presId="urn:microsoft.com/office/officeart/2005/8/layout/vList4"/>
    <dgm:cxn modelId="{918EBC4C-AE37-41C9-9083-985921B226D4}" srcId="{88CEE1F0-9F26-4668-A25F-239372C15B74}" destId="{39531711-70F5-42A4-8003-2C8EDE5FC487}" srcOrd="1" destOrd="0" parTransId="{5CD30523-B2E9-49A9-83F0-98B08D36C2CC}" sibTransId="{C57216AC-118D-4D07-A06C-D86D10CD01E2}"/>
    <dgm:cxn modelId="{31FF4ABB-0D80-4758-90C7-BF18FEDFE07D}" type="presParOf" srcId="{17C261C4-BDB4-4D53-A68F-0DBD45BF76B7}" destId="{A2F639E6-B1F5-4341-BD3F-D18F06BAB358}" srcOrd="0" destOrd="0" presId="urn:microsoft.com/office/officeart/2005/8/layout/vList4"/>
    <dgm:cxn modelId="{3A774149-8655-445E-9205-A9C018F5A606}" type="presParOf" srcId="{A2F639E6-B1F5-4341-BD3F-D18F06BAB358}" destId="{7BE1C042-7D71-499A-9925-70D82D341E74}" srcOrd="0" destOrd="0" presId="urn:microsoft.com/office/officeart/2005/8/layout/vList4"/>
    <dgm:cxn modelId="{7E9937C8-03AF-4804-B579-BB0FED1CF5C3}" type="presParOf" srcId="{A2F639E6-B1F5-4341-BD3F-D18F06BAB358}" destId="{B99D193F-836C-434A-B9E0-27D78A906CA8}" srcOrd="1" destOrd="0" presId="urn:microsoft.com/office/officeart/2005/8/layout/vList4"/>
    <dgm:cxn modelId="{BD9BBF03-5887-41A4-970B-57E85648F93F}" type="presParOf" srcId="{A2F639E6-B1F5-4341-BD3F-D18F06BAB358}" destId="{E4696379-3908-443C-A155-431FC64BBD4B}" srcOrd="2" destOrd="0" presId="urn:microsoft.com/office/officeart/2005/8/layout/vList4"/>
    <dgm:cxn modelId="{40889475-6F96-4355-9F55-8F8C9B24ABF2}" type="presParOf" srcId="{17C261C4-BDB4-4D53-A68F-0DBD45BF76B7}" destId="{33D2D1C1-32DC-445F-83CB-323BB83D5F79}" srcOrd="1" destOrd="0" presId="urn:microsoft.com/office/officeart/2005/8/layout/vList4"/>
    <dgm:cxn modelId="{09F16FE7-CD13-4628-9091-D2D34B6F4A21}" type="presParOf" srcId="{17C261C4-BDB4-4D53-A68F-0DBD45BF76B7}" destId="{5893AC00-B764-4906-8437-2720017A8FF8}" srcOrd="2" destOrd="0" presId="urn:microsoft.com/office/officeart/2005/8/layout/vList4"/>
    <dgm:cxn modelId="{BC6842B9-023B-46BA-BE5E-A0DE156D8EFB}" type="presParOf" srcId="{5893AC00-B764-4906-8437-2720017A8FF8}" destId="{D84CAB0F-CAC4-4C19-A439-4521BC5B98CC}" srcOrd="0" destOrd="0" presId="urn:microsoft.com/office/officeart/2005/8/layout/vList4"/>
    <dgm:cxn modelId="{509AA7AD-2DA7-455C-9F60-E53868E53247}" type="presParOf" srcId="{5893AC00-B764-4906-8437-2720017A8FF8}" destId="{D5BD41F2-F281-4C71-949A-F49A5975D9D7}" srcOrd="1" destOrd="0" presId="urn:microsoft.com/office/officeart/2005/8/layout/vList4"/>
    <dgm:cxn modelId="{36410937-0C09-43C0-9662-9A43AEDD40F2}" type="presParOf" srcId="{5893AC00-B764-4906-8437-2720017A8FF8}" destId="{A1316316-904E-481F-9EB3-301C6B4B37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/>
      <dgm:spPr/>
      <dgm:t>
        <a:bodyPr/>
        <a:lstStyle/>
        <a:p>
          <a:endParaRPr lang="de-DE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1E2DE5BF-C4D3-4796-99F9-0891B2ECD2D7}">
      <dgm:prSet/>
      <dgm:spPr/>
      <dgm:t>
        <a:bodyPr/>
        <a:lstStyle/>
        <a:p>
          <a:r>
            <a:rPr lang="de-DE" dirty="0"/>
            <a:t>Moderne Kommandozeile</a:t>
          </a:r>
        </a:p>
      </dgm:t>
    </dgm:pt>
    <dgm:pt modelId="{EB3409CE-9D35-4624-BCD5-6239159471D4}" type="parTrans" cxnId="{AA6CD7FD-8E23-48A5-8702-4944ACC682A0}">
      <dgm:prSet/>
      <dgm:spPr/>
      <dgm:t>
        <a:bodyPr/>
        <a:lstStyle/>
        <a:p>
          <a:endParaRPr lang="de-DE"/>
        </a:p>
      </dgm:t>
    </dgm:pt>
    <dgm:pt modelId="{6220D9C4-4DC1-4D5E-BD03-20333BAE6889}" type="sibTrans" cxnId="{AA6CD7FD-8E23-48A5-8702-4944ACC682A0}">
      <dgm:prSet/>
      <dgm:spPr/>
      <dgm:t>
        <a:bodyPr/>
        <a:lstStyle/>
        <a:p>
          <a:endParaRPr lang="de-DE"/>
        </a:p>
      </dgm:t>
    </dgm:pt>
    <dgm:pt modelId="{0DDF1E14-F1B5-43C4-931D-A7985068388F}">
      <dgm:prSet/>
      <dgm:spPr/>
      <dgm:t>
        <a:bodyPr/>
        <a:lstStyle/>
        <a:p>
          <a:r>
            <a:rPr lang="de-DE"/>
            <a:t>Produktionsrelease seit September</a:t>
          </a:r>
          <a:endParaRPr lang="de-DE"/>
        </a:p>
      </dgm:t>
    </dgm:pt>
    <dgm:pt modelId="{1675DB1F-5C86-4B21-B677-49EEAF7D28F1}" type="parTrans" cxnId="{61CB3BE0-A5DB-469C-8A44-D2DD014B403B}">
      <dgm:prSet/>
      <dgm:spPr/>
      <dgm:t>
        <a:bodyPr/>
        <a:lstStyle/>
        <a:p>
          <a:endParaRPr lang="de-DE"/>
        </a:p>
      </dgm:t>
    </dgm:pt>
    <dgm:pt modelId="{27CB3438-11D1-4D41-82DE-533DA7219B3B}" type="sibTrans" cxnId="{61CB3BE0-A5DB-469C-8A44-D2DD014B403B}">
      <dgm:prSet/>
      <dgm:spPr/>
      <dgm:t>
        <a:bodyPr/>
        <a:lstStyle/>
        <a:p>
          <a:endParaRPr lang="de-DE"/>
        </a:p>
      </dgm:t>
    </dgm:pt>
    <dgm:pt modelId="{A93F4AC7-17C5-430E-AFE1-BAE22AADF6B7}">
      <dgm:prSet/>
      <dgm:spPr/>
      <dgm:t>
        <a:bodyPr/>
        <a:lstStyle/>
        <a:p>
          <a:r>
            <a:rPr lang="de-DE"/>
            <a:t>In zukünftigen DB-Releases enthalten</a:t>
          </a:r>
          <a:endParaRPr lang="de-DE"/>
        </a:p>
      </dgm:t>
    </dgm:pt>
    <dgm:pt modelId="{EA2FCAE6-6F22-4B24-B8E4-64546D16D6FB}" type="parTrans" cxnId="{ADB10BDA-0475-4E43-BB07-6529ED5C5D9E}">
      <dgm:prSet/>
      <dgm:spPr/>
      <dgm:t>
        <a:bodyPr/>
        <a:lstStyle/>
        <a:p>
          <a:endParaRPr lang="de-DE"/>
        </a:p>
      </dgm:t>
    </dgm:pt>
    <dgm:pt modelId="{5BBC2750-D7B3-4551-8183-BE93343712F4}" type="sibTrans" cxnId="{ADB10BDA-0475-4E43-BB07-6529ED5C5D9E}">
      <dgm:prSet/>
      <dgm:spPr/>
      <dgm:t>
        <a:bodyPr/>
        <a:lstStyle/>
        <a:p>
          <a:endParaRPr lang="de-DE"/>
        </a:p>
      </dgm:t>
    </dgm:pt>
    <dgm:pt modelId="{DA9E50F4-D2A2-4B07-875C-C1D53E24A1B1}">
      <dgm:prSet/>
      <dgm:spPr/>
      <dgm:t>
        <a:bodyPr/>
        <a:lstStyle/>
        <a:p>
          <a:r>
            <a:rPr lang="de-DE" dirty="0"/>
            <a:t>Das neue SQL*Plus</a:t>
          </a:r>
        </a:p>
      </dgm:t>
    </dgm:pt>
    <dgm:pt modelId="{E87F69EB-A7DA-4D5E-921D-D79064755D32}" type="sibTrans" cxnId="{F5937B8A-545B-4BF9-8990-BFABB1FA2683}">
      <dgm:prSet/>
      <dgm:spPr/>
      <dgm:t>
        <a:bodyPr/>
        <a:lstStyle/>
        <a:p>
          <a:endParaRPr lang="de-DE"/>
        </a:p>
      </dgm:t>
    </dgm:pt>
    <dgm:pt modelId="{3C2B3C3F-3B50-4506-8BB0-35A1A4BDF351}" type="parTrans" cxnId="{F5937B8A-545B-4BF9-8990-BFABB1FA2683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</dgm:pt>
  </dgm:ptLst>
  <dgm:cxnLst>
    <dgm:cxn modelId="{47DFBF65-A944-4EEF-88BF-FE535737A882}" type="presOf" srcId="{1E2DE5BF-C4D3-4796-99F9-0891B2ECD2D7}" destId="{15DCE0AA-BD8A-4DC7-B9B9-5D14A2CDFCB6}" srcOrd="0" destOrd="2" presId="urn:microsoft.com/office/officeart/2005/8/layout/cycle2"/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88F25A2A-4A4C-4EC5-A0CF-1A65A10B66B8}" type="presOf" srcId="{DA9E50F4-D2A2-4B07-875C-C1D53E24A1B1}" destId="{15DCE0AA-BD8A-4DC7-B9B9-5D14A2CDFCB6}" srcOrd="0" destOrd="1" presId="urn:microsoft.com/office/officeart/2005/8/layout/cycle2"/>
    <dgm:cxn modelId="{AA6CD7FD-8E23-48A5-8702-4944ACC682A0}" srcId="{6D2CE709-5F97-4D8C-8267-3D61E708F32B}" destId="{1E2DE5BF-C4D3-4796-99F9-0891B2ECD2D7}" srcOrd="1" destOrd="0" parTransId="{EB3409CE-9D35-4624-BCD5-6239159471D4}" sibTransId="{6220D9C4-4DC1-4D5E-BD03-20333BAE6889}"/>
    <dgm:cxn modelId="{ADB10BDA-0475-4E43-BB07-6529ED5C5D9E}" srcId="{6D2CE709-5F97-4D8C-8267-3D61E708F32B}" destId="{A93F4AC7-17C5-430E-AFE1-BAE22AADF6B7}" srcOrd="3" destOrd="0" parTransId="{EA2FCAE6-6F22-4B24-B8E4-64546D16D6FB}" sibTransId="{5BBC2750-D7B3-4551-8183-BE93343712F4}"/>
    <dgm:cxn modelId="{6EFA8F61-3A72-4B08-B08C-7D82DDE10D56}" type="presOf" srcId="{A93F4AC7-17C5-430E-AFE1-BAE22AADF6B7}" destId="{15DCE0AA-BD8A-4DC7-B9B9-5D14A2CDFCB6}" srcOrd="0" destOrd="4" presId="urn:microsoft.com/office/officeart/2005/8/layout/cycle2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61CB3BE0-A5DB-469C-8A44-D2DD014B403B}" srcId="{6D2CE709-5F97-4D8C-8267-3D61E708F32B}" destId="{0DDF1E14-F1B5-43C4-931D-A7985068388F}" srcOrd="2" destOrd="0" parTransId="{1675DB1F-5C86-4B21-B677-49EEAF7D28F1}" sibTransId="{27CB3438-11D1-4D41-82DE-533DA7219B3B}"/>
    <dgm:cxn modelId="{48A2F737-CC7D-4BB1-A04B-B3D2603180A0}" type="presOf" srcId="{0DDF1E14-F1B5-43C4-931D-A7985068388F}" destId="{15DCE0AA-BD8A-4DC7-B9B9-5D14A2CDFCB6}" srcOrd="0" destOrd="3" presId="urn:microsoft.com/office/officeart/2005/8/layout/cycle2"/>
    <dgm:cxn modelId="{F5937B8A-545B-4BF9-8990-BFABB1FA2683}" srcId="{6D2CE709-5F97-4D8C-8267-3D61E708F32B}" destId="{DA9E50F4-D2A2-4B07-875C-C1D53E24A1B1}" srcOrd="0" destOrd="0" parTransId="{3C2B3C3F-3B50-4506-8BB0-35A1A4BDF351}" sibTransId="{E87F69EB-A7DA-4D5E-921D-D79064755D32}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C83DC0-47A6-4639-A3EE-9FD067CACB9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F9D8C24-2E0A-4481-98DC-A6BC53D73E4B}">
      <dgm:prSet/>
      <dgm:spPr/>
      <dgm:t>
        <a:bodyPr/>
        <a:lstStyle/>
        <a:p>
          <a:r>
            <a:rPr lang="de-DE"/>
            <a:t>sqlplus</a:t>
          </a:r>
          <a:endParaRPr lang="de-DE"/>
        </a:p>
      </dgm:t>
    </dgm:pt>
    <dgm:pt modelId="{107A29CC-26A7-4AAD-96FE-864F28450EDF}" type="parTrans" cxnId="{FA5934C0-0BB2-4A2F-8A7C-480DBD599E10}">
      <dgm:prSet/>
      <dgm:spPr/>
      <dgm:t>
        <a:bodyPr/>
        <a:lstStyle/>
        <a:p>
          <a:endParaRPr lang="de-DE"/>
        </a:p>
      </dgm:t>
    </dgm:pt>
    <dgm:pt modelId="{B95132BA-0F9E-4C64-BA73-EB1F72378BED}" type="sibTrans" cxnId="{FA5934C0-0BB2-4A2F-8A7C-480DBD599E10}">
      <dgm:prSet/>
      <dgm:spPr/>
      <dgm:t>
        <a:bodyPr/>
        <a:lstStyle/>
        <a:p>
          <a:endParaRPr lang="de-DE"/>
        </a:p>
      </dgm:t>
    </dgm:pt>
    <dgm:pt modelId="{3C50D761-F923-45BB-B5C1-49889E8234C1}">
      <dgm:prSet/>
      <dgm:spPr/>
      <dgm:t>
        <a:bodyPr/>
        <a:lstStyle/>
        <a:p>
          <a:r>
            <a:rPr lang="de-DE" dirty="0"/>
            <a:t>SQL </a:t>
          </a:r>
          <a:r>
            <a:rPr lang="de-DE" dirty="0" err="1"/>
            <a:t>statements</a:t>
          </a:r>
          <a:endParaRPr lang="de-DE" dirty="0"/>
        </a:p>
      </dgm:t>
    </dgm:pt>
    <dgm:pt modelId="{04D41BF2-3C75-4823-B02C-E0A8F167C529}" type="parTrans" cxnId="{5AFD0C0A-3E05-4185-B6BF-B4EC10ABD6A0}">
      <dgm:prSet/>
      <dgm:spPr/>
      <dgm:t>
        <a:bodyPr/>
        <a:lstStyle/>
        <a:p>
          <a:endParaRPr lang="de-DE"/>
        </a:p>
      </dgm:t>
    </dgm:pt>
    <dgm:pt modelId="{34E058E3-DCC1-4A16-A9DA-CDBE51200180}" type="sibTrans" cxnId="{5AFD0C0A-3E05-4185-B6BF-B4EC10ABD6A0}">
      <dgm:prSet/>
      <dgm:spPr/>
      <dgm:t>
        <a:bodyPr/>
        <a:lstStyle/>
        <a:p>
          <a:endParaRPr lang="de-DE"/>
        </a:p>
      </dgm:t>
    </dgm:pt>
    <dgm:pt modelId="{F130E050-96B9-4D33-9244-18FCFFC32391}">
      <dgm:prSet/>
      <dgm:spPr/>
      <dgm:t>
        <a:bodyPr/>
        <a:lstStyle/>
        <a:p>
          <a:r>
            <a:rPr lang="de-DE" dirty="0"/>
            <a:t>Wenig dynamisch:</a:t>
          </a:r>
        </a:p>
      </dgm:t>
    </dgm:pt>
    <dgm:pt modelId="{75EB0036-1B60-4A95-B4C5-F09A5E50F0F4}" type="parTrans" cxnId="{08D062F2-6E0D-4F87-BC1A-6E245F69FBCF}">
      <dgm:prSet/>
      <dgm:spPr/>
      <dgm:t>
        <a:bodyPr/>
        <a:lstStyle/>
        <a:p>
          <a:endParaRPr lang="de-DE"/>
        </a:p>
      </dgm:t>
    </dgm:pt>
    <dgm:pt modelId="{13D69812-7304-4E38-AB9E-3394C81F3206}" type="sibTrans" cxnId="{08D062F2-6E0D-4F87-BC1A-6E245F69FBCF}">
      <dgm:prSet/>
      <dgm:spPr/>
      <dgm:t>
        <a:bodyPr/>
        <a:lstStyle/>
        <a:p>
          <a:endParaRPr lang="de-DE"/>
        </a:p>
      </dgm:t>
    </dgm:pt>
    <dgm:pt modelId="{35FFA09B-4A08-4519-9BBB-5CA1CACB727A}">
      <dgm:prSet/>
      <dgm:spPr/>
      <dgm:t>
        <a:bodyPr/>
        <a:lstStyle/>
        <a:p>
          <a:r>
            <a:rPr lang="de-DE" dirty="0"/>
            <a:t>„DEFINE“</a:t>
          </a:r>
        </a:p>
      </dgm:t>
    </dgm:pt>
    <dgm:pt modelId="{6968FE46-8570-4E78-B926-EEEB3E30D2AF}" type="parTrans" cxnId="{BA00201A-1ECE-4901-9E82-B4D1379F044D}">
      <dgm:prSet/>
      <dgm:spPr/>
      <dgm:t>
        <a:bodyPr/>
        <a:lstStyle/>
        <a:p>
          <a:endParaRPr lang="de-DE"/>
        </a:p>
      </dgm:t>
    </dgm:pt>
    <dgm:pt modelId="{93B5BF86-415F-4417-904B-31A323C1017B}" type="sibTrans" cxnId="{BA00201A-1ECE-4901-9E82-B4D1379F044D}">
      <dgm:prSet/>
      <dgm:spPr/>
      <dgm:t>
        <a:bodyPr/>
        <a:lstStyle/>
        <a:p>
          <a:endParaRPr lang="de-DE"/>
        </a:p>
      </dgm:t>
    </dgm:pt>
    <dgm:pt modelId="{6F4C8EC1-AAE7-4872-805B-453545DCB36A}">
      <dgm:prSet/>
      <dgm:spPr/>
      <dgm:t>
        <a:bodyPr/>
        <a:lstStyle/>
        <a:p>
          <a:r>
            <a:rPr lang="de-DE" dirty="0"/>
            <a:t>Seit Jahrzehnten „stabil“</a:t>
          </a:r>
        </a:p>
      </dgm:t>
    </dgm:pt>
    <dgm:pt modelId="{90381DD2-8DD7-4434-A4E6-DD079DED267B}" type="parTrans" cxnId="{9104CA86-C647-4955-8DA4-C9586BB13B1A}">
      <dgm:prSet/>
      <dgm:spPr/>
      <dgm:t>
        <a:bodyPr/>
        <a:lstStyle/>
        <a:p>
          <a:endParaRPr lang="de-DE"/>
        </a:p>
      </dgm:t>
    </dgm:pt>
    <dgm:pt modelId="{3D0ABE34-C258-4FDE-957E-14B823E27058}" type="sibTrans" cxnId="{9104CA86-C647-4955-8DA4-C9586BB13B1A}">
      <dgm:prSet/>
      <dgm:spPr/>
      <dgm:t>
        <a:bodyPr/>
        <a:lstStyle/>
        <a:p>
          <a:endParaRPr lang="de-DE"/>
        </a:p>
      </dgm:t>
    </dgm:pt>
    <dgm:pt modelId="{9A651DE2-3AA0-4366-BA44-360D639DEADD}" type="pres">
      <dgm:prSet presAssocID="{F2C83DC0-47A6-4639-A3EE-9FD067CACB9E}" presName="linearFlow" presStyleCnt="0">
        <dgm:presLayoutVars>
          <dgm:dir/>
          <dgm:resizeHandles val="exact"/>
        </dgm:presLayoutVars>
      </dgm:prSet>
      <dgm:spPr/>
    </dgm:pt>
    <dgm:pt modelId="{476779F2-93A2-49F4-B084-91F800E6F25F}" type="pres">
      <dgm:prSet presAssocID="{AF9D8C24-2E0A-4481-98DC-A6BC53D73E4B}" presName="composite" presStyleCnt="0"/>
      <dgm:spPr/>
    </dgm:pt>
    <dgm:pt modelId="{FFEBE456-55C1-4165-9461-98E8007634F3}" type="pres">
      <dgm:prSet presAssocID="{AF9D8C24-2E0A-4481-98DC-A6BC53D73E4B}" presName="imgShp" presStyleLbl="fgImgPlace1" presStyleIdx="0" presStyleCnt="1" custScaleY="101991" custLinFactNeighborX="-436" custLinFactNeighborY="-2044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C398DA-7954-408C-90A0-F60FB23B4791}" type="pres">
      <dgm:prSet presAssocID="{AF9D8C24-2E0A-4481-98DC-A6BC53D73E4B}" presName="txShp" presStyleLbl="node1" presStyleIdx="0" presStyleCnt="1">
        <dgm:presLayoutVars>
          <dgm:bulletEnabled val="1"/>
        </dgm:presLayoutVars>
      </dgm:prSet>
      <dgm:spPr/>
    </dgm:pt>
  </dgm:ptLst>
  <dgm:cxnLst>
    <dgm:cxn modelId="{9104CA86-C647-4955-8DA4-C9586BB13B1A}" srcId="{AF9D8C24-2E0A-4481-98DC-A6BC53D73E4B}" destId="{6F4C8EC1-AAE7-4872-805B-453545DCB36A}" srcOrd="0" destOrd="0" parTransId="{90381DD2-8DD7-4434-A4E6-DD079DED267B}" sibTransId="{3D0ABE34-C258-4FDE-957E-14B823E27058}"/>
    <dgm:cxn modelId="{08D062F2-6E0D-4F87-BC1A-6E245F69FBCF}" srcId="{AF9D8C24-2E0A-4481-98DC-A6BC53D73E4B}" destId="{F130E050-96B9-4D33-9244-18FCFFC32391}" srcOrd="2" destOrd="0" parTransId="{75EB0036-1B60-4A95-B4C5-F09A5E50F0F4}" sibTransId="{13D69812-7304-4E38-AB9E-3394C81F3206}"/>
    <dgm:cxn modelId="{5AFD0C0A-3E05-4185-B6BF-B4EC10ABD6A0}" srcId="{AF9D8C24-2E0A-4481-98DC-A6BC53D73E4B}" destId="{3C50D761-F923-45BB-B5C1-49889E8234C1}" srcOrd="1" destOrd="0" parTransId="{04D41BF2-3C75-4823-B02C-E0A8F167C529}" sibTransId="{34E058E3-DCC1-4A16-A9DA-CDBE51200180}"/>
    <dgm:cxn modelId="{879754A6-4386-40A2-B18B-316B21F5EB68}" type="presOf" srcId="{6F4C8EC1-AAE7-4872-805B-453545DCB36A}" destId="{97C398DA-7954-408C-90A0-F60FB23B4791}" srcOrd="0" destOrd="1" presId="urn:microsoft.com/office/officeart/2005/8/layout/vList3"/>
    <dgm:cxn modelId="{F648C92E-7030-4982-96B3-DCF159B268B4}" type="presOf" srcId="{3C50D761-F923-45BB-B5C1-49889E8234C1}" destId="{97C398DA-7954-408C-90A0-F60FB23B4791}" srcOrd="0" destOrd="2" presId="urn:microsoft.com/office/officeart/2005/8/layout/vList3"/>
    <dgm:cxn modelId="{BA00201A-1ECE-4901-9E82-B4D1379F044D}" srcId="{F130E050-96B9-4D33-9244-18FCFFC32391}" destId="{35FFA09B-4A08-4519-9BBB-5CA1CACB727A}" srcOrd="0" destOrd="0" parTransId="{6968FE46-8570-4E78-B926-EEEB3E30D2AF}" sibTransId="{93B5BF86-415F-4417-904B-31A323C1017B}"/>
    <dgm:cxn modelId="{769E8AC8-D1A7-4740-8156-C8FD41182738}" type="presOf" srcId="{F2C83DC0-47A6-4639-A3EE-9FD067CACB9E}" destId="{9A651DE2-3AA0-4366-BA44-360D639DEADD}" srcOrd="0" destOrd="0" presId="urn:microsoft.com/office/officeart/2005/8/layout/vList3"/>
    <dgm:cxn modelId="{3FA07428-E22F-4E90-9E94-4D50F27C86B5}" type="presOf" srcId="{AF9D8C24-2E0A-4481-98DC-A6BC53D73E4B}" destId="{97C398DA-7954-408C-90A0-F60FB23B4791}" srcOrd="0" destOrd="0" presId="urn:microsoft.com/office/officeart/2005/8/layout/vList3"/>
    <dgm:cxn modelId="{FA5934C0-0BB2-4A2F-8A7C-480DBD599E10}" srcId="{F2C83DC0-47A6-4639-A3EE-9FD067CACB9E}" destId="{AF9D8C24-2E0A-4481-98DC-A6BC53D73E4B}" srcOrd="0" destOrd="0" parTransId="{107A29CC-26A7-4AAD-96FE-864F28450EDF}" sibTransId="{B95132BA-0F9E-4C64-BA73-EB1F72378BED}"/>
    <dgm:cxn modelId="{9635D114-2A2B-4243-AC50-045E160FDF4F}" type="presOf" srcId="{35FFA09B-4A08-4519-9BBB-5CA1CACB727A}" destId="{97C398DA-7954-408C-90A0-F60FB23B4791}" srcOrd="0" destOrd="4" presId="urn:microsoft.com/office/officeart/2005/8/layout/vList3"/>
    <dgm:cxn modelId="{C47EF251-8623-40DE-8118-B57CD24765AC}" type="presOf" srcId="{F130E050-96B9-4D33-9244-18FCFFC32391}" destId="{97C398DA-7954-408C-90A0-F60FB23B4791}" srcOrd="0" destOrd="3" presId="urn:microsoft.com/office/officeart/2005/8/layout/vList3"/>
    <dgm:cxn modelId="{33CBBD0F-E3D7-4E5D-B516-F754F844AAB9}" type="presParOf" srcId="{9A651DE2-3AA0-4366-BA44-360D639DEADD}" destId="{476779F2-93A2-49F4-B084-91F800E6F25F}" srcOrd="0" destOrd="0" presId="urn:microsoft.com/office/officeart/2005/8/layout/vList3"/>
    <dgm:cxn modelId="{A254667D-5098-40EA-BB27-B846197CBE54}" type="presParOf" srcId="{476779F2-93A2-49F4-B084-91F800E6F25F}" destId="{FFEBE456-55C1-4165-9461-98E8007634F3}" srcOrd="0" destOrd="0" presId="urn:microsoft.com/office/officeart/2005/8/layout/vList3"/>
    <dgm:cxn modelId="{9B5EC033-9394-42C6-9945-6B56946E3125}" type="presParOf" srcId="{476779F2-93A2-49F4-B084-91F800E6F25F}" destId="{97C398DA-7954-408C-90A0-F60FB23B47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 dirty="0"/>
            <a:t>„SQL*Plus“ ++</a:t>
          </a:r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 dirty="0"/>
            <a:t>Neue Möglichkeiten</a:t>
          </a:r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 dirty="0"/>
            <a:t>Parallele Sessions</a:t>
          </a:r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 dirty="0"/>
            <a:t>Flusssteuerung</a:t>
          </a:r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</dgm:pt>
    <dgm:pt modelId="{B9D2ECC8-552E-40A1-8B99-AA2BA7A9ABAF}" type="pres">
      <dgm:prSet presAssocID="{2EE08004-50D5-4AD5-AFD8-AF41F1C20ABC}" presName="rootConnector1" presStyleLbl="node1" presStyleIdx="0" presStyleCnt="0"/>
      <dgm:spPr/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</dgm:pt>
    <dgm:pt modelId="{ED91D5B9-F8DF-4787-8D20-2D7102078CF8}" type="pres">
      <dgm:prSet presAssocID="{899823DA-CB96-4929-9A9F-C2E2E841337E}" presName="rootConnector1" presStyleLbl="node1" presStyleIdx="0" presStyleCnt="0"/>
      <dgm:spPr/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</dgm:pt>
    <dgm:pt modelId="{A52093E5-88CD-4DFF-B67B-B2F7116823E9}" type="pres">
      <dgm:prSet presAssocID="{08CF3908-7C13-4F45-AF77-F8F0D25F0786}" presName="rootConnector1" presStyleLbl="node1" presStyleIdx="0" presStyleCnt="0"/>
      <dgm:spPr/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</dgm:pt>
    <dgm:pt modelId="{47F008CD-A6E5-4E24-A60C-7185E2E7024C}" type="pres">
      <dgm:prSet presAssocID="{F9A507AA-E391-4B3D-B807-FC9D48526AE3}" presName="rootConnector" presStyleLbl="node2" presStyleIdx="0" presStyleCnt="2"/>
      <dgm:spPr/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</dgm:pt>
    <dgm:pt modelId="{11963987-49FE-4625-B90E-4285CA557F9D}" type="pres">
      <dgm:prSet presAssocID="{6DB5FEC2-21BB-47CF-8391-6876294C58ED}" presName="rootConnector" presStyleLbl="node2" presStyleIdx="1" presStyleCnt="2"/>
      <dgm:spPr/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 err="1"/>
            <a:t>GitHub</a:t>
          </a:r>
          <a:r>
            <a:rPr lang="de-DE" dirty="0"/>
            <a:t> </a:t>
          </a:r>
          <a:r>
            <a:rPr lang="de-DE" dirty="0" err="1"/>
            <a:t>Readme</a:t>
          </a:r>
          <a:r>
            <a:rPr lang="de-DE" dirty="0"/>
            <a:t>: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 dirty="0"/>
            <a:t>https://github.com/oracle/oracle-db-tools/blob/master/sqlcl/README.md</a:t>
          </a:r>
          <a:endParaRPr lang="de-DE" dirty="0"/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57E5-B551-4DB6-9761-70516EE4F5AE}">
      <dsp:nvSpPr>
        <dsp:cNvPr id="0" name=""/>
        <dsp:cNvSpPr/>
      </dsp:nvSpPr>
      <dsp:spPr>
        <a:xfrm>
          <a:off x="2831256" y="241482"/>
          <a:ext cx="4792507" cy="1664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E463-CBBD-4FBD-8085-C6595A972542}">
      <dsp:nvSpPr>
        <dsp:cNvPr id="0" name=""/>
        <dsp:cNvSpPr/>
      </dsp:nvSpPr>
      <dsp:spPr>
        <a:xfrm>
          <a:off x="4770550" y="4316971"/>
          <a:ext cx="928780" cy="59441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B479E81-A36D-45EE-BB74-DA9B1FFE4955}">
      <dsp:nvSpPr>
        <dsp:cNvPr id="0" name=""/>
        <dsp:cNvSpPr/>
      </dsp:nvSpPr>
      <dsp:spPr>
        <a:xfrm>
          <a:off x="3005867" y="4792507"/>
          <a:ext cx="4458146" cy="1114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Ausprobieren lohnt sich!</a:t>
          </a:r>
        </a:p>
      </dsp:txBody>
      <dsp:txXfrm>
        <a:off x="3005867" y="4792507"/>
        <a:ext cx="4458146" cy="1114536"/>
      </dsp:txXfrm>
    </dsp:sp>
    <dsp:sp modelId="{C4E7B302-DCD8-481B-8286-C504B12DD30A}">
      <dsp:nvSpPr>
        <dsp:cNvPr id="0" name=""/>
        <dsp:cNvSpPr/>
      </dsp:nvSpPr>
      <dsp:spPr>
        <a:xfrm>
          <a:off x="4573648" y="203440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Raum für Entdecker</a:t>
          </a:r>
        </a:p>
      </dsp:txBody>
      <dsp:txXfrm>
        <a:off x="4818478" y="2279230"/>
        <a:ext cx="1182144" cy="1182144"/>
      </dsp:txXfrm>
    </dsp:sp>
    <dsp:sp modelId="{E69E3814-DF5E-47A1-8067-674A36A1A4F8}">
      <dsp:nvSpPr>
        <dsp:cNvPr id="0" name=""/>
        <dsp:cNvSpPr/>
      </dsp:nvSpPr>
      <dsp:spPr>
        <a:xfrm>
          <a:off x="3377379" y="780175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Spannede</a:t>
          </a:r>
          <a:r>
            <a:rPr lang="de-DE" sz="2000" kern="1200" dirty="0"/>
            <a:t> Zukunft</a:t>
          </a:r>
        </a:p>
      </dsp:txBody>
      <dsp:txXfrm>
        <a:off x="3622209" y="1025005"/>
        <a:ext cx="1182144" cy="1182144"/>
      </dsp:txXfrm>
    </dsp:sp>
    <dsp:sp modelId="{9C925374-5F91-4BA0-B0E5-95D39FFE4927}">
      <dsp:nvSpPr>
        <dsp:cNvPr id="0" name=""/>
        <dsp:cNvSpPr/>
      </dsp:nvSpPr>
      <dsp:spPr>
        <a:xfrm>
          <a:off x="5086335" y="37597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Großes Potential vorhanden</a:t>
          </a:r>
          <a:endParaRPr lang="de-DE" sz="2000" kern="1200"/>
        </a:p>
      </dsp:txBody>
      <dsp:txXfrm>
        <a:off x="5331165" y="620800"/>
        <a:ext cx="1182144" cy="1182144"/>
      </dsp:txXfrm>
    </dsp:sp>
    <dsp:sp modelId="{F43C436C-B500-4B5D-AABD-8557C601CEF3}">
      <dsp:nvSpPr>
        <dsp:cNvPr id="0" name=""/>
        <dsp:cNvSpPr/>
      </dsp:nvSpPr>
      <dsp:spPr>
        <a:xfrm>
          <a:off x="2634355" y="37151"/>
          <a:ext cx="5201170" cy="4160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@</a:t>
          </a:r>
          <a:r>
            <a:rPr lang="de-DE" sz="1700" kern="1200" dirty="0" err="1"/>
            <a:t>RobbieDatabee</a:t>
          </a:r>
          <a:endParaRPr lang="de-DE" sz="17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www.its-people.de/blog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Robert.Marz</a:t>
          </a:r>
          <a:br>
            <a:rPr lang="de-DE" sz="1700" kern="1200" dirty="0"/>
          </a:br>
          <a:r>
            <a:rPr lang="de-DE" sz="17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Development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@</a:t>
          </a:r>
          <a:r>
            <a:rPr lang="de-DE" sz="1800" kern="1200" dirty="0" err="1"/>
            <a:t>oraesque</a:t>
          </a:r>
          <a:endParaRPr lang="de-DE" sz="18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www.its-people.de/blog</a:t>
          </a:r>
          <a:r>
            <a:rPr lang="de-DE" sz="1800" kern="1200" dirty="0"/>
            <a:t>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Sabine.Heimsath</a:t>
          </a:r>
          <a:br>
            <a:rPr lang="de-DE" sz="1800" kern="1200" dirty="0"/>
          </a:br>
          <a:r>
            <a:rPr lang="de-DE" sz="18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C042-7D71-499A-9925-70D82D341E74}">
      <dsp:nvSpPr>
        <dsp:cNvPr id="0" name=""/>
        <dsp:cNvSpPr/>
      </dsp:nvSpPr>
      <dsp:spPr>
        <a:xfrm>
          <a:off x="0" y="0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gibt es: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Aufzeigen neuer Möglichkeiten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Beispiele</a:t>
          </a:r>
        </a:p>
      </dsp:txBody>
      <dsp:txXfrm>
        <a:off x="2057118" y="0"/>
        <a:ext cx="7231913" cy="1993124"/>
      </dsp:txXfrm>
    </dsp:sp>
    <dsp:sp modelId="{B99D193F-836C-434A-B9E0-27D78A906CA8}">
      <dsp:nvSpPr>
        <dsp:cNvPr id="0" name=""/>
        <dsp:cNvSpPr/>
      </dsp:nvSpPr>
      <dsp:spPr>
        <a:xfrm>
          <a:off x="199312" y="199312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CAB0F-CAC4-4C19-A439-4521BC5B98CC}">
      <dsp:nvSpPr>
        <dsp:cNvPr id="0" name=""/>
        <dsp:cNvSpPr/>
      </dsp:nvSpPr>
      <dsp:spPr>
        <a:xfrm>
          <a:off x="0" y="2192437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Was nicht: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Einführung in JavaScript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Kompletter Feature-Umfang</a:t>
          </a:r>
          <a:endParaRPr lang="de-DE" sz="3000" kern="1200"/>
        </a:p>
      </dsp:txBody>
      <dsp:txXfrm>
        <a:off x="2057118" y="2192437"/>
        <a:ext cx="7231913" cy="1993124"/>
      </dsp:txXfrm>
    </dsp:sp>
    <dsp:sp modelId="{D5BD41F2-F281-4C71-949A-F49A5975D9D7}">
      <dsp:nvSpPr>
        <dsp:cNvPr id="0" name=""/>
        <dsp:cNvSpPr/>
      </dsp:nvSpPr>
      <dsp:spPr>
        <a:xfrm>
          <a:off x="199312" y="2391749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736027" y="375"/>
          <a:ext cx="5583404" cy="5583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Das neue SQL*Plus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Moderne Kommandozeile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Produktionsrelease seit September</a:t>
          </a:r>
          <a:endParaRPr lang="de-DE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In zukünftigen DB-Releases enthalten</a:t>
          </a:r>
          <a:endParaRPr lang="de-DE" sz="2900" kern="1200"/>
        </a:p>
      </dsp:txBody>
      <dsp:txXfrm>
        <a:off x="6553698" y="818046"/>
        <a:ext cx="3948062" cy="3948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398DA-7954-408C-90A0-F60FB23B4791}">
      <dsp:nvSpPr>
        <dsp:cNvPr id="0" name=""/>
        <dsp:cNvSpPr/>
      </dsp:nvSpPr>
      <dsp:spPr>
        <a:xfrm rot="10800000">
          <a:off x="2642044" y="414305"/>
          <a:ext cx="6992874" cy="35227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3424" tIns="152400" rIns="28448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sqlplus</a:t>
          </a:r>
          <a:endParaRPr lang="de-DE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 dirty="0"/>
            <a:t>Seit Jahrzehnten „stabil“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 dirty="0"/>
            <a:t>SQL </a:t>
          </a:r>
          <a:r>
            <a:rPr lang="de-DE" sz="3100" kern="1200" dirty="0" err="1"/>
            <a:t>statements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 dirty="0"/>
            <a:t>Wenig dynamisch: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 dirty="0"/>
            <a:t>„DEFINE“</a:t>
          </a:r>
        </a:p>
      </dsp:txBody>
      <dsp:txXfrm rot="10800000">
        <a:off x="3522725" y="414305"/>
        <a:ext cx="6112193" cy="3522726"/>
      </dsp:txXfrm>
    </dsp:sp>
    <dsp:sp modelId="{FFEBE456-55C1-4165-9461-98E8007634F3}">
      <dsp:nvSpPr>
        <dsp:cNvPr id="0" name=""/>
        <dsp:cNvSpPr/>
      </dsp:nvSpPr>
      <dsp:spPr>
        <a:xfrm>
          <a:off x="865322" y="307232"/>
          <a:ext cx="3522726" cy="3592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„SQL*Plus“ ++</a:t>
          </a:r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Sprachen</a:t>
          </a:r>
          <a:br>
            <a:rPr lang="de-DE" sz="3300" kern="1200" dirty="0"/>
          </a:br>
          <a:r>
            <a:rPr lang="de-DE" sz="33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Neue Möglichkeiten</a:t>
          </a:r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Parallele Sessions</a:t>
          </a:r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Flusssteuerung</a:t>
          </a:r>
        </a:p>
      </dsp:txBody>
      <dsp:txXfrm>
        <a:off x="7902665" y="2449951"/>
        <a:ext cx="2612212" cy="13061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212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GitHub</a:t>
          </a:r>
          <a:r>
            <a:rPr lang="de-DE" sz="2200" kern="1200" dirty="0"/>
            <a:t> </a:t>
          </a:r>
          <a:r>
            <a:rPr lang="de-DE" sz="2200" kern="1200" dirty="0" err="1"/>
            <a:t>Readme</a:t>
          </a:r>
          <a:r>
            <a:rPr lang="de-DE" sz="2200" kern="1200" dirty="0"/>
            <a:t>:</a:t>
          </a:r>
        </a:p>
      </dsp:txBody>
      <dsp:txXfrm>
        <a:off x="25759" y="27881"/>
        <a:ext cx="10464082" cy="476152"/>
      </dsp:txXfrm>
    </dsp:sp>
    <dsp:sp modelId="{46ECFA6A-E0E9-41F6-BC27-A0D3A41B681A}">
      <dsp:nvSpPr>
        <dsp:cNvPr id="0" name=""/>
        <dsp:cNvSpPr/>
      </dsp:nvSpPr>
      <dsp:spPr>
        <a:xfrm>
          <a:off x="0" y="52979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 dirty="0"/>
            <a:t>https://github.com/oracle/oracle-db-tools/blob/master/sqlcl/README.md</a:t>
          </a:r>
          <a:endParaRPr lang="de-DE" sz="1700" kern="1200" dirty="0"/>
        </a:p>
      </dsp:txBody>
      <dsp:txXfrm>
        <a:off x="0" y="529792"/>
        <a:ext cx="10515600" cy="364320"/>
      </dsp:txXfrm>
    </dsp:sp>
    <dsp:sp modelId="{10BCF072-5126-4E7E-87FE-49252D1F9F0B}">
      <dsp:nvSpPr>
        <dsp:cNvPr id="0" name=""/>
        <dsp:cNvSpPr/>
      </dsp:nvSpPr>
      <dsp:spPr>
        <a:xfrm>
          <a:off x="0" y="89411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sqlcl</a:t>
          </a:r>
        </a:p>
      </dsp:txBody>
      <dsp:txXfrm>
        <a:off x="25759" y="919871"/>
        <a:ext cx="10464082" cy="476152"/>
      </dsp:txXfrm>
    </dsp:sp>
    <dsp:sp modelId="{870592BB-C499-444A-8366-AE0A29609B7B}">
      <dsp:nvSpPr>
        <dsp:cNvPr id="0" name=""/>
        <dsp:cNvSpPr/>
      </dsp:nvSpPr>
      <dsp:spPr>
        <a:xfrm>
          <a:off x="0" y="1421782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sqlcl.setStmt(&lt;string&gt;)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sqlcl.run()</a:t>
          </a:r>
        </a:p>
      </dsp:txBody>
      <dsp:txXfrm>
        <a:off x="0" y="1421782"/>
        <a:ext cx="10515600" cy="592020"/>
      </dsp:txXfrm>
    </dsp:sp>
    <dsp:sp modelId="{47C85901-5F67-4C2A-BBCD-48BC78EA00D9}">
      <dsp:nvSpPr>
        <dsp:cNvPr id="0" name=""/>
        <dsp:cNvSpPr/>
      </dsp:nvSpPr>
      <dsp:spPr>
        <a:xfrm>
          <a:off x="0" y="201380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ctx</a:t>
          </a:r>
        </a:p>
      </dsp:txBody>
      <dsp:txXfrm>
        <a:off x="25759" y="2039561"/>
        <a:ext cx="10464082" cy="476152"/>
      </dsp:txXfrm>
    </dsp:sp>
    <dsp:sp modelId="{D28AA118-9CC0-4C0B-8DDA-7F25EA87D375}">
      <dsp:nvSpPr>
        <dsp:cNvPr id="0" name=""/>
        <dsp:cNvSpPr/>
      </dsp:nvSpPr>
      <dsp:spPr>
        <a:xfrm>
          <a:off x="0" y="254147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ctx.write(&lt;string&gt;)</a:t>
          </a:r>
        </a:p>
      </dsp:txBody>
      <dsp:txXfrm>
        <a:off x="0" y="2541472"/>
        <a:ext cx="10515600" cy="364320"/>
      </dsp:txXfrm>
    </dsp:sp>
    <dsp:sp modelId="{760C88F2-6D17-466D-9B38-9219D2168D01}">
      <dsp:nvSpPr>
        <dsp:cNvPr id="0" name=""/>
        <dsp:cNvSpPr/>
      </dsp:nvSpPr>
      <dsp:spPr>
        <a:xfrm>
          <a:off x="0" y="290579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Util</a:t>
          </a:r>
        </a:p>
      </dsp:txBody>
      <dsp:txXfrm>
        <a:off x="25759" y="2931551"/>
        <a:ext cx="10464082" cy="476152"/>
      </dsp:txXfrm>
    </dsp:sp>
    <dsp:sp modelId="{230448D9-3172-485A-8975-56C6CDBDF809}">
      <dsp:nvSpPr>
        <dsp:cNvPr id="0" name=""/>
        <dsp:cNvSpPr/>
      </dsp:nvSpPr>
      <dsp:spPr>
        <a:xfrm>
          <a:off x="0" y="3433462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executeReturnOneCol(&lt;string&gt;,binds)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executeReturnListofLists(&lt;string&gt;,binds)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executeReturnList(&lt;string&gt;,binds)</a:t>
          </a:r>
        </a:p>
      </dsp:txBody>
      <dsp:txXfrm>
        <a:off x="0" y="3433462"/>
        <a:ext cx="10515600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http://krisrice.blogspot.de/2015/10/sqlcl-oct-13th-edition.html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Execute entspricht</a:t>
            </a:r>
            <a:r>
              <a:rPr lang="de-DE" baseline="0" dirty="0"/>
              <a:t> </a:t>
            </a:r>
            <a:r>
              <a:rPr lang="de-DE" baseline="0" dirty="0" err="1"/>
              <a:t>execute</a:t>
            </a:r>
            <a:r>
              <a:rPr lang="de-DE" baseline="0" dirty="0"/>
              <a:t> immediate, also ohne </a:t>
            </a:r>
            <a:r>
              <a:rPr lang="de-DE" baseline="0" dirty="0" err="1"/>
              <a:t>Semicolon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10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prompt </a:t>
            </a:r>
            <a:r>
              <a:rPr lang="de-DE" dirty="0" err="1"/>
              <a:t>Bumping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SQL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Items </a:t>
            </a:r>
          </a:p>
          <a:p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MultiLineHistory</a:t>
            </a:r>
            <a:r>
              <a:rPr lang="de-DE" dirty="0"/>
              <a:t> = </a:t>
            </a:r>
            <a:r>
              <a:rPr lang="de-DE" dirty="0" err="1"/>
              <a:t>Java.type</a:t>
            </a:r>
            <a:r>
              <a:rPr lang="de-DE" dirty="0"/>
              <a:t>("</a:t>
            </a:r>
            <a:r>
              <a:rPr lang="de-DE" dirty="0" err="1"/>
              <a:t>oracle.dbtools.raptor.console.MultiLineHistory</a:t>
            </a:r>
            <a:r>
              <a:rPr lang="de-DE" dirty="0"/>
              <a:t>"); </a:t>
            </a:r>
          </a:p>
          <a:p>
            <a:r>
              <a:rPr lang="de-DE" dirty="0" err="1"/>
              <a:t>MultiLineHistory.getInstance</a:t>
            </a:r>
            <a:r>
              <a:rPr lang="de-DE" dirty="0"/>
              <a:t>().</a:t>
            </a:r>
            <a:r>
              <a:rPr lang="de-DE" dirty="0" err="1"/>
              <a:t>setMaxItems</a:t>
            </a:r>
            <a:r>
              <a:rPr lang="de-DE" dirty="0"/>
              <a:t>(250); </a:t>
            </a:r>
          </a:p>
          <a:p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Alias</a:t>
            </a:r>
          </a:p>
          <a:p>
            <a:r>
              <a:rPr lang="de-DE" dirty="0" err="1"/>
              <a:t>Login.sql</a:t>
            </a:r>
            <a:endParaRPr lang="de-DE" dirty="0"/>
          </a:p>
          <a:p>
            <a:r>
              <a:rPr lang="de-DE" dirty="0"/>
              <a:t>Startup </a:t>
            </a:r>
            <a:r>
              <a:rPr lang="de-DE" dirty="0" err="1"/>
              <a:t>sound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3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7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Array-Magic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Background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1271464" y="1844749"/>
            <a:ext cx="9865096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663952" y="1052736"/>
            <a:ext cx="4968552" cy="4824536"/>
            <a:chOff x="4943870" y="764705"/>
            <a:chExt cx="5328591" cy="5847455"/>
          </a:xfrm>
        </p:grpSpPr>
        <p:pic>
          <p:nvPicPr>
            <p:cNvPr id="4" name="Grafik 3" descr="Gold Frame Free Stock Photo - Public Domain Pictur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5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443" y="1628800"/>
              <a:ext cx="3246510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Javascript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Edvard Munch</a:t>
            </a:r>
          </a:p>
        </p:txBody>
      </p:sp>
    </p:spTree>
    <p:extLst>
      <p:ext uri="{BB962C8B-B14F-4D97-AF65-F5344CB8AC3E}">
        <p14:creationId xmlns:p14="http://schemas.microsoft.com/office/powerpoint/2010/main" val="42499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https://en.wikipedia.org/wiki/List_of_JVM_languages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08" y="1854200"/>
            <a:ext cx="190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83165839"/>
              </p:ext>
            </p:extLst>
          </p:nvPr>
        </p:nvGraphicFramePr>
        <p:xfrm>
          <a:off x="1962823" y="365125"/>
          <a:ext cx="10469881" cy="594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1916833"/>
            <a:ext cx="98891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Herzlichen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Dank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für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Ihre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Aufmerksamkeit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!</a:t>
            </a: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434E4F"/>
              </a:solidFill>
              <a:latin typeface="Eurostile" panose="020B0504020202050204" pitchFamily="34" charset="0"/>
            </a:endParaRP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Questions ?</a:t>
            </a:r>
            <a:endParaRPr lang="en-US" sz="2000" b="1" dirty="0">
              <a:solidFill>
                <a:srgbClr val="595959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812540082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06485678"/>
              </p:ext>
            </p:extLst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Sabine </a:t>
            </a:r>
            <a:r>
              <a:rPr lang="de-DE" sz="4800" dirty="0" err="1">
                <a:latin typeface="+mj-lt"/>
                <a:cs typeface="Calibri" panose="020F0502020204030204" pitchFamily="34" charset="0"/>
              </a:rPr>
              <a:t>Heimsath</a:t>
            </a:r>
            <a:endParaRPr lang="de-DE" sz="48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443719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697708674"/>
              </p:ext>
            </p:extLst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0" y="3297600"/>
            <a:ext cx="473848" cy="4987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4" y="476672"/>
            <a:ext cx="1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erwartet Sie?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1“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5825559"/>
              </p:ext>
            </p:extLst>
          </p:nvPr>
        </p:nvGraphicFramePr>
        <p:xfrm>
          <a:off x="1487488" y="1690688"/>
          <a:ext cx="9289032" cy="418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648345118"/>
              </p:ext>
            </p:extLst>
          </p:nvPr>
        </p:nvGraphicFramePr>
        <p:xfrm>
          <a:off x="-24680" y="365125"/>
          <a:ext cx="12216680" cy="5584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2247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61951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Basics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06142745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Aufwärmen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Breitbild</PresentationFormat>
  <Paragraphs>119</Paragraphs>
  <Slides>18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PowerPoint-Präsentation</vt:lpstr>
      <vt:lpstr>Was erwartet Sie?</vt:lpstr>
      <vt:lpstr>Was ist SQLcl</vt:lpstr>
      <vt:lpstr>Scripting Vintage Style</vt:lpstr>
      <vt:lpstr>Scripting in SQLcl</vt:lpstr>
      <vt:lpstr>Scripting in SQLcl – Basics</vt:lpstr>
      <vt:lpstr>SQLcl – Aufwärmen</vt:lpstr>
      <vt:lpstr>SQLcl – Flusssteuerung</vt:lpstr>
      <vt:lpstr>SQLcl – Blobs Ein- und Auslesen</vt:lpstr>
      <vt:lpstr>SQLcl – Array-Magic</vt:lpstr>
      <vt:lpstr>SQLcl – Pipes</vt:lpstr>
      <vt:lpstr>SQLcl – Background Sessions</vt:lpstr>
      <vt:lpstr>PowerPoint-Präsentation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358</cp:revision>
  <dcterms:created xsi:type="dcterms:W3CDTF">2015-06-16T05:57:56Z</dcterms:created>
  <dcterms:modified xsi:type="dcterms:W3CDTF">2016-11-03T17:18:47Z</dcterms:modified>
</cp:coreProperties>
</file>