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8"/>
  </p:notesMasterIdLst>
  <p:sldIdLst>
    <p:sldId id="305" r:id="rId2"/>
    <p:sldId id="313" r:id="rId3"/>
    <p:sldId id="326" r:id="rId4"/>
    <p:sldId id="316" r:id="rId5"/>
    <p:sldId id="314" r:id="rId6"/>
    <p:sldId id="315" r:id="rId7"/>
    <p:sldId id="317" r:id="rId8"/>
    <p:sldId id="318" r:id="rId9"/>
    <p:sldId id="319" r:id="rId10"/>
    <p:sldId id="322" r:id="rId11"/>
    <p:sldId id="320" r:id="rId12"/>
    <p:sldId id="321" r:id="rId13"/>
    <p:sldId id="323" r:id="rId14"/>
    <p:sldId id="325" r:id="rId15"/>
    <p:sldId id="324" r:id="rId16"/>
    <p:sldId id="31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34E4F"/>
    <a:srgbClr val="D62828"/>
    <a:srgbClr val="909CA2"/>
    <a:srgbClr val="FFFFFF"/>
    <a:srgbClr val="FFFFF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71064" autoAdjust="0"/>
  </p:normalViewPr>
  <p:slideViewPr>
    <p:cSldViewPr showGuides="1">
      <p:cViewPr varScale="1">
        <p:scale>
          <a:sx n="52" d="100"/>
          <a:sy n="52" d="100"/>
        </p:scale>
        <p:origin x="816" y="66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544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/>
      <dgm:spPr/>
      <dgm:t>
        <a:bodyPr/>
        <a:lstStyle/>
        <a:p>
          <a:pPr rtl="0"/>
          <a:r>
            <a:rPr lang="de-DE" dirty="0"/>
            <a:t>Portfoliomanager Datenbanken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/>
      <dgm:spPr/>
      <dgm:t>
        <a:bodyPr/>
        <a:lstStyle/>
        <a:p>
          <a:pPr rtl="0"/>
          <a:r>
            <a:rPr lang="de-DE" dirty="0"/>
            <a:t>Themenverantwortlicher „Cloud“</a:t>
          </a:r>
          <a:br>
            <a:rPr lang="de-DE" dirty="0"/>
          </a:br>
          <a:r>
            <a:rPr lang="de-DE" dirty="0"/>
            <a:t>in der Datenbank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/>
      <dgm:spPr/>
      <dgm:t>
        <a:bodyPr/>
        <a:lstStyle/>
        <a:p>
          <a:pPr rtl="0"/>
          <a:r>
            <a:rPr lang="de-DE" dirty="0"/>
            <a:t>Technical </a:t>
          </a:r>
          <a:r>
            <a:rPr lang="de-DE" dirty="0" err="1"/>
            <a:t>Architect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mit datenbankzentrischem Weltbild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/>
      <dgm:spPr/>
      <dgm:t>
        <a:bodyPr/>
        <a:lstStyle/>
        <a:p>
          <a:pPr rtl="0"/>
          <a:r>
            <a:rPr lang="de-DE" dirty="0"/>
            <a:t>Blogredakteur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0B1AAA67-958F-437E-91D8-F916C4ADA1F1}">
      <dgm:prSet/>
      <dgm:spPr/>
      <dgm:t>
        <a:bodyPr/>
        <a:lstStyle/>
        <a:p>
          <a:r>
            <a:rPr lang="de-DE" dirty="0"/>
            <a:t> 03 Arrays.js</a:t>
          </a:r>
        </a:p>
      </dgm:t>
    </dgm:pt>
    <dgm:pt modelId="{DD61EF18-947A-4053-B5F6-F026F2BD4CB0}" type="parTrans" cxnId="{13E31921-0A7B-4FBD-96BC-E58102772E91}">
      <dgm:prSet/>
      <dgm:spPr/>
      <dgm:t>
        <a:bodyPr/>
        <a:lstStyle/>
        <a:p>
          <a:endParaRPr lang="de-DE"/>
        </a:p>
      </dgm:t>
    </dgm:pt>
    <dgm:pt modelId="{846A31DC-5CB0-4C3E-A526-2D4DCC98EFE0}" type="sibTrans" cxnId="{13E31921-0A7B-4FBD-96BC-E58102772E91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35367-230C-4CCF-BD5E-72E7F8933CB7}" type="pres">
      <dgm:prSet presAssocID="{C3E0E1EE-5798-473D-907B-B686B920B50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3E31921-0A7B-4FBD-96BC-E58102772E91}" srcId="{C3E0E1EE-5798-473D-907B-B686B920B505}" destId="{0B1AAA67-958F-437E-91D8-F916C4ADA1F1}" srcOrd="0" destOrd="0" parTransId="{DD61EF18-947A-4053-B5F6-F026F2BD4CB0}" sibTransId="{846A31DC-5CB0-4C3E-A526-2D4DCC98EFE0}"/>
    <dgm:cxn modelId="{7841C90F-9E2D-4F91-8764-B8558920E61F}" type="presOf" srcId="{0B1AAA67-958F-437E-91D8-F916C4ADA1F1}" destId="{0D635367-230C-4CCF-BD5E-72E7F8933CB7}" srcOrd="0" destOrd="0" presId="urn:microsoft.com/office/officeart/2005/8/layout/vList2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05E2A72E-A988-4ABB-842D-F3E4DFCE21CE}" type="presParOf" srcId="{7C043A39-CE24-4EB9-9DD1-ADEA51ADBF35}" destId="{0D635367-230C-4CCF-BD5E-72E7F8933C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/>
            <a:t>@</a:t>
          </a:r>
          <a:r>
            <a:rPr lang="de-DE" dirty="0" err="1"/>
            <a:t>RobbieDatabee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/>
      <dgm:spPr/>
      <dgm:t>
        <a:bodyPr/>
        <a:lstStyle/>
        <a:p>
          <a:r>
            <a:rPr lang="de-DE" dirty="0"/>
            <a:t>www.its-people.de/blog	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/>
            <a:t>Robert.Marz</a:t>
          </a:r>
          <a:r>
            <a:rPr lang="de-DE" dirty="0"/>
            <a:t/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/>
      <dgm:spPr/>
      <dgm:t>
        <a:bodyPr/>
        <a:lstStyle/>
        <a:p>
          <a:pPr rtl="0"/>
          <a:r>
            <a:rPr lang="de-DE" dirty="0"/>
            <a:t>Portfoliomanager </a:t>
          </a:r>
          <a:r>
            <a:rPr lang="de-DE" dirty="0" smtClean="0"/>
            <a:t>Development</a:t>
          </a:r>
          <a:endParaRPr lang="de-DE" dirty="0"/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/>
      <dgm:spPr/>
      <dgm:t>
        <a:bodyPr/>
        <a:lstStyle/>
        <a:p>
          <a:pPr rtl="0"/>
          <a:r>
            <a:rPr lang="de-DE" dirty="0" smtClean="0"/>
            <a:t>Mitglied der Development </a:t>
          </a:r>
          <a:r>
            <a:rPr lang="de-DE" dirty="0" smtClean="0"/>
            <a:t>Community</a:t>
          </a:r>
          <a:endParaRPr lang="de-DE" dirty="0"/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/>
      <dgm:spPr/>
      <dgm:t>
        <a:bodyPr/>
        <a:lstStyle/>
        <a:p>
          <a:pPr rtl="0"/>
          <a:r>
            <a:rPr lang="de-DE" dirty="0" smtClean="0"/>
            <a:t>Datenbanknahe Entwicklung</a:t>
          </a:r>
          <a:endParaRPr lang="de-DE" dirty="0"/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/>
      <dgm:spPr/>
      <dgm:t>
        <a:bodyPr/>
        <a:lstStyle/>
        <a:p>
          <a:pPr rtl="0"/>
          <a:r>
            <a:rPr lang="de-DE" dirty="0" smtClean="0"/>
            <a:t>Blogredakteurin</a:t>
          </a:r>
          <a:endParaRPr lang="de-DE" dirty="0"/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3BA4A0A-1E70-46A2-AAE5-4B731862614C}">
      <dgm:prSet/>
      <dgm:spPr/>
      <dgm:t>
        <a:bodyPr/>
        <a:lstStyle/>
        <a:p>
          <a:pPr rtl="0"/>
          <a:r>
            <a:rPr lang="de-DE" dirty="0" smtClean="0"/>
            <a:t>SQL Developer, PL/SQL, APEX</a:t>
          </a:r>
          <a:endParaRPr lang="de-DE" dirty="0"/>
        </a:p>
      </dgm:t>
    </dgm:pt>
    <dgm:pt modelId="{1B5296C4-08AB-40CF-B702-E69A09372C6E}" type="parTrans" cxnId="{ED08020B-8390-4155-8427-C2E1F9D93800}">
      <dgm:prSet/>
      <dgm:spPr/>
      <dgm:t>
        <a:bodyPr/>
        <a:lstStyle/>
        <a:p>
          <a:endParaRPr lang="de-DE"/>
        </a:p>
      </dgm:t>
    </dgm:pt>
    <dgm:pt modelId="{886259BE-00CA-4AF9-9C1E-CB18B9869588}" type="sibTrans" cxnId="{ED08020B-8390-4155-8427-C2E1F9D93800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0AE90A35-20E9-4CA5-AC97-34BBCE24AB4B}" type="presOf" srcId="{F3BA4A0A-1E70-46A2-AAE5-4B731862614C}" destId="{DCC0B640-762B-42B1-B6BF-3593AF600414}" srcOrd="0" destOrd="1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ED08020B-8390-4155-8427-C2E1F9D93800}" srcId="{BF4E3A99-BCD3-40B5-BFF3-4A351E80D19A}" destId="{F3BA4A0A-1E70-46A2-AAE5-4B731862614C}" srcOrd="1" destOrd="0" parTransId="{1B5296C4-08AB-40CF-B702-E69A09372C6E}" sibTransId="{886259BE-00CA-4AF9-9C1E-CB18B9869588}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 smtClean="0"/>
            <a:t>@</a:t>
          </a:r>
          <a:r>
            <a:rPr lang="de-DE" dirty="0" err="1" smtClean="0"/>
            <a:t>oraesque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/>
      <dgm:spPr/>
      <dgm:t>
        <a:bodyPr/>
        <a:lstStyle/>
        <a:p>
          <a:r>
            <a:rPr lang="de-DE" dirty="0"/>
            <a:t>www.its-people.de/blog	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 smtClean="0"/>
            <a:t>Sabine.Heimsath</a:t>
          </a:r>
          <a:r>
            <a:rPr lang="de-DE" dirty="0"/>
            <a:t/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762BE8-DAB1-45C1-8479-72141ADC0D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E08004-50D5-4AD5-AFD8-AF41F1C20ABC}">
      <dgm:prSet/>
      <dgm:spPr/>
      <dgm:t>
        <a:bodyPr/>
        <a:lstStyle/>
        <a:p>
          <a:r>
            <a:rPr lang="de-DE"/>
            <a:t>SQL*Plus</a:t>
          </a:r>
        </a:p>
      </dgm:t>
    </dgm:pt>
    <dgm:pt modelId="{2CA156C8-A438-44F5-8469-F4DFD68A65A3}" type="parTrans" cxnId="{87960A40-7DC3-4CC5-97DA-3C4149BBF0EE}">
      <dgm:prSet/>
      <dgm:spPr/>
      <dgm:t>
        <a:bodyPr/>
        <a:lstStyle/>
        <a:p>
          <a:endParaRPr lang="de-DE"/>
        </a:p>
      </dgm:t>
    </dgm:pt>
    <dgm:pt modelId="{D6B56B86-DD84-4AE3-AC17-68FEABCBD49D}" type="sibTrans" cxnId="{87960A40-7DC3-4CC5-97DA-3C4149BBF0EE}">
      <dgm:prSet/>
      <dgm:spPr/>
      <dgm:t>
        <a:bodyPr/>
        <a:lstStyle/>
        <a:p>
          <a:endParaRPr lang="de-DE"/>
        </a:p>
      </dgm:t>
    </dgm:pt>
    <dgm:pt modelId="{899823DA-CB96-4929-9A9F-C2E2E841337E}">
      <dgm:prSet/>
      <dgm:spPr/>
      <dgm:t>
        <a:bodyPr/>
        <a:lstStyle/>
        <a:p>
          <a:r>
            <a:rPr lang="de-DE" dirty="0"/>
            <a:t>Sprachen</a:t>
          </a:r>
          <a:br>
            <a:rPr lang="de-DE" dirty="0"/>
          </a:br>
          <a:r>
            <a:rPr lang="de-DE" dirty="0"/>
            <a:t>(JSR-223)</a:t>
          </a:r>
        </a:p>
      </dgm:t>
    </dgm:pt>
    <dgm:pt modelId="{894937A8-E62B-400C-BD95-1ABEB726E8A3}" type="parTrans" cxnId="{AD444EA8-9B51-4133-8793-E32F71E9309A}">
      <dgm:prSet/>
      <dgm:spPr/>
      <dgm:t>
        <a:bodyPr/>
        <a:lstStyle/>
        <a:p>
          <a:endParaRPr lang="de-DE"/>
        </a:p>
      </dgm:t>
    </dgm:pt>
    <dgm:pt modelId="{75702B96-E5CD-4C79-BB2C-D72298D3B29A}" type="sibTrans" cxnId="{AD444EA8-9B51-4133-8793-E32F71E9309A}">
      <dgm:prSet/>
      <dgm:spPr/>
      <dgm:t>
        <a:bodyPr/>
        <a:lstStyle/>
        <a:p>
          <a:endParaRPr lang="de-DE"/>
        </a:p>
      </dgm:t>
    </dgm:pt>
    <dgm:pt modelId="{08CF3908-7C13-4F45-AF77-F8F0D25F0786}">
      <dgm:prSet/>
      <dgm:spPr/>
      <dgm:t>
        <a:bodyPr/>
        <a:lstStyle/>
        <a:p>
          <a:r>
            <a:rPr lang="de-DE"/>
            <a:t>Möglichkeiten</a:t>
          </a:r>
        </a:p>
      </dgm:t>
    </dgm:pt>
    <dgm:pt modelId="{B3CF2783-3969-4138-BA71-045412B2FC2F}" type="parTrans" cxnId="{9AEE8A4A-9C40-485D-8D63-BD4916031087}">
      <dgm:prSet/>
      <dgm:spPr/>
      <dgm:t>
        <a:bodyPr/>
        <a:lstStyle/>
        <a:p>
          <a:endParaRPr lang="de-DE"/>
        </a:p>
      </dgm:t>
    </dgm:pt>
    <dgm:pt modelId="{34F5E91A-46B6-41B0-9455-B8626C12B5AD}" type="sibTrans" cxnId="{9AEE8A4A-9C40-485D-8D63-BD4916031087}">
      <dgm:prSet/>
      <dgm:spPr/>
      <dgm:t>
        <a:bodyPr/>
        <a:lstStyle/>
        <a:p>
          <a:endParaRPr lang="de-DE"/>
        </a:p>
      </dgm:t>
    </dgm:pt>
    <dgm:pt modelId="{F9A507AA-E391-4B3D-B807-FC9D48526AE3}">
      <dgm:prSet/>
      <dgm:spPr/>
      <dgm:t>
        <a:bodyPr/>
        <a:lstStyle/>
        <a:p>
          <a:r>
            <a:rPr lang="de-DE"/>
            <a:t>Paralelle Sessions</a:t>
          </a:r>
        </a:p>
      </dgm:t>
    </dgm:pt>
    <dgm:pt modelId="{995C5BF1-64C9-48C1-96FB-49C315B312AA}" type="parTrans" cxnId="{7C11F3B9-5F69-4938-A35B-48AC1DD1DED8}">
      <dgm:prSet/>
      <dgm:spPr/>
      <dgm:t>
        <a:bodyPr/>
        <a:lstStyle/>
        <a:p>
          <a:endParaRPr lang="de-DE"/>
        </a:p>
      </dgm:t>
    </dgm:pt>
    <dgm:pt modelId="{2323C5FC-31B6-4093-8E4D-007BE0A2567B}" type="sibTrans" cxnId="{7C11F3B9-5F69-4938-A35B-48AC1DD1DED8}">
      <dgm:prSet/>
      <dgm:spPr/>
      <dgm:t>
        <a:bodyPr/>
        <a:lstStyle/>
        <a:p>
          <a:endParaRPr lang="de-DE"/>
        </a:p>
      </dgm:t>
    </dgm:pt>
    <dgm:pt modelId="{6DB5FEC2-21BB-47CF-8391-6876294C58ED}">
      <dgm:prSet/>
      <dgm:spPr/>
      <dgm:t>
        <a:bodyPr/>
        <a:lstStyle/>
        <a:p>
          <a:r>
            <a:rPr lang="de-DE"/>
            <a:t>Flußsteuerung</a:t>
          </a:r>
        </a:p>
      </dgm:t>
    </dgm:pt>
    <dgm:pt modelId="{23811E06-B9E9-44F2-A04D-84AAE6FB6680}" type="parTrans" cxnId="{D772B473-84FF-4C82-9367-5A3CC08B97D9}">
      <dgm:prSet/>
      <dgm:spPr/>
      <dgm:t>
        <a:bodyPr/>
        <a:lstStyle/>
        <a:p>
          <a:endParaRPr lang="de-DE"/>
        </a:p>
      </dgm:t>
    </dgm:pt>
    <dgm:pt modelId="{11CDD149-A5B3-49D7-8018-02133B70E29B}" type="sibTrans" cxnId="{D772B473-84FF-4C82-9367-5A3CC08B97D9}">
      <dgm:prSet/>
      <dgm:spPr/>
      <dgm:t>
        <a:bodyPr/>
        <a:lstStyle/>
        <a:p>
          <a:endParaRPr lang="de-DE"/>
        </a:p>
      </dgm:t>
    </dgm:pt>
    <dgm:pt modelId="{868EEE31-8E5A-4748-878E-809961728350}" type="pres">
      <dgm:prSet presAssocID="{EF762BE8-DAB1-45C1-8479-72141ADC0D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D49FDB50-3903-4137-B591-563957A669E0}" type="pres">
      <dgm:prSet presAssocID="{2EE08004-50D5-4AD5-AFD8-AF41F1C20ABC}" presName="hierRoot1" presStyleCnt="0">
        <dgm:presLayoutVars>
          <dgm:hierBranch val="init"/>
        </dgm:presLayoutVars>
      </dgm:prSet>
      <dgm:spPr/>
    </dgm:pt>
    <dgm:pt modelId="{FDDEFCA7-18E4-451D-8D0A-F1B022305E8C}" type="pres">
      <dgm:prSet presAssocID="{2EE08004-50D5-4AD5-AFD8-AF41F1C20ABC}" presName="rootComposite1" presStyleCnt="0"/>
      <dgm:spPr/>
    </dgm:pt>
    <dgm:pt modelId="{722554F4-2E28-4AEB-A9C6-71B183CB72E1}" type="pres">
      <dgm:prSet presAssocID="{2EE08004-50D5-4AD5-AFD8-AF41F1C20ABC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D2ECC8-552E-40A1-8B99-AA2BA7A9ABAF}" type="pres">
      <dgm:prSet presAssocID="{2EE08004-50D5-4AD5-AFD8-AF41F1C20ABC}" presName="rootConnector1" presStyleLbl="node1" presStyleIdx="0" presStyleCnt="0"/>
      <dgm:spPr/>
      <dgm:t>
        <a:bodyPr/>
        <a:lstStyle/>
        <a:p>
          <a:endParaRPr lang="de-DE"/>
        </a:p>
      </dgm:t>
    </dgm:pt>
    <dgm:pt modelId="{D52D998C-9B5B-4A2F-B181-0945DCD7CE94}" type="pres">
      <dgm:prSet presAssocID="{2EE08004-50D5-4AD5-AFD8-AF41F1C20ABC}" presName="hierChild2" presStyleCnt="0"/>
      <dgm:spPr/>
    </dgm:pt>
    <dgm:pt modelId="{2CE4ACB5-4E00-4ABE-ACA5-74905EED1B57}" type="pres">
      <dgm:prSet presAssocID="{2EE08004-50D5-4AD5-AFD8-AF41F1C20ABC}" presName="hierChild3" presStyleCnt="0"/>
      <dgm:spPr/>
    </dgm:pt>
    <dgm:pt modelId="{722D8EBF-206A-40F7-B851-0392CA41D571}" type="pres">
      <dgm:prSet presAssocID="{899823DA-CB96-4929-9A9F-C2E2E841337E}" presName="hierRoot1" presStyleCnt="0">
        <dgm:presLayoutVars>
          <dgm:hierBranch val="init"/>
        </dgm:presLayoutVars>
      </dgm:prSet>
      <dgm:spPr/>
    </dgm:pt>
    <dgm:pt modelId="{687BD540-79E1-45DC-B4E1-F97EFF710CD7}" type="pres">
      <dgm:prSet presAssocID="{899823DA-CB96-4929-9A9F-C2E2E841337E}" presName="rootComposite1" presStyleCnt="0"/>
      <dgm:spPr/>
    </dgm:pt>
    <dgm:pt modelId="{48F80D2A-ECD4-4E02-B7BF-81D7B18BC448}" type="pres">
      <dgm:prSet presAssocID="{899823DA-CB96-4929-9A9F-C2E2E841337E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D91D5B9-F8DF-4787-8D20-2D7102078CF8}" type="pres">
      <dgm:prSet presAssocID="{899823DA-CB96-4929-9A9F-C2E2E841337E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E3C0AF3-A7DD-4604-A802-81FB4BED45C1}" type="pres">
      <dgm:prSet presAssocID="{899823DA-CB96-4929-9A9F-C2E2E841337E}" presName="hierChild2" presStyleCnt="0"/>
      <dgm:spPr/>
    </dgm:pt>
    <dgm:pt modelId="{9FAAECBF-F4FC-47DB-A117-6EE88E81D793}" type="pres">
      <dgm:prSet presAssocID="{899823DA-CB96-4929-9A9F-C2E2E841337E}" presName="hierChild3" presStyleCnt="0"/>
      <dgm:spPr/>
    </dgm:pt>
    <dgm:pt modelId="{B8A7C6C2-3D3D-4585-B410-CE50DDB8F8FC}" type="pres">
      <dgm:prSet presAssocID="{08CF3908-7C13-4F45-AF77-F8F0D25F0786}" presName="hierRoot1" presStyleCnt="0">
        <dgm:presLayoutVars>
          <dgm:hierBranch val="init"/>
        </dgm:presLayoutVars>
      </dgm:prSet>
      <dgm:spPr/>
    </dgm:pt>
    <dgm:pt modelId="{5EDE1AD4-992D-43C3-BDC8-0D036299D332}" type="pres">
      <dgm:prSet presAssocID="{08CF3908-7C13-4F45-AF77-F8F0D25F0786}" presName="rootComposite1" presStyleCnt="0"/>
      <dgm:spPr/>
    </dgm:pt>
    <dgm:pt modelId="{694A7A3C-6F9D-41E2-BFAE-03DED0073AD8}" type="pres">
      <dgm:prSet presAssocID="{08CF3908-7C13-4F45-AF77-F8F0D25F0786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52093E5-88CD-4DFF-B67B-B2F7116823E9}" type="pres">
      <dgm:prSet presAssocID="{08CF3908-7C13-4F45-AF77-F8F0D25F0786}" presName="rootConnector1" presStyleLbl="node1" presStyleIdx="0" presStyleCnt="0"/>
      <dgm:spPr/>
      <dgm:t>
        <a:bodyPr/>
        <a:lstStyle/>
        <a:p>
          <a:endParaRPr lang="de-DE"/>
        </a:p>
      </dgm:t>
    </dgm:pt>
    <dgm:pt modelId="{9C137ABB-B3DD-4E08-A914-55D57DEEDC3E}" type="pres">
      <dgm:prSet presAssocID="{08CF3908-7C13-4F45-AF77-F8F0D25F0786}" presName="hierChild2" presStyleCnt="0"/>
      <dgm:spPr/>
    </dgm:pt>
    <dgm:pt modelId="{C0D1D949-C56E-4366-A229-45A8DDC10DE7}" type="pres">
      <dgm:prSet presAssocID="{995C5BF1-64C9-48C1-96FB-49C315B312AA}" presName="Name37" presStyleLbl="parChTrans1D2" presStyleIdx="0" presStyleCnt="2"/>
      <dgm:spPr/>
      <dgm:t>
        <a:bodyPr/>
        <a:lstStyle/>
        <a:p>
          <a:endParaRPr lang="de-DE"/>
        </a:p>
      </dgm:t>
    </dgm:pt>
    <dgm:pt modelId="{24847E3F-1A49-42C5-A3B5-2A38F142F1F7}" type="pres">
      <dgm:prSet presAssocID="{F9A507AA-E391-4B3D-B807-FC9D48526AE3}" presName="hierRoot2" presStyleCnt="0">
        <dgm:presLayoutVars>
          <dgm:hierBranch val="init"/>
        </dgm:presLayoutVars>
      </dgm:prSet>
      <dgm:spPr/>
    </dgm:pt>
    <dgm:pt modelId="{BB54EDCA-95DA-45E1-9FC0-A172E785DC47}" type="pres">
      <dgm:prSet presAssocID="{F9A507AA-E391-4B3D-B807-FC9D48526AE3}" presName="rootComposite" presStyleCnt="0"/>
      <dgm:spPr/>
    </dgm:pt>
    <dgm:pt modelId="{6B562FF4-1F98-4EDA-891A-72AE5A4CAFAB}" type="pres">
      <dgm:prSet presAssocID="{F9A507AA-E391-4B3D-B807-FC9D48526AE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F008CD-A6E5-4E24-A60C-7185E2E7024C}" type="pres">
      <dgm:prSet presAssocID="{F9A507AA-E391-4B3D-B807-FC9D48526AE3}" presName="rootConnector" presStyleLbl="node2" presStyleIdx="0" presStyleCnt="2"/>
      <dgm:spPr/>
      <dgm:t>
        <a:bodyPr/>
        <a:lstStyle/>
        <a:p>
          <a:endParaRPr lang="de-DE"/>
        </a:p>
      </dgm:t>
    </dgm:pt>
    <dgm:pt modelId="{B12F9C65-1669-43FF-B819-5695F2656FF9}" type="pres">
      <dgm:prSet presAssocID="{F9A507AA-E391-4B3D-B807-FC9D48526AE3}" presName="hierChild4" presStyleCnt="0"/>
      <dgm:spPr/>
    </dgm:pt>
    <dgm:pt modelId="{802C52F5-FED0-4ED0-85E6-7600371C8957}" type="pres">
      <dgm:prSet presAssocID="{F9A507AA-E391-4B3D-B807-FC9D48526AE3}" presName="hierChild5" presStyleCnt="0"/>
      <dgm:spPr/>
    </dgm:pt>
    <dgm:pt modelId="{C994E3AD-974F-4428-BF9D-66D7DF65D3FD}" type="pres">
      <dgm:prSet presAssocID="{23811E06-B9E9-44F2-A04D-84AAE6FB6680}" presName="Name37" presStyleLbl="parChTrans1D2" presStyleIdx="1" presStyleCnt="2"/>
      <dgm:spPr/>
      <dgm:t>
        <a:bodyPr/>
        <a:lstStyle/>
        <a:p>
          <a:endParaRPr lang="de-DE"/>
        </a:p>
      </dgm:t>
    </dgm:pt>
    <dgm:pt modelId="{28B36B9F-0293-4240-A076-1A4BA38AF2D9}" type="pres">
      <dgm:prSet presAssocID="{6DB5FEC2-21BB-47CF-8391-6876294C58ED}" presName="hierRoot2" presStyleCnt="0">
        <dgm:presLayoutVars>
          <dgm:hierBranch val="init"/>
        </dgm:presLayoutVars>
      </dgm:prSet>
      <dgm:spPr/>
    </dgm:pt>
    <dgm:pt modelId="{B2B8DA09-68E7-4573-8325-93440F68501A}" type="pres">
      <dgm:prSet presAssocID="{6DB5FEC2-21BB-47CF-8391-6876294C58ED}" presName="rootComposite" presStyleCnt="0"/>
      <dgm:spPr/>
    </dgm:pt>
    <dgm:pt modelId="{508A558C-F194-446A-B12C-A9774BD6029E}" type="pres">
      <dgm:prSet presAssocID="{6DB5FEC2-21BB-47CF-8391-6876294C58E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1963987-49FE-4625-B90E-4285CA557F9D}" type="pres">
      <dgm:prSet presAssocID="{6DB5FEC2-21BB-47CF-8391-6876294C58ED}" presName="rootConnector" presStyleLbl="node2" presStyleIdx="1" presStyleCnt="2"/>
      <dgm:spPr/>
      <dgm:t>
        <a:bodyPr/>
        <a:lstStyle/>
        <a:p>
          <a:endParaRPr lang="de-DE"/>
        </a:p>
      </dgm:t>
    </dgm:pt>
    <dgm:pt modelId="{8B814658-9725-4A89-9791-1B875B6B6E3C}" type="pres">
      <dgm:prSet presAssocID="{6DB5FEC2-21BB-47CF-8391-6876294C58ED}" presName="hierChild4" presStyleCnt="0"/>
      <dgm:spPr/>
    </dgm:pt>
    <dgm:pt modelId="{BC60A17A-0D3E-4DE8-8785-D94877791E4B}" type="pres">
      <dgm:prSet presAssocID="{6DB5FEC2-21BB-47CF-8391-6876294C58ED}" presName="hierChild5" presStyleCnt="0"/>
      <dgm:spPr/>
    </dgm:pt>
    <dgm:pt modelId="{AAF75661-43EB-47AA-A69B-C20F9F17B138}" type="pres">
      <dgm:prSet presAssocID="{08CF3908-7C13-4F45-AF77-F8F0D25F0786}" presName="hierChild3" presStyleCnt="0"/>
      <dgm:spPr/>
    </dgm:pt>
  </dgm:ptLst>
  <dgm:cxnLst>
    <dgm:cxn modelId="{E4C0DE57-0FD9-4385-957D-AC767ACAD8B2}" type="presOf" srcId="{F9A507AA-E391-4B3D-B807-FC9D48526AE3}" destId="{6B562FF4-1F98-4EDA-891A-72AE5A4CAFAB}" srcOrd="0" destOrd="0" presId="urn:microsoft.com/office/officeart/2005/8/layout/orgChart1"/>
    <dgm:cxn modelId="{BB33B2A5-ED83-43C8-917B-4EFEA38AE332}" type="presOf" srcId="{2EE08004-50D5-4AD5-AFD8-AF41F1C20ABC}" destId="{722554F4-2E28-4AEB-A9C6-71B183CB72E1}" srcOrd="0" destOrd="0" presId="urn:microsoft.com/office/officeart/2005/8/layout/orgChart1"/>
    <dgm:cxn modelId="{D772B473-84FF-4C82-9367-5A3CC08B97D9}" srcId="{08CF3908-7C13-4F45-AF77-F8F0D25F0786}" destId="{6DB5FEC2-21BB-47CF-8391-6876294C58ED}" srcOrd="1" destOrd="0" parTransId="{23811E06-B9E9-44F2-A04D-84AAE6FB6680}" sibTransId="{11CDD149-A5B3-49D7-8018-02133B70E29B}"/>
    <dgm:cxn modelId="{B916CCF9-8B51-485C-94C1-BCA09A0DAD17}" type="presOf" srcId="{6DB5FEC2-21BB-47CF-8391-6876294C58ED}" destId="{508A558C-F194-446A-B12C-A9774BD6029E}" srcOrd="0" destOrd="0" presId="urn:microsoft.com/office/officeart/2005/8/layout/orgChart1"/>
    <dgm:cxn modelId="{64DAB49D-FC0E-4A1B-B96F-09F24A285477}" type="presOf" srcId="{F9A507AA-E391-4B3D-B807-FC9D48526AE3}" destId="{47F008CD-A6E5-4E24-A60C-7185E2E7024C}" srcOrd="1" destOrd="0" presId="urn:microsoft.com/office/officeart/2005/8/layout/orgChart1"/>
    <dgm:cxn modelId="{F8E21ECA-BECF-499A-880A-9551A891B7F8}" type="presOf" srcId="{2EE08004-50D5-4AD5-AFD8-AF41F1C20ABC}" destId="{B9D2ECC8-552E-40A1-8B99-AA2BA7A9ABAF}" srcOrd="1" destOrd="0" presId="urn:microsoft.com/office/officeart/2005/8/layout/orgChart1"/>
    <dgm:cxn modelId="{35CCB7F7-7E68-4219-BF72-6BEA16B3C8DF}" type="presOf" srcId="{EF762BE8-DAB1-45C1-8479-72141ADC0D8A}" destId="{868EEE31-8E5A-4748-878E-809961728350}" srcOrd="0" destOrd="0" presId="urn:microsoft.com/office/officeart/2005/8/layout/orgChart1"/>
    <dgm:cxn modelId="{618F09F9-7F66-4CD3-916E-B4B7C59EAE5F}" type="presOf" srcId="{6DB5FEC2-21BB-47CF-8391-6876294C58ED}" destId="{11963987-49FE-4625-B90E-4285CA557F9D}" srcOrd="1" destOrd="0" presId="urn:microsoft.com/office/officeart/2005/8/layout/orgChart1"/>
    <dgm:cxn modelId="{7463B4FA-DD70-43BF-9575-5F8426C0D774}" type="presOf" srcId="{899823DA-CB96-4929-9A9F-C2E2E841337E}" destId="{48F80D2A-ECD4-4E02-B7BF-81D7B18BC448}" srcOrd="0" destOrd="0" presId="urn:microsoft.com/office/officeart/2005/8/layout/orgChart1"/>
    <dgm:cxn modelId="{9AEE8A4A-9C40-485D-8D63-BD4916031087}" srcId="{EF762BE8-DAB1-45C1-8479-72141ADC0D8A}" destId="{08CF3908-7C13-4F45-AF77-F8F0D25F0786}" srcOrd="2" destOrd="0" parTransId="{B3CF2783-3969-4138-BA71-045412B2FC2F}" sibTransId="{34F5E91A-46B6-41B0-9455-B8626C12B5AD}"/>
    <dgm:cxn modelId="{041F97F8-3C47-48E6-BA19-10111849CB63}" type="presOf" srcId="{899823DA-CB96-4929-9A9F-C2E2E841337E}" destId="{ED91D5B9-F8DF-4787-8D20-2D7102078CF8}" srcOrd="1" destOrd="0" presId="urn:microsoft.com/office/officeart/2005/8/layout/orgChart1"/>
    <dgm:cxn modelId="{87960A40-7DC3-4CC5-97DA-3C4149BBF0EE}" srcId="{EF762BE8-DAB1-45C1-8479-72141ADC0D8A}" destId="{2EE08004-50D5-4AD5-AFD8-AF41F1C20ABC}" srcOrd="0" destOrd="0" parTransId="{2CA156C8-A438-44F5-8469-F4DFD68A65A3}" sibTransId="{D6B56B86-DD84-4AE3-AC17-68FEABCBD49D}"/>
    <dgm:cxn modelId="{C245F4F9-2FC7-42F0-844C-9B7981589370}" type="presOf" srcId="{23811E06-B9E9-44F2-A04D-84AAE6FB6680}" destId="{C994E3AD-974F-4428-BF9D-66D7DF65D3FD}" srcOrd="0" destOrd="0" presId="urn:microsoft.com/office/officeart/2005/8/layout/orgChart1"/>
    <dgm:cxn modelId="{2AEDC620-4339-4050-AC0E-FB5D414FDF9E}" type="presOf" srcId="{08CF3908-7C13-4F45-AF77-F8F0D25F0786}" destId="{694A7A3C-6F9D-41E2-BFAE-03DED0073AD8}" srcOrd="0" destOrd="0" presId="urn:microsoft.com/office/officeart/2005/8/layout/orgChart1"/>
    <dgm:cxn modelId="{7C11F3B9-5F69-4938-A35B-48AC1DD1DED8}" srcId="{08CF3908-7C13-4F45-AF77-F8F0D25F0786}" destId="{F9A507AA-E391-4B3D-B807-FC9D48526AE3}" srcOrd="0" destOrd="0" parTransId="{995C5BF1-64C9-48C1-96FB-49C315B312AA}" sibTransId="{2323C5FC-31B6-4093-8E4D-007BE0A2567B}"/>
    <dgm:cxn modelId="{AD444EA8-9B51-4133-8793-E32F71E9309A}" srcId="{EF762BE8-DAB1-45C1-8479-72141ADC0D8A}" destId="{899823DA-CB96-4929-9A9F-C2E2E841337E}" srcOrd="1" destOrd="0" parTransId="{894937A8-E62B-400C-BD95-1ABEB726E8A3}" sibTransId="{75702B96-E5CD-4C79-BB2C-D72298D3B29A}"/>
    <dgm:cxn modelId="{73E78532-E91E-4554-8A12-EAF8AB72E831}" type="presOf" srcId="{08CF3908-7C13-4F45-AF77-F8F0D25F0786}" destId="{A52093E5-88CD-4DFF-B67B-B2F7116823E9}" srcOrd="1" destOrd="0" presId="urn:microsoft.com/office/officeart/2005/8/layout/orgChart1"/>
    <dgm:cxn modelId="{F901861B-20EB-4C74-82EE-4ECFA0DB90BD}" type="presOf" srcId="{995C5BF1-64C9-48C1-96FB-49C315B312AA}" destId="{C0D1D949-C56E-4366-A229-45A8DDC10DE7}" srcOrd="0" destOrd="0" presId="urn:microsoft.com/office/officeart/2005/8/layout/orgChart1"/>
    <dgm:cxn modelId="{DD5ECC58-FB2F-4FE6-97F8-D54FE8E47E07}" type="presParOf" srcId="{868EEE31-8E5A-4748-878E-809961728350}" destId="{D49FDB50-3903-4137-B591-563957A669E0}" srcOrd="0" destOrd="0" presId="urn:microsoft.com/office/officeart/2005/8/layout/orgChart1"/>
    <dgm:cxn modelId="{F267BBE7-1729-4FD0-9479-09B7482C761C}" type="presParOf" srcId="{D49FDB50-3903-4137-B591-563957A669E0}" destId="{FDDEFCA7-18E4-451D-8D0A-F1B022305E8C}" srcOrd="0" destOrd="0" presId="urn:microsoft.com/office/officeart/2005/8/layout/orgChart1"/>
    <dgm:cxn modelId="{3911B014-A36F-479C-A1FF-1885D3257AEA}" type="presParOf" srcId="{FDDEFCA7-18E4-451D-8D0A-F1B022305E8C}" destId="{722554F4-2E28-4AEB-A9C6-71B183CB72E1}" srcOrd="0" destOrd="0" presId="urn:microsoft.com/office/officeart/2005/8/layout/orgChart1"/>
    <dgm:cxn modelId="{118EAF20-3B28-49E6-B2BB-EF12B84714D7}" type="presParOf" srcId="{FDDEFCA7-18E4-451D-8D0A-F1B022305E8C}" destId="{B9D2ECC8-552E-40A1-8B99-AA2BA7A9ABAF}" srcOrd="1" destOrd="0" presId="urn:microsoft.com/office/officeart/2005/8/layout/orgChart1"/>
    <dgm:cxn modelId="{EFEC783E-0F76-4AE4-9EE4-4AA59D3E6DBB}" type="presParOf" srcId="{D49FDB50-3903-4137-B591-563957A669E0}" destId="{D52D998C-9B5B-4A2F-B181-0945DCD7CE94}" srcOrd="1" destOrd="0" presId="urn:microsoft.com/office/officeart/2005/8/layout/orgChart1"/>
    <dgm:cxn modelId="{5572DFD7-4472-4D39-A335-4BBDC212E8BF}" type="presParOf" srcId="{D49FDB50-3903-4137-B591-563957A669E0}" destId="{2CE4ACB5-4E00-4ABE-ACA5-74905EED1B57}" srcOrd="2" destOrd="0" presId="urn:microsoft.com/office/officeart/2005/8/layout/orgChart1"/>
    <dgm:cxn modelId="{565C174E-119C-435F-B15A-B3CCB8065105}" type="presParOf" srcId="{868EEE31-8E5A-4748-878E-809961728350}" destId="{722D8EBF-206A-40F7-B851-0392CA41D571}" srcOrd="1" destOrd="0" presId="urn:microsoft.com/office/officeart/2005/8/layout/orgChart1"/>
    <dgm:cxn modelId="{F1530DAA-9147-4331-8574-4E22F30EBB5D}" type="presParOf" srcId="{722D8EBF-206A-40F7-B851-0392CA41D571}" destId="{687BD540-79E1-45DC-B4E1-F97EFF710CD7}" srcOrd="0" destOrd="0" presId="urn:microsoft.com/office/officeart/2005/8/layout/orgChart1"/>
    <dgm:cxn modelId="{CBB1E2E9-AB75-4314-AA0E-FF81984689C7}" type="presParOf" srcId="{687BD540-79E1-45DC-B4E1-F97EFF710CD7}" destId="{48F80D2A-ECD4-4E02-B7BF-81D7B18BC448}" srcOrd="0" destOrd="0" presId="urn:microsoft.com/office/officeart/2005/8/layout/orgChart1"/>
    <dgm:cxn modelId="{8F596D81-67AF-41C8-8B04-E359276CD975}" type="presParOf" srcId="{687BD540-79E1-45DC-B4E1-F97EFF710CD7}" destId="{ED91D5B9-F8DF-4787-8D20-2D7102078CF8}" srcOrd="1" destOrd="0" presId="urn:microsoft.com/office/officeart/2005/8/layout/orgChart1"/>
    <dgm:cxn modelId="{C9750CEF-9327-40B3-B944-98EFE999EE4F}" type="presParOf" srcId="{722D8EBF-206A-40F7-B851-0392CA41D571}" destId="{EE3C0AF3-A7DD-4604-A802-81FB4BED45C1}" srcOrd="1" destOrd="0" presId="urn:microsoft.com/office/officeart/2005/8/layout/orgChart1"/>
    <dgm:cxn modelId="{5BC61186-64EE-48D7-A388-16D530BCB3E2}" type="presParOf" srcId="{722D8EBF-206A-40F7-B851-0392CA41D571}" destId="{9FAAECBF-F4FC-47DB-A117-6EE88E81D793}" srcOrd="2" destOrd="0" presId="urn:microsoft.com/office/officeart/2005/8/layout/orgChart1"/>
    <dgm:cxn modelId="{CF9D8F31-6D7D-45AA-890B-D3E78617B606}" type="presParOf" srcId="{868EEE31-8E5A-4748-878E-809961728350}" destId="{B8A7C6C2-3D3D-4585-B410-CE50DDB8F8FC}" srcOrd="2" destOrd="0" presId="urn:microsoft.com/office/officeart/2005/8/layout/orgChart1"/>
    <dgm:cxn modelId="{672DE1A0-012E-46A4-9412-637BBFB4EC83}" type="presParOf" srcId="{B8A7C6C2-3D3D-4585-B410-CE50DDB8F8FC}" destId="{5EDE1AD4-992D-43C3-BDC8-0D036299D332}" srcOrd="0" destOrd="0" presId="urn:microsoft.com/office/officeart/2005/8/layout/orgChart1"/>
    <dgm:cxn modelId="{6FEA2764-B169-4087-AC74-076CF967D5EB}" type="presParOf" srcId="{5EDE1AD4-992D-43C3-BDC8-0D036299D332}" destId="{694A7A3C-6F9D-41E2-BFAE-03DED0073AD8}" srcOrd="0" destOrd="0" presId="urn:microsoft.com/office/officeart/2005/8/layout/orgChart1"/>
    <dgm:cxn modelId="{64A8E856-8909-438C-9F5B-C77C4A7621D2}" type="presParOf" srcId="{5EDE1AD4-992D-43C3-BDC8-0D036299D332}" destId="{A52093E5-88CD-4DFF-B67B-B2F7116823E9}" srcOrd="1" destOrd="0" presId="urn:microsoft.com/office/officeart/2005/8/layout/orgChart1"/>
    <dgm:cxn modelId="{9C4C34E1-EAD6-4C95-978A-7F409F3C2894}" type="presParOf" srcId="{B8A7C6C2-3D3D-4585-B410-CE50DDB8F8FC}" destId="{9C137ABB-B3DD-4E08-A914-55D57DEEDC3E}" srcOrd="1" destOrd="0" presId="urn:microsoft.com/office/officeart/2005/8/layout/orgChart1"/>
    <dgm:cxn modelId="{B02A8FAA-2E68-4BA2-AF08-82F5CEE2C2B1}" type="presParOf" srcId="{9C137ABB-B3DD-4E08-A914-55D57DEEDC3E}" destId="{C0D1D949-C56E-4366-A229-45A8DDC10DE7}" srcOrd="0" destOrd="0" presId="urn:microsoft.com/office/officeart/2005/8/layout/orgChart1"/>
    <dgm:cxn modelId="{1B52C589-E9CD-4E89-A4FE-F6E4D7AC5EA7}" type="presParOf" srcId="{9C137ABB-B3DD-4E08-A914-55D57DEEDC3E}" destId="{24847E3F-1A49-42C5-A3B5-2A38F142F1F7}" srcOrd="1" destOrd="0" presId="urn:microsoft.com/office/officeart/2005/8/layout/orgChart1"/>
    <dgm:cxn modelId="{950F845B-D717-465C-A171-ABF2BF5DA66E}" type="presParOf" srcId="{24847E3F-1A49-42C5-A3B5-2A38F142F1F7}" destId="{BB54EDCA-95DA-45E1-9FC0-A172E785DC47}" srcOrd="0" destOrd="0" presId="urn:microsoft.com/office/officeart/2005/8/layout/orgChart1"/>
    <dgm:cxn modelId="{B54F6859-CCC5-48CD-93BD-66D82BA77EBB}" type="presParOf" srcId="{BB54EDCA-95DA-45E1-9FC0-A172E785DC47}" destId="{6B562FF4-1F98-4EDA-891A-72AE5A4CAFAB}" srcOrd="0" destOrd="0" presId="urn:microsoft.com/office/officeart/2005/8/layout/orgChart1"/>
    <dgm:cxn modelId="{0A451F7A-480E-4A54-A852-C03D59E42FA6}" type="presParOf" srcId="{BB54EDCA-95DA-45E1-9FC0-A172E785DC47}" destId="{47F008CD-A6E5-4E24-A60C-7185E2E7024C}" srcOrd="1" destOrd="0" presId="urn:microsoft.com/office/officeart/2005/8/layout/orgChart1"/>
    <dgm:cxn modelId="{E5985D8C-BCDD-49A8-BDCC-0A3CE45F72D5}" type="presParOf" srcId="{24847E3F-1A49-42C5-A3B5-2A38F142F1F7}" destId="{B12F9C65-1669-43FF-B819-5695F2656FF9}" srcOrd="1" destOrd="0" presId="urn:microsoft.com/office/officeart/2005/8/layout/orgChart1"/>
    <dgm:cxn modelId="{D3DFC7EE-AA03-446A-9F99-61113C2D614B}" type="presParOf" srcId="{24847E3F-1A49-42C5-A3B5-2A38F142F1F7}" destId="{802C52F5-FED0-4ED0-85E6-7600371C8957}" srcOrd="2" destOrd="0" presId="urn:microsoft.com/office/officeart/2005/8/layout/orgChart1"/>
    <dgm:cxn modelId="{B3A19858-4B3E-4BC6-8252-D96ABD646AE1}" type="presParOf" srcId="{9C137ABB-B3DD-4E08-A914-55D57DEEDC3E}" destId="{C994E3AD-974F-4428-BF9D-66D7DF65D3FD}" srcOrd="2" destOrd="0" presId="urn:microsoft.com/office/officeart/2005/8/layout/orgChart1"/>
    <dgm:cxn modelId="{E4BDEACB-E6F3-45E3-B70A-CF2828155F03}" type="presParOf" srcId="{9C137ABB-B3DD-4E08-A914-55D57DEEDC3E}" destId="{28B36B9F-0293-4240-A076-1A4BA38AF2D9}" srcOrd="3" destOrd="0" presId="urn:microsoft.com/office/officeart/2005/8/layout/orgChart1"/>
    <dgm:cxn modelId="{7E7EC1A3-CF50-43E5-8648-5FA69C8F8639}" type="presParOf" srcId="{28B36B9F-0293-4240-A076-1A4BA38AF2D9}" destId="{B2B8DA09-68E7-4573-8325-93440F68501A}" srcOrd="0" destOrd="0" presId="urn:microsoft.com/office/officeart/2005/8/layout/orgChart1"/>
    <dgm:cxn modelId="{FC409C6E-BF34-4BDF-A051-000936D522D0}" type="presParOf" srcId="{B2B8DA09-68E7-4573-8325-93440F68501A}" destId="{508A558C-F194-446A-B12C-A9774BD6029E}" srcOrd="0" destOrd="0" presId="urn:microsoft.com/office/officeart/2005/8/layout/orgChart1"/>
    <dgm:cxn modelId="{F50A8C31-11E2-497C-B693-C2849555B31E}" type="presParOf" srcId="{B2B8DA09-68E7-4573-8325-93440F68501A}" destId="{11963987-49FE-4625-B90E-4285CA557F9D}" srcOrd="1" destOrd="0" presId="urn:microsoft.com/office/officeart/2005/8/layout/orgChart1"/>
    <dgm:cxn modelId="{48BFDBA0-FE6F-4925-93A5-95B18FF52E82}" type="presParOf" srcId="{28B36B9F-0293-4240-A076-1A4BA38AF2D9}" destId="{8B814658-9725-4A89-9791-1B875B6B6E3C}" srcOrd="1" destOrd="0" presId="urn:microsoft.com/office/officeart/2005/8/layout/orgChart1"/>
    <dgm:cxn modelId="{48863F7C-49EF-48FC-97AB-A5D07609C9E0}" type="presParOf" srcId="{28B36B9F-0293-4240-A076-1A4BA38AF2D9}" destId="{BC60A17A-0D3E-4DE8-8785-D94877791E4B}" srcOrd="2" destOrd="0" presId="urn:microsoft.com/office/officeart/2005/8/layout/orgChart1"/>
    <dgm:cxn modelId="{D2E8E9A3-220D-4DD3-B6D0-E0147EF4C1AE}" type="presParOf" srcId="{B8A7C6C2-3D3D-4585-B410-CE50DDB8F8FC}" destId="{AAF75661-43EB-47AA-A69B-C20F9F17B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Globals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F0ADC228-6EAB-404D-88E2-2E74C7CE12F2}">
      <dgm:prSet/>
      <dgm:spPr/>
      <dgm:t>
        <a:bodyPr/>
        <a:lstStyle/>
        <a:p>
          <a:r>
            <a:rPr lang="de-DE"/>
            <a:t>args</a:t>
          </a:r>
        </a:p>
      </dgm:t>
    </dgm:pt>
    <dgm:pt modelId="{E4B1AD14-F139-484F-A5EB-806CAD369A5C}" type="parTrans" cxnId="{C58A3DCF-37A3-4E22-9DC1-50D93D3F8684}">
      <dgm:prSet/>
      <dgm:spPr/>
      <dgm:t>
        <a:bodyPr/>
        <a:lstStyle/>
        <a:p>
          <a:endParaRPr lang="de-DE"/>
        </a:p>
      </dgm:t>
    </dgm:pt>
    <dgm:pt modelId="{9B840F1F-3CE9-470F-B807-AE1151F5B992}" type="sibTrans" cxnId="{C58A3DCF-37A3-4E22-9DC1-50D93D3F8684}">
      <dgm:prSet/>
      <dgm:spPr/>
      <dgm:t>
        <a:bodyPr/>
        <a:lstStyle/>
        <a:p>
          <a:endParaRPr lang="de-DE"/>
        </a:p>
      </dgm:t>
    </dgm:pt>
    <dgm:pt modelId="{BBBB4A4D-E8D7-444A-A9B5-6D122C54A65E}">
      <dgm:prSet/>
      <dgm:spPr/>
      <dgm:t>
        <a:bodyPr/>
        <a:lstStyle/>
        <a:p>
          <a:r>
            <a:rPr lang="de-DE"/>
            <a:t>sqlcl</a:t>
          </a:r>
        </a:p>
      </dgm:t>
    </dgm:pt>
    <dgm:pt modelId="{1A86641A-4EF6-4B41-8205-0F2137F2531C}" type="parTrans" cxnId="{0542BBC6-C412-4CDA-A4A2-BC05D4BA4450}">
      <dgm:prSet/>
      <dgm:spPr/>
      <dgm:t>
        <a:bodyPr/>
        <a:lstStyle/>
        <a:p>
          <a:endParaRPr lang="de-DE"/>
        </a:p>
      </dgm:t>
    </dgm:pt>
    <dgm:pt modelId="{560EE5C0-DAC7-4E66-AE24-C14B9707E9C4}" type="sibTrans" cxnId="{0542BBC6-C412-4CDA-A4A2-BC05D4BA4450}">
      <dgm:prSet/>
      <dgm:spPr/>
      <dgm:t>
        <a:bodyPr/>
        <a:lstStyle/>
        <a:p>
          <a:endParaRPr lang="de-DE"/>
        </a:p>
      </dgm:t>
    </dgm:pt>
    <dgm:pt modelId="{9659240A-A016-4A49-941B-466FEC82D263}">
      <dgm:prSet/>
      <dgm:spPr/>
      <dgm:t>
        <a:bodyPr/>
        <a:lstStyle/>
        <a:p>
          <a:r>
            <a:rPr lang="de-DE"/>
            <a:t>sqlcl.setStmt(&lt;string&gt;)</a:t>
          </a:r>
        </a:p>
      </dgm:t>
    </dgm:pt>
    <dgm:pt modelId="{BCE1ECCA-C6E9-4866-B9D7-B07C6E775CD3}" type="parTrans" cxnId="{09A4A25D-24A1-4577-8B4A-56335F6CF89A}">
      <dgm:prSet/>
      <dgm:spPr/>
      <dgm:t>
        <a:bodyPr/>
        <a:lstStyle/>
        <a:p>
          <a:endParaRPr lang="de-DE"/>
        </a:p>
      </dgm:t>
    </dgm:pt>
    <dgm:pt modelId="{B621AD7F-A0E9-4957-BD99-83CBED95C76B}" type="sibTrans" cxnId="{09A4A25D-24A1-4577-8B4A-56335F6CF89A}">
      <dgm:prSet/>
      <dgm:spPr/>
      <dgm:t>
        <a:bodyPr/>
        <a:lstStyle/>
        <a:p>
          <a:endParaRPr lang="de-DE"/>
        </a:p>
      </dgm:t>
    </dgm:pt>
    <dgm:pt modelId="{D048F635-AA9E-452C-A576-CF759C7AD44F}">
      <dgm:prSet/>
      <dgm:spPr/>
      <dgm:t>
        <a:bodyPr/>
        <a:lstStyle/>
        <a:p>
          <a:r>
            <a:rPr lang="de-DE"/>
            <a:t>sqlcl.run()</a:t>
          </a:r>
        </a:p>
      </dgm:t>
    </dgm:pt>
    <dgm:pt modelId="{FA3190EF-742F-42A1-B8A5-847499710FB8}" type="parTrans" cxnId="{842249C9-E00E-4206-9065-B075E6F60E16}">
      <dgm:prSet/>
      <dgm:spPr/>
      <dgm:t>
        <a:bodyPr/>
        <a:lstStyle/>
        <a:p>
          <a:endParaRPr lang="de-DE"/>
        </a:p>
      </dgm:t>
    </dgm:pt>
    <dgm:pt modelId="{BA52D02F-EEE5-4B69-9D35-9AE81EC1085A}" type="sibTrans" cxnId="{842249C9-E00E-4206-9065-B075E6F60E16}">
      <dgm:prSet/>
      <dgm:spPr/>
      <dgm:t>
        <a:bodyPr/>
        <a:lstStyle/>
        <a:p>
          <a:endParaRPr lang="de-DE"/>
        </a:p>
      </dgm:t>
    </dgm:pt>
    <dgm:pt modelId="{44BD833A-8D5B-4CFE-A99F-067717C09B18}">
      <dgm:prSet/>
      <dgm:spPr/>
      <dgm:t>
        <a:bodyPr/>
        <a:lstStyle/>
        <a:p>
          <a:r>
            <a:rPr lang="de-DE"/>
            <a:t>ctx</a:t>
          </a:r>
        </a:p>
      </dgm:t>
    </dgm:pt>
    <dgm:pt modelId="{3DE2C3E1-638D-434D-8729-8A027C093A4E}" type="parTrans" cxnId="{BDF345FD-8614-43C5-86F4-FD0F1935CC52}">
      <dgm:prSet/>
      <dgm:spPr/>
      <dgm:t>
        <a:bodyPr/>
        <a:lstStyle/>
        <a:p>
          <a:endParaRPr lang="de-DE"/>
        </a:p>
      </dgm:t>
    </dgm:pt>
    <dgm:pt modelId="{17A85EC2-3614-40C8-AB16-15965733ACF3}" type="sibTrans" cxnId="{BDF345FD-8614-43C5-86F4-FD0F1935CC52}">
      <dgm:prSet/>
      <dgm:spPr/>
      <dgm:t>
        <a:bodyPr/>
        <a:lstStyle/>
        <a:p>
          <a:endParaRPr lang="de-DE"/>
        </a:p>
      </dgm:t>
    </dgm:pt>
    <dgm:pt modelId="{05AD67F5-8C1F-4898-B985-0818DC6737B6}">
      <dgm:prSet/>
      <dgm:spPr/>
      <dgm:t>
        <a:bodyPr/>
        <a:lstStyle/>
        <a:p>
          <a:r>
            <a:rPr lang="de-DE"/>
            <a:t>ctx.write(&lt;string&gt;)</a:t>
          </a:r>
        </a:p>
      </dgm:t>
    </dgm:pt>
    <dgm:pt modelId="{A8467390-8F5A-4241-B77C-1760C44E4BAC}" type="parTrans" cxnId="{6857FE22-3D7F-4706-9A80-430AB8407190}">
      <dgm:prSet/>
      <dgm:spPr/>
      <dgm:t>
        <a:bodyPr/>
        <a:lstStyle/>
        <a:p>
          <a:endParaRPr lang="de-DE"/>
        </a:p>
      </dgm:t>
    </dgm:pt>
    <dgm:pt modelId="{E5FF884C-485C-4746-8876-203557FC7612}" type="sibTrans" cxnId="{6857FE22-3D7F-4706-9A80-430AB8407190}">
      <dgm:prSet/>
      <dgm:spPr/>
      <dgm:t>
        <a:bodyPr/>
        <a:lstStyle/>
        <a:p>
          <a:endParaRPr lang="de-DE"/>
        </a:p>
      </dgm:t>
    </dgm:pt>
    <dgm:pt modelId="{F855C7E7-A51F-49B6-A2B3-7E6AC3F8F76C}">
      <dgm:prSet/>
      <dgm:spPr/>
      <dgm:t>
        <a:bodyPr/>
        <a:lstStyle/>
        <a:p>
          <a:r>
            <a:rPr lang="de-DE"/>
            <a:t>Util</a:t>
          </a:r>
        </a:p>
      </dgm:t>
    </dgm:pt>
    <dgm:pt modelId="{1F90EA7A-AB74-4924-862F-B10616F1E058}" type="parTrans" cxnId="{DD0DC879-52E8-4036-9A37-082173C6671F}">
      <dgm:prSet/>
      <dgm:spPr/>
      <dgm:t>
        <a:bodyPr/>
        <a:lstStyle/>
        <a:p>
          <a:endParaRPr lang="de-DE"/>
        </a:p>
      </dgm:t>
    </dgm:pt>
    <dgm:pt modelId="{553D0321-A66E-4BAF-B1F4-3BBF5841ABDD}" type="sibTrans" cxnId="{DD0DC879-52E8-4036-9A37-082173C6671F}">
      <dgm:prSet/>
      <dgm:spPr/>
      <dgm:t>
        <a:bodyPr/>
        <a:lstStyle/>
        <a:p>
          <a:endParaRPr lang="de-DE"/>
        </a:p>
      </dgm:t>
    </dgm:pt>
    <dgm:pt modelId="{0AD89C1C-8DAA-4D7F-9C2E-C361505B697B}">
      <dgm:prSet/>
      <dgm:spPr/>
      <dgm:t>
        <a:bodyPr/>
        <a:lstStyle/>
        <a:p>
          <a:r>
            <a:rPr lang="de-DE"/>
            <a:t>execute(&lt;string&gt;,binds)</a:t>
          </a:r>
        </a:p>
      </dgm:t>
    </dgm:pt>
    <dgm:pt modelId="{8ECBAABC-A718-41C3-A5DD-8E1288F4DC12}" type="parTrans" cxnId="{86310F84-7646-4282-84AC-D71A56532A20}">
      <dgm:prSet/>
      <dgm:spPr/>
      <dgm:t>
        <a:bodyPr/>
        <a:lstStyle/>
        <a:p>
          <a:endParaRPr lang="de-DE"/>
        </a:p>
      </dgm:t>
    </dgm:pt>
    <dgm:pt modelId="{D608F9E3-09FC-433D-9ED4-D2D3038F3449}" type="sibTrans" cxnId="{86310F84-7646-4282-84AC-D71A56532A20}">
      <dgm:prSet/>
      <dgm:spPr/>
      <dgm:t>
        <a:bodyPr/>
        <a:lstStyle/>
        <a:p>
          <a:endParaRPr lang="de-DE"/>
        </a:p>
      </dgm:t>
    </dgm:pt>
    <dgm:pt modelId="{523FD5ED-FB2C-4AA6-BDC2-4BE637BAF059}">
      <dgm:prSet/>
      <dgm:spPr/>
      <dgm:t>
        <a:bodyPr/>
        <a:lstStyle/>
        <a:p>
          <a:r>
            <a:rPr lang="de-DE"/>
            <a:t>executeReturnOneCol(&lt;string&gt;,binds)</a:t>
          </a:r>
        </a:p>
      </dgm:t>
    </dgm:pt>
    <dgm:pt modelId="{6E9FF694-0B42-43A8-8D80-EADE94C87217}" type="parTrans" cxnId="{34ECB556-8120-4CC9-9B69-A8305AF92A4F}">
      <dgm:prSet/>
      <dgm:spPr/>
      <dgm:t>
        <a:bodyPr/>
        <a:lstStyle/>
        <a:p>
          <a:endParaRPr lang="de-DE"/>
        </a:p>
      </dgm:t>
    </dgm:pt>
    <dgm:pt modelId="{579A1E41-D3B7-4E0E-BEFA-0FAC15ECD128}" type="sibTrans" cxnId="{34ECB556-8120-4CC9-9B69-A8305AF92A4F}">
      <dgm:prSet/>
      <dgm:spPr/>
      <dgm:t>
        <a:bodyPr/>
        <a:lstStyle/>
        <a:p>
          <a:endParaRPr lang="de-DE"/>
        </a:p>
      </dgm:t>
    </dgm:pt>
    <dgm:pt modelId="{7A5A026D-84E7-4E34-934C-BBB301DBA672}">
      <dgm:prSet/>
      <dgm:spPr/>
      <dgm:t>
        <a:bodyPr/>
        <a:lstStyle/>
        <a:p>
          <a:r>
            <a:rPr lang="de-DE"/>
            <a:t>executeReturnListofLists(&lt;string&gt;,binds)</a:t>
          </a:r>
        </a:p>
      </dgm:t>
    </dgm:pt>
    <dgm:pt modelId="{A1EEBAEA-1B2E-432B-9D29-7757616CE222}" type="parTrans" cxnId="{1879BC75-FC1D-4B77-AE4E-B4EB64CC4A6F}">
      <dgm:prSet/>
      <dgm:spPr/>
      <dgm:t>
        <a:bodyPr/>
        <a:lstStyle/>
        <a:p>
          <a:endParaRPr lang="de-DE"/>
        </a:p>
      </dgm:t>
    </dgm:pt>
    <dgm:pt modelId="{974D8936-B1AD-4C46-A562-E695CC00DF71}" type="sibTrans" cxnId="{1879BC75-FC1D-4B77-AE4E-B4EB64CC4A6F}">
      <dgm:prSet/>
      <dgm:spPr/>
      <dgm:t>
        <a:bodyPr/>
        <a:lstStyle/>
        <a:p>
          <a:endParaRPr lang="de-DE"/>
        </a:p>
      </dgm:t>
    </dgm:pt>
    <dgm:pt modelId="{723671E7-B5F9-4453-AE27-B932ABFD0B47}">
      <dgm:prSet/>
      <dgm:spPr/>
      <dgm:t>
        <a:bodyPr/>
        <a:lstStyle/>
        <a:p>
          <a:r>
            <a:rPr lang="de-DE"/>
            <a:t>executeReturnList(&lt;string&gt;,binds)</a:t>
          </a:r>
        </a:p>
      </dgm:t>
    </dgm:pt>
    <dgm:pt modelId="{EED805C9-CF13-4631-8358-90DD9E044A6D}" type="parTrans" cxnId="{66483A7F-BC03-41C6-A8DD-9A3685E42BC8}">
      <dgm:prSet/>
      <dgm:spPr/>
      <dgm:t>
        <a:bodyPr/>
        <a:lstStyle/>
        <a:p>
          <a:endParaRPr lang="de-DE"/>
        </a:p>
      </dgm:t>
    </dgm:pt>
    <dgm:pt modelId="{D1E63EAE-1F88-4E65-A566-50D784DF517A}" type="sibTrans" cxnId="{66483A7F-BC03-41C6-A8DD-9A3685E42BC8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ECFA6A-E0E9-41F6-BC27-A0D3A41B681A}" type="pres">
      <dgm:prSet presAssocID="{C3E0E1EE-5798-473D-907B-B686B920B50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BCF072-5126-4E7E-87FE-49252D1F9F0B}" type="pres">
      <dgm:prSet presAssocID="{BBBB4A4D-E8D7-444A-A9B5-6D122C54A65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0592BB-C499-444A-8366-AE0A29609B7B}" type="pres">
      <dgm:prSet presAssocID="{BBBB4A4D-E8D7-444A-A9B5-6D122C54A65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C85901-5F67-4C2A-BBCD-48BC78EA00D9}" type="pres">
      <dgm:prSet presAssocID="{44BD833A-8D5B-4CFE-A99F-067717C09B1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8AA118-9CC0-4C0B-8DDA-7F25EA87D375}" type="pres">
      <dgm:prSet presAssocID="{44BD833A-8D5B-4CFE-A99F-067717C09B1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0C88F2-6D17-466D-9B38-9219D2168D01}" type="pres">
      <dgm:prSet presAssocID="{F855C7E7-A51F-49B6-A2B3-7E6AC3F8F76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0448D9-3172-485A-8975-56C6CDBDF809}" type="pres">
      <dgm:prSet presAssocID="{F855C7E7-A51F-49B6-A2B3-7E6AC3F8F76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6310F84-7646-4282-84AC-D71A56532A20}" srcId="{F855C7E7-A51F-49B6-A2B3-7E6AC3F8F76C}" destId="{0AD89C1C-8DAA-4D7F-9C2E-C361505B697B}" srcOrd="0" destOrd="0" parTransId="{8ECBAABC-A718-41C3-A5DD-8E1288F4DC12}" sibTransId="{D608F9E3-09FC-433D-9ED4-D2D3038F3449}"/>
    <dgm:cxn modelId="{0542BBC6-C412-4CDA-A4A2-BC05D4BA4450}" srcId="{7E247A59-008E-419A-A44E-29EE95F9DC78}" destId="{BBBB4A4D-E8D7-444A-A9B5-6D122C54A65E}" srcOrd="1" destOrd="0" parTransId="{1A86641A-4EF6-4B41-8205-0F2137F2531C}" sibTransId="{560EE5C0-DAC7-4E66-AE24-C14B9707E9C4}"/>
    <dgm:cxn modelId="{BDF345FD-8614-43C5-86F4-FD0F1935CC52}" srcId="{7E247A59-008E-419A-A44E-29EE95F9DC78}" destId="{44BD833A-8D5B-4CFE-A99F-067717C09B18}" srcOrd="2" destOrd="0" parTransId="{3DE2C3E1-638D-434D-8729-8A027C093A4E}" sibTransId="{17A85EC2-3614-40C8-AB16-15965733ACF3}"/>
    <dgm:cxn modelId="{F4E421A6-3907-4114-ABBD-64E6382B8D22}" type="presOf" srcId="{9659240A-A016-4A49-941B-466FEC82D263}" destId="{870592BB-C499-444A-8366-AE0A29609B7B}" srcOrd="0" destOrd="0" presId="urn:microsoft.com/office/officeart/2005/8/layout/vList2"/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C58A3DCF-37A3-4E22-9DC1-50D93D3F8684}" srcId="{C3E0E1EE-5798-473D-907B-B686B920B505}" destId="{F0ADC228-6EAB-404D-88E2-2E74C7CE12F2}" srcOrd="0" destOrd="0" parTransId="{E4B1AD14-F139-484F-A5EB-806CAD369A5C}" sibTransId="{9B840F1F-3CE9-470F-B807-AE1151F5B992}"/>
    <dgm:cxn modelId="{000200AC-7506-4383-82D5-783EB8DD2D59}" type="presOf" srcId="{D048F635-AA9E-452C-A576-CF759C7AD44F}" destId="{870592BB-C499-444A-8366-AE0A29609B7B}" srcOrd="0" destOrd="1" presId="urn:microsoft.com/office/officeart/2005/8/layout/vList2"/>
    <dgm:cxn modelId="{09A4A25D-24A1-4577-8B4A-56335F6CF89A}" srcId="{BBBB4A4D-E8D7-444A-A9B5-6D122C54A65E}" destId="{9659240A-A016-4A49-941B-466FEC82D263}" srcOrd="0" destOrd="0" parTransId="{BCE1ECCA-C6E9-4866-B9D7-B07C6E775CD3}" sibTransId="{B621AD7F-A0E9-4957-BD99-83CBED95C76B}"/>
    <dgm:cxn modelId="{C7FDC6DC-7E20-4ABF-92A3-EF504419C9EB}" type="presOf" srcId="{F0ADC228-6EAB-404D-88E2-2E74C7CE12F2}" destId="{46ECFA6A-E0E9-41F6-BC27-A0D3A41B681A}" srcOrd="0" destOrd="0" presId="urn:microsoft.com/office/officeart/2005/8/layout/vList2"/>
    <dgm:cxn modelId="{95336632-16F8-4B0D-B15F-71FD5BF53727}" type="presOf" srcId="{0AD89C1C-8DAA-4D7F-9C2E-C361505B697B}" destId="{230448D9-3172-485A-8975-56C6CDBDF809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DD0DC879-52E8-4036-9A37-082173C6671F}" srcId="{7E247A59-008E-419A-A44E-29EE95F9DC78}" destId="{F855C7E7-A51F-49B6-A2B3-7E6AC3F8F76C}" srcOrd="3" destOrd="0" parTransId="{1F90EA7A-AB74-4924-862F-B10616F1E058}" sibTransId="{553D0321-A66E-4BAF-B1F4-3BBF5841ABDD}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3F8BD614-8008-498A-9013-F418D63823FA}" type="presOf" srcId="{723671E7-B5F9-4453-AE27-B932ABFD0B47}" destId="{230448D9-3172-485A-8975-56C6CDBDF809}" srcOrd="0" destOrd="3" presId="urn:microsoft.com/office/officeart/2005/8/layout/vList2"/>
    <dgm:cxn modelId="{6857FE22-3D7F-4706-9A80-430AB8407190}" srcId="{44BD833A-8D5B-4CFE-A99F-067717C09B18}" destId="{05AD67F5-8C1F-4898-B985-0818DC6737B6}" srcOrd="0" destOrd="0" parTransId="{A8467390-8F5A-4241-B77C-1760C44E4BAC}" sibTransId="{E5FF884C-485C-4746-8876-203557FC7612}"/>
    <dgm:cxn modelId="{1F8AF835-6D4F-4AAA-91E1-240C5D11DDB2}" type="presOf" srcId="{F855C7E7-A51F-49B6-A2B3-7E6AC3F8F76C}" destId="{760C88F2-6D17-466D-9B38-9219D2168D01}" srcOrd="0" destOrd="0" presId="urn:microsoft.com/office/officeart/2005/8/layout/vList2"/>
    <dgm:cxn modelId="{1879BC75-FC1D-4B77-AE4E-B4EB64CC4A6F}" srcId="{0AD89C1C-8DAA-4D7F-9C2E-C361505B697B}" destId="{7A5A026D-84E7-4E34-934C-BBB301DBA672}" srcOrd="1" destOrd="0" parTransId="{A1EEBAEA-1B2E-432B-9D29-7757616CE222}" sibTransId="{974D8936-B1AD-4C46-A562-E695CC00DF71}"/>
    <dgm:cxn modelId="{D21EF845-EDE1-4A2F-96F9-118F7C468437}" type="presOf" srcId="{523FD5ED-FB2C-4AA6-BDC2-4BE637BAF059}" destId="{230448D9-3172-485A-8975-56C6CDBDF809}" srcOrd="0" destOrd="1" presId="urn:microsoft.com/office/officeart/2005/8/layout/vList2"/>
    <dgm:cxn modelId="{4E52D671-00C9-40FB-B3CC-5AA1DC9A4071}" type="presOf" srcId="{7A5A026D-84E7-4E34-934C-BBB301DBA672}" destId="{230448D9-3172-485A-8975-56C6CDBDF809}" srcOrd="0" destOrd="2" presId="urn:microsoft.com/office/officeart/2005/8/layout/vList2"/>
    <dgm:cxn modelId="{6ED4F8B1-3704-45E8-8A2B-F79B39200A3B}" type="presOf" srcId="{05AD67F5-8C1F-4898-B985-0818DC6737B6}" destId="{D28AA118-9CC0-4C0B-8DDA-7F25EA87D375}" srcOrd="0" destOrd="0" presId="urn:microsoft.com/office/officeart/2005/8/layout/vList2"/>
    <dgm:cxn modelId="{EC81A86E-CE8E-4F66-9EC8-A7DEB0D77505}" type="presOf" srcId="{44BD833A-8D5B-4CFE-A99F-067717C09B18}" destId="{47C85901-5F67-4C2A-BBCD-48BC78EA00D9}" srcOrd="0" destOrd="0" presId="urn:microsoft.com/office/officeart/2005/8/layout/vList2"/>
    <dgm:cxn modelId="{34ECB556-8120-4CC9-9B69-A8305AF92A4F}" srcId="{0AD89C1C-8DAA-4D7F-9C2E-C361505B697B}" destId="{523FD5ED-FB2C-4AA6-BDC2-4BE637BAF059}" srcOrd="0" destOrd="0" parTransId="{6E9FF694-0B42-43A8-8D80-EADE94C87217}" sibTransId="{579A1E41-D3B7-4E0E-BEFA-0FAC15ECD128}"/>
    <dgm:cxn modelId="{FA4CE600-E846-49F8-824E-CBF264DA2CF9}" type="presOf" srcId="{BBBB4A4D-E8D7-444A-A9B5-6D122C54A65E}" destId="{10BCF072-5126-4E7E-87FE-49252D1F9F0B}" srcOrd="0" destOrd="0" presId="urn:microsoft.com/office/officeart/2005/8/layout/vList2"/>
    <dgm:cxn modelId="{842249C9-E00E-4206-9065-B075E6F60E16}" srcId="{BBBB4A4D-E8D7-444A-A9B5-6D122C54A65E}" destId="{D048F635-AA9E-452C-A576-CF759C7AD44F}" srcOrd="1" destOrd="0" parTransId="{FA3190EF-742F-42A1-B8A5-847499710FB8}" sibTransId="{BA52D02F-EEE5-4B69-9D35-9AE81EC1085A}"/>
    <dgm:cxn modelId="{66483A7F-BC03-41C6-A8DD-9A3685E42BC8}" srcId="{0AD89C1C-8DAA-4D7F-9C2E-C361505B697B}" destId="{723671E7-B5F9-4453-AE27-B932ABFD0B47}" srcOrd="2" destOrd="0" parTransId="{EED805C9-CF13-4631-8358-90DD9E044A6D}" sibTransId="{D1E63EAE-1F88-4E65-A566-50D784DF517A}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2112706A-A43F-4883-A48C-8BC676E5CD2F}" type="presParOf" srcId="{7C043A39-CE24-4EB9-9DD1-ADEA51ADBF35}" destId="{46ECFA6A-E0E9-41F6-BC27-A0D3A41B681A}" srcOrd="1" destOrd="0" presId="urn:microsoft.com/office/officeart/2005/8/layout/vList2"/>
    <dgm:cxn modelId="{B2D942F5-17F9-480C-B9EA-2B0334CEC6C8}" type="presParOf" srcId="{7C043A39-CE24-4EB9-9DD1-ADEA51ADBF35}" destId="{10BCF072-5126-4E7E-87FE-49252D1F9F0B}" srcOrd="2" destOrd="0" presId="urn:microsoft.com/office/officeart/2005/8/layout/vList2"/>
    <dgm:cxn modelId="{4F6C7602-CC20-4DB5-A458-CE21DF7B6C46}" type="presParOf" srcId="{7C043A39-CE24-4EB9-9DD1-ADEA51ADBF35}" destId="{870592BB-C499-444A-8366-AE0A29609B7B}" srcOrd="3" destOrd="0" presId="urn:microsoft.com/office/officeart/2005/8/layout/vList2"/>
    <dgm:cxn modelId="{F77620FB-35CE-4FAC-9489-E2A028F4FA61}" type="presParOf" srcId="{7C043A39-CE24-4EB9-9DD1-ADEA51ADBF35}" destId="{47C85901-5F67-4C2A-BBCD-48BC78EA00D9}" srcOrd="4" destOrd="0" presId="urn:microsoft.com/office/officeart/2005/8/layout/vList2"/>
    <dgm:cxn modelId="{1194F6CE-869C-4209-90D9-F3234EA57B2C}" type="presParOf" srcId="{7C043A39-CE24-4EB9-9DD1-ADEA51ADBF35}" destId="{D28AA118-9CC0-4C0B-8DDA-7F25EA87D375}" srcOrd="5" destOrd="0" presId="urn:microsoft.com/office/officeart/2005/8/layout/vList2"/>
    <dgm:cxn modelId="{A3E1A2D7-4A2A-4035-B75F-1518A29EA4E2}" type="presParOf" srcId="{7C043A39-CE24-4EB9-9DD1-ADEA51ADBF35}" destId="{760C88F2-6D17-466D-9B38-9219D2168D01}" srcOrd="6" destOrd="0" presId="urn:microsoft.com/office/officeart/2005/8/layout/vList2"/>
    <dgm:cxn modelId="{B26F4A5D-94A3-4930-9429-7303E2CA4A1B}" type="presParOf" srcId="{7C043A39-CE24-4EB9-9DD1-ADEA51ADBF35}" destId="{230448D9-3172-485A-8975-56C6CDBDF8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/>
            <a:t>Technical </a:t>
          </a:r>
          <a:r>
            <a:rPr lang="de-DE" sz="2500" kern="1200" dirty="0" err="1"/>
            <a:t>Architect</a:t>
          </a:r>
          <a:r>
            <a:rPr lang="de-DE" sz="2500" kern="1200" dirty="0"/>
            <a:t> </a:t>
          </a:r>
          <a:br>
            <a:rPr lang="de-DE" sz="2500" kern="1200" dirty="0"/>
          </a:br>
          <a:r>
            <a:rPr lang="de-DE" sz="2500" kern="1200" dirty="0"/>
            <a:t>mit datenbankzentrischem Weltbild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/>
            <a:t>Portfoliomanager Datenbanken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/>
            <a:t>Blogredakteur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/>
            <a:t>Themenverantwortlicher „Cloud“</a:t>
          </a:r>
          <a:br>
            <a:rPr lang="de-DE" sz="2500" kern="1200" dirty="0"/>
          </a:br>
          <a:r>
            <a:rPr lang="de-DE" sz="2500" kern="1200" dirty="0"/>
            <a:t>in der Datenbank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9920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068204"/>
        <a:ext cx="10363390" cy="1406815"/>
      </dsp:txXfrm>
    </dsp:sp>
    <dsp:sp modelId="{0D635367-230C-4CCF-BD5E-72E7F8933CB7}">
      <dsp:nvSpPr>
        <dsp:cNvPr id="0" name=""/>
        <dsp:cNvSpPr/>
      </dsp:nvSpPr>
      <dsp:spPr>
        <a:xfrm>
          <a:off x="0" y="2551125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5100" kern="1200" dirty="0"/>
            <a:t> 03 Arrays.js</a:t>
          </a:r>
        </a:p>
      </dsp:txBody>
      <dsp:txXfrm>
        <a:off x="0" y="2551125"/>
        <a:ext cx="10515600" cy="1076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0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1150790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@</a:t>
          </a:r>
          <a:r>
            <a:rPr lang="de-DE" sz="1700" kern="1200" dirty="0" err="1"/>
            <a:t>RobbieDatabee</a:t>
          </a:r>
          <a:endParaRPr lang="de-DE" sz="1700" kern="1200" dirty="0"/>
        </a:p>
      </dsp:txBody>
      <dsp:txXfrm>
        <a:off x="1150790" y="453796"/>
        <a:ext cx="1726185" cy="1150790"/>
      </dsp:txXfrm>
    </dsp:sp>
    <dsp:sp modelId="{94E7FD82-9311-4F29-8E71-FE0B28E22F1E}">
      <dsp:nvSpPr>
        <dsp:cNvPr id="0" name=""/>
        <dsp:cNvSpPr/>
      </dsp:nvSpPr>
      <dsp:spPr>
        <a:xfrm>
          <a:off x="3164672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4315462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www.its-people.de/blog	</a:t>
          </a:r>
        </a:p>
      </dsp:txBody>
      <dsp:txXfrm>
        <a:off x="4315462" y="453796"/>
        <a:ext cx="1726185" cy="1150790"/>
      </dsp:txXfrm>
    </dsp:sp>
    <dsp:sp modelId="{CBF2CE8D-CFB6-43A9-BCEC-5DE04AF7231C}">
      <dsp:nvSpPr>
        <dsp:cNvPr id="0" name=""/>
        <dsp:cNvSpPr/>
      </dsp:nvSpPr>
      <dsp:spPr>
        <a:xfrm>
          <a:off x="6329345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7480135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Robert.Marz</a:t>
          </a:r>
          <a:r>
            <a:rPr lang="de-DE" sz="1700" kern="1200" dirty="0"/>
            <a:t/>
          </a:r>
          <a:br>
            <a:rPr lang="de-DE" sz="1700" kern="1200" dirty="0"/>
          </a:br>
          <a:r>
            <a:rPr lang="de-DE" sz="1700" kern="1200" dirty="0"/>
            <a:t>@its-people.de</a:t>
          </a:r>
        </a:p>
      </dsp:txBody>
      <dsp:txXfrm>
        <a:off x="7480135" y="453796"/>
        <a:ext cx="1726185" cy="1150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Datenbanknahe Entwicklung</a:t>
          </a:r>
          <a:endParaRPr lang="de-DE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SQL Developer, PL/SQL, APEX</a:t>
          </a:r>
          <a:endParaRPr lang="de-DE" sz="2600" kern="1200" dirty="0"/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/>
            <a:t>Portfoliomanager </a:t>
          </a:r>
          <a:r>
            <a:rPr lang="de-DE" sz="2600" kern="1200" dirty="0" smtClean="0"/>
            <a:t>Development</a:t>
          </a:r>
          <a:endParaRPr lang="de-DE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Blogredakteurin</a:t>
          </a:r>
          <a:endParaRPr lang="de-DE" sz="2600" kern="1200" dirty="0"/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Mitglied der Development </a:t>
          </a:r>
          <a:r>
            <a:rPr lang="de-DE" sz="2600" kern="1200" dirty="0" smtClean="0"/>
            <a:t>Community</a:t>
          </a:r>
          <a:endParaRPr lang="de-DE" sz="2600" kern="1200" dirty="0"/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0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1150790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@</a:t>
          </a:r>
          <a:r>
            <a:rPr lang="de-DE" sz="1800" kern="1200" dirty="0" err="1" smtClean="0"/>
            <a:t>oraesque</a:t>
          </a:r>
          <a:endParaRPr lang="de-DE" sz="1800" kern="1200" dirty="0"/>
        </a:p>
      </dsp:txBody>
      <dsp:txXfrm>
        <a:off x="1150790" y="453796"/>
        <a:ext cx="1726185" cy="1150790"/>
      </dsp:txXfrm>
    </dsp:sp>
    <dsp:sp modelId="{94E7FD82-9311-4F29-8E71-FE0B28E22F1E}">
      <dsp:nvSpPr>
        <dsp:cNvPr id="0" name=""/>
        <dsp:cNvSpPr/>
      </dsp:nvSpPr>
      <dsp:spPr>
        <a:xfrm>
          <a:off x="3164672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4315462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www.its-people.de/blog	</a:t>
          </a:r>
        </a:p>
      </dsp:txBody>
      <dsp:txXfrm>
        <a:off x="4315462" y="453796"/>
        <a:ext cx="1726185" cy="1150790"/>
      </dsp:txXfrm>
    </dsp:sp>
    <dsp:sp modelId="{CBF2CE8D-CFB6-43A9-BCEC-5DE04AF7231C}">
      <dsp:nvSpPr>
        <dsp:cNvPr id="0" name=""/>
        <dsp:cNvSpPr/>
      </dsp:nvSpPr>
      <dsp:spPr>
        <a:xfrm>
          <a:off x="6329345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7480135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Sabine.Heimsath</a:t>
          </a:r>
          <a:r>
            <a:rPr lang="de-DE" sz="1800" kern="1200" dirty="0"/>
            <a:t/>
          </a:r>
          <a:br>
            <a:rPr lang="de-DE" sz="1800" kern="1200" dirty="0"/>
          </a:br>
          <a:r>
            <a:rPr lang="de-DE" sz="1800" kern="1200" dirty="0"/>
            <a:t>@its-people.de</a:t>
          </a:r>
        </a:p>
      </dsp:txBody>
      <dsp:txXfrm>
        <a:off x="7480135" y="453796"/>
        <a:ext cx="1726185" cy="1150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E3AD-974F-4428-BF9D-66D7DF65D3FD}">
      <dsp:nvSpPr>
        <dsp:cNvPr id="0" name=""/>
        <dsp:cNvSpPr/>
      </dsp:nvSpPr>
      <dsp:spPr>
        <a:xfrm>
          <a:off x="7628382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82"/>
              </a:lnTo>
              <a:lnTo>
                <a:pt x="1580388" y="274282"/>
              </a:lnTo>
              <a:lnTo>
                <a:pt x="1580388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1D949-C56E-4366-A229-45A8DDC10DE7}">
      <dsp:nvSpPr>
        <dsp:cNvPr id="0" name=""/>
        <dsp:cNvSpPr/>
      </dsp:nvSpPr>
      <dsp:spPr>
        <a:xfrm>
          <a:off x="6047994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1580388" y="0"/>
              </a:moveTo>
              <a:lnTo>
                <a:pt x="1580388" y="274282"/>
              </a:lnTo>
              <a:lnTo>
                <a:pt x="0" y="274282"/>
              </a:lnTo>
              <a:lnTo>
                <a:pt x="0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554F4-2E28-4AEB-A9C6-71B183CB72E1}">
      <dsp:nvSpPr>
        <dsp:cNvPr id="0" name=""/>
        <dsp:cNvSpPr/>
      </dsp:nvSpPr>
      <dsp:spPr>
        <a:xfrm>
          <a:off x="722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/>
            <a:t>SQL*Plus</a:t>
          </a:r>
        </a:p>
      </dsp:txBody>
      <dsp:txXfrm>
        <a:off x="722" y="595280"/>
        <a:ext cx="2612212" cy="1306106"/>
      </dsp:txXfrm>
    </dsp:sp>
    <dsp:sp modelId="{48F80D2A-ECD4-4E02-B7BF-81D7B18BC448}">
      <dsp:nvSpPr>
        <dsp:cNvPr id="0" name=""/>
        <dsp:cNvSpPr/>
      </dsp:nvSpPr>
      <dsp:spPr>
        <a:xfrm>
          <a:off x="3161499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/>
            <a:t>Sprachen</a:t>
          </a:r>
          <a:br>
            <a:rPr lang="de-DE" sz="3400" kern="1200" dirty="0"/>
          </a:br>
          <a:r>
            <a:rPr lang="de-DE" sz="3400" kern="1200" dirty="0"/>
            <a:t>(JSR-223)</a:t>
          </a:r>
        </a:p>
      </dsp:txBody>
      <dsp:txXfrm>
        <a:off x="3161499" y="595280"/>
        <a:ext cx="2612212" cy="1306106"/>
      </dsp:txXfrm>
    </dsp:sp>
    <dsp:sp modelId="{694A7A3C-6F9D-41E2-BFAE-03DED0073AD8}">
      <dsp:nvSpPr>
        <dsp:cNvPr id="0" name=""/>
        <dsp:cNvSpPr/>
      </dsp:nvSpPr>
      <dsp:spPr>
        <a:xfrm>
          <a:off x="6322276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/>
            <a:t>Möglichkeiten</a:t>
          </a:r>
        </a:p>
      </dsp:txBody>
      <dsp:txXfrm>
        <a:off x="6322276" y="595280"/>
        <a:ext cx="2612212" cy="1306106"/>
      </dsp:txXfrm>
    </dsp:sp>
    <dsp:sp modelId="{6B562FF4-1F98-4EDA-891A-72AE5A4CAFAB}">
      <dsp:nvSpPr>
        <dsp:cNvPr id="0" name=""/>
        <dsp:cNvSpPr/>
      </dsp:nvSpPr>
      <dsp:spPr>
        <a:xfrm>
          <a:off x="4741888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/>
            <a:t>Paralelle Sessions</a:t>
          </a:r>
        </a:p>
      </dsp:txBody>
      <dsp:txXfrm>
        <a:off x="4741888" y="2449951"/>
        <a:ext cx="2612212" cy="1306106"/>
      </dsp:txXfrm>
    </dsp:sp>
    <dsp:sp modelId="{508A558C-F194-446A-B12C-A9774BD6029E}">
      <dsp:nvSpPr>
        <dsp:cNvPr id="0" name=""/>
        <dsp:cNvSpPr/>
      </dsp:nvSpPr>
      <dsp:spPr>
        <a:xfrm>
          <a:off x="7902665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/>
            <a:t>Flußsteuerung</a:t>
          </a:r>
        </a:p>
      </dsp:txBody>
      <dsp:txXfrm>
        <a:off x="7902665" y="2449951"/>
        <a:ext cx="2612212" cy="1306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212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Globals</a:t>
          </a:r>
        </a:p>
      </dsp:txBody>
      <dsp:txXfrm>
        <a:off x="25759" y="27881"/>
        <a:ext cx="10464082" cy="476152"/>
      </dsp:txXfrm>
    </dsp:sp>
    <dsp:sp modelId="{46ECFA6A-E0E9-41F6-BC27-A0D3A41B681A}">
      <dsp:nvSpPr>
        <dsp:cNvPr id="0" name=""/>
        <dsp:cNvSpPr/>
      </dsp:nvSpPr>
      <dsp:spPr>
        <a:xfrm>
          <a:off x="0" y="52979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args</a:t>
          </a:r>
        </a:p>
      </dsp:txBody>
      <dsp:txXfrm>
        <a:off x="0" y="529792"/>
        <a:ext cx="10515600" cy="364320"/>
      </dsp:txXfrm>
    </dsp:sp>
    <dsp:sp modelId="{10BCF072-5126-4E7E-87FE-49252D1F9F0B}">
      <dsp:nvSpPr>
        <dsp:cNvPr id="0" name=""/>
        <dsp:cNvSpPr/>
      </dsp:nvSpPr>
      <dsp:spPr>
        <a:xfrm>
          <a:off x="0" y="89411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sqlcl</a:t>
          </a:r>
        </a:p>
      </dsp:txBody>
      <dsp:txXfrm>
        <a:off x="25759" y="919871"/>
        <a:ext cx="10464082" cy="476152"/>
      </dsp:txXfrm>
    </dsp:sp>
    <dsp:sp modelId="{870592BB-C499-444A-8366-AE0A29609B7B}">
      <dsp:nvSpPr>
        <dsp:cNvPr id="0" name=""/>
        <dsp:cNvSpPr/>
      </dsp:nvSpPr>
      <dsp:spPr>
        <a:xfrm>
          <a:off x="0" y="1421782"/>
          <a:ext cx="10515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sqlcl.setStmt(&lt;string&gt;)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sqlcl.run()</a:t>
          </a:r>
        </a:p>
      </dsp:txBody>
      <dsp:txXfrm>
        <a:off x="0" y="1421782"/>
        <a:ext cx="10515600" cy="592020"/>
      </dsp:txXfrm>
    </dsp:sp>
    <dsp:sp modelId="{47C85901-5F67-4C2A-BBCD-48BC78EA00D9}">
      <dsp:nvSpPr>
        <dsp:cNvPr id="0" name=""/>
        <dsp:cNvSpPr/>
      </dsp:nvSpPr>
      <dsp:spPr>
        <a:xfrm>
          <a:off x="0" y="201380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ctx</a:t>
          </a:r>
        </a:p>
      </dsp:txBody>
      <dsp:txXfrm>
        <a:off x="25759" y="2039561"/>
        <a:ext cx="10464082" cy="476152"/>
      </dsp:txXfrm>
    </dsp:sp>
    <dsp:sp modelId="{D28AA118-9CC0-4C0B-8DDA-7F25EA87D375}">
      <dsp:nvSpPr>
        <dsp:cNvPr id="0" name=""/>
        <dsp:cNvSpPr/>
      </dsp:nvSpPr>
      <dsp:spPr>
        <a:xfrm>
          <a:off x="0" y="254147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ctx.write(&lt;string&gt;)</a:t>
          </a:r>
        </a:p>
      </dsp:txBody>
      <dsp:txXfrm>
        <a:off x="0" y="2541472"/>
        <a:ext cx="10515600" cy="364320"/>
      </dsp:txXfrm>
    </dsp:sp>
    <dsp:sp modelId="{760C88F2-6D17-466D-9B38-9219D2168D01}">
      <dsp:nvSpPr>
        <dsp:cNvPr id="0" name=""/>
        <dsp:cNvSpPr/>
      </dsp:nvSpPr>
      <dsp:spPr>
        <a:xfrm>
          <a:off x="0" y="290579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Util</a:t>
          </a:r>
        </a:p>
      </dsp:txBody>
      <dsp:txXfrm>
        <a:off x="25759" y="2931551"/>
        <a:ext cx="10464082" cy="476152"/>
      </dsp:txXfrm>
    </dsp:sp>
    <dsp:sp modelId="{230448D9-3172-485A-8975-56C6CDBDF809}">
      <dsp:nvSpPr>
        <dsp:cNvPr id="0" name=""/>
        <dsp:cNvSpPr/>
      </dsp:nvSpPr>
      <dsp:spPr>
        <a:xfrm>
          <a:off x="0" y="3433462"/>
          <a:ext cx="105156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execute(&lt;string&gt;,binds)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executeReturnOneCol(&lt;string&gt;,binds)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executeReturnListofLists(&lt;string&gt;,binds)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executeReturnList(&lt;string&gt;,binds)</a:t>
          </a:r>
        </a:p>
      </dsp:txBody>
      <dsp:txXfrm>
        <a:off x="0" y="3433462"/>
        <a:ext cx="10515600" cy="1184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7B82-2942-4A52-B976-0406CE6ADF79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491-D299-4ADE-9791-FADD8A5FA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30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749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80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230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8787466" y="5112720"/>
            <a:ext cx="3330395" cy="17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 err="1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-people GmbH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069 2475 2100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Hamburg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040 2360 8808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Köln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0221 1602 5204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München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089 5484 2401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its-people ERP Beratungsgesellschaft 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069 2475 1980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www.its-people.de     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info@its-people.de</a:t>
            </a:r>
            <a:endParaRPr lang="de-DE" sz="1000" b="1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569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984022" y="785399"/>
            <a:ext cx="20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difference</a:t>
            </a:r>
            <a:endParaRPr lang="de-DE" sz="1400" dirty="0">
              <a:solidFill>
                <a:srgbClr val="434E4F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www.its-people.de</a:t>
            </a:r>
          </a:p>
        </p:txBody>
      </p:sp>
      <p:pic>
        <p:nvPicPr>
          <p:cNvPr id="11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  <p:pic>
        <p:nvPicPr>
          <p:cNvPr id="12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911" y="3031416"/>
            <a:ext cx="3589259" cy="1692000"/>
          </a:xfrm>
          <a:prstGeom prst="rect">
            <a:avLst/>
          </a:prstGeom>
        </p:spPr>
      </p:pic>
      <p:pic>
        <p:nvPicPr>
          <p:cNvPr id="15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4192" y="3031416"/>
            <a:ext cx="3799366" cy="1692000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95799" y="3033144"/>
            <a:ext cx="3676368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16.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Sabine</a:t>
            </a:r>
            <a:r>
              <a:rPr lang="de-DE" sz="1200" baseline="0" dirty="0"/>
              <a:t> </a:t>
            </a:r>
            <a:r>
              <a:rPr lang="de-DE" sz="1200" baseline="0" dirty="0" err="1"/>
              <a:t>Heimsath</a:t>
            </a:r>
            <a:r>
              <a:rPr lang="de-DE" sz="1200" baseline="0" dirty="0"/>
              <a:t> &amp; </a:t>
            </a:r>
            <a:r>
              <a:rPr lang="de-DE" sz="1200" dirty="0"/>
              <a:t>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10172761" y="6354238"/>
            <a:ext cx="1609644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8755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8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0800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7841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618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3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980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349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6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7" r:id="rId12"/>
    <p:sldLayoutId id="2147483808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2.jpe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 txBox="1">
            <a:spLocks/>
          </p:cNvSpPr>
          <p:nvPr/>
        </p:nvSpPr>
        <p:spPr>
          <a:xfrm>
            <a:off x="1678817" y="2982501"/>
            <a:ext cx="8089591" cy="1915054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Scripting mit </a:t>
            </a: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SQLcl</a:t>
            </a: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/>
            </a:r>
            <a:b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Batchscripts</a:t>
            </a: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 auf einem neuen Level</a:t>
            </a:r>
            <a:endParaRPr lang="de-DE" sz="1300" dirty="0">
              <a:solidFill>
                <a:srgbClr val="434E4F"/>
              </a:solidFill>
              <a:latin typeface="Calibri" panose="020F0502020204030204" pitchFamily="34" charset="0"/>
            </a:endParaRPr>
          </a:p>
          <a:p>
            <a:pPr algn="l">
              <a:defRPr/>
            </a:pP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16. November, 2016</a:t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/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Sabine </a:t>
            </a:r>
            <a:r>
              <a:rPr lang="de-DE" sz="16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Heimsath</a:t>
            </a: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   &amp;   Robert Marz</a:t>
            </a:r>
            <a:b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894" dirty="0">
                <a:solidFill>
                  <a:srgbClr val="434E4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/>
            </a:pPr>
            <a:endParaRPr lang="de-DE" sz="894" dirty="0">
              <a:solidFill>
                <a:srgbClr val="434E4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</a:t>
            </a:r>
            <a:r>
              <a:rPr lang="de-DE" dirty="0" err="1"/>
              <a:t>Blobs</a:t>
            </a:r>
            <a:r>
              <a:rPr lang="de-DE" dirty="0"/>
              <a:t> Ein- und Auslesen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7060326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5“</a:t>
            </a:r>
          </a:p>
        </p:txBody>
      </p:sp>
    </p:spTree>
    <p:extLst>
      <p:ext uri="{BB962C8B-B14F-4D97-AF65-F5344CB8AC3E}">
        <p14:creationId xmlns:p14="http://schemas.microsoft.com/office/powerpoint/2010/main" val="356057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Die Magie Arrays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0880008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64872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Pipes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3064064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244832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Hintergrund Sessions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6633029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271922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Leseliste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Linksammlung</a:t>
            </a:r>
          </a:p>
          <a:p>
            <a:r>
              <a:rPr lang="de-DE" dirty="0" err="1"/>
              <a:t>GitHub</a:t>
            </a:r>
            <a:r>
              <a:rPr lang="de-DE" dirty="0"/>
              <a:t> Verweis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205010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7999213" y="5229200"/>
            <a:ext cx="2026221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The </a:t>
            </a:r>
            <a:r>
              <a:rPr lang="de-DE" sz="2400" dirty="0" err="1"/>
              <a:t>Javascript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Edvard Munch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6528048" y="188641"/>
            <a:ext cx="4968552" cy="4824536"/>
            <a:chOff x="4943870" y="764705"/>
            <a:chExt cx="5328591" cy="5847455"/>
          </a:xfrm>
        </p:grpSpPr>
        <p:pic>
          <p:nvPicPr>
            <p:cNvPr id="5" name="Grafik 4" descr="Gold Frame Free Stock Photo - Public Domain Pictur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84438" y="1024137"/>
              <a:ext cx="5847455" cy="5328591"/>
            </a:xfrm>
            <a:prstGeom prst="rect">
              <a:avLst/>
            </a:prstGeom>
          </p:spPr>
        </p:pic>
        <p:pic>
          <p:nvPicPr>
            <p:cNvPr id="1026" name="Picture 2" descr="https://upload.wikimedia.org/wikipedia/commons/8/86/Edvard_Munch_-_The_Scream_-_Google_Art_Projec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443" y="1628800"/>
              <a:ext cx="3246510" cy="410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914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59842" y="1916833"/>
            <a:ext cx="98891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Herzlichen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Dank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für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Ihre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Aufmerksamkeit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!</a:t>
            </a: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434E4F"/>
              </a:solidFill>
              <a:latin typeface="Eurostile" panose="020B0504020202050204" pitchFamily="34" charset="0"/>
            </a:endParaRP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Questions ?</a:t>
            </a:r>
            <a:endParaRPr lang="en-US" sz="2000" b="1" dirty="0">
              <a:solidFill>
                <a:srgbClr val="595959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5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Robert Marz</a:t>
            </a:r>
          </a:p>
        </p:txBody>
      </p:sp>
      <p:pic>
        <p:nvPicPr>
          <p:cNvPr id="4" name="Picture 2" descr="C:\Daten\Dropbox\Transfer\Robert Marz - Porträ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76672"/>
            <a:ext cx="18557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\\ZYKLOPS\Benutzer\rmarz\Kunden\its-people\Vorträge\DOAG 2010 - Formatierte Berichte Excel-Dateien mittels PLSQL erzeugen\be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15"/>
                    </a14:imgEffect>
                    <a14:imgEffect>
                      <a14:saturation sat="160000"/>
                    </a14:imgEffect>
                    <a14:imgEffect>
                      <a14:brightnessContrast bright="-2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904">
            <a:off x="10728961" y="3298975"/>
            <a:ext cx="565342" cy="56534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/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m 10"/>
          <p:cNvGraphicFramePr/>
          <p:nvPr>
            <p:extLst/>
          </p:nvPr>
        </p:nvGraphicFramePr>
        <p:xfrm>
          <a:off x="778111" y="4725144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899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" fill="hold">
                                          <p:stCondLst>
                                            <p:cond delay="7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" fill="hold">
                                          <p:stCondLst>
                                            <p:cond delay="11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 smtClean="0">
                <a:latin typeface="+mj-lt"/>
                <a:cs typeface="Calibri" panose="020F0502020204030204" pitchFamily="34" charset="0"/>
              </a:rPr>
              <a:t>Sabine </a:t>
            </a:r>
            <a:r>
              <a:rPr lang="de-DE" sz="4800" dirty="0" err="1" smtClean="0">
                <a:latin typeface="+mj-lt"/>
                <a:cs typeface="Calibri" panose="020F0502020204030204" pitchFamily="34" charset="0"/>
              </a:rPr>
              <a:t>Heimsath</a:t>
            </a:r>
            <a:endParaRPr lang="de-DE" sz="48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930374196"/>
              </p:ext>
            </p:extLst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6073446"/>
              </p:ext>
            </p:extLst>
          </p:nvPr>
        </p:nvGraphicFramePr>
        <p:xfrm>
          <a:off x="778111" y="4725144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00" y="3297600"/>
            <a:ext cx="473848" cy="498788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584" y="476672"/>
            <a:ext cx="16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</p:spTree>
    <p:extLst>
      <p:ext uri="{BB962C8B-B14F-4D97-AF65-F5344CB8AC3E}">
        <p14:creationId xmlns:p14="http://schemas.microsoft.com/office/powerpoint/2010/main" val="476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</a:t>
            </a:r>
            <a:r>
              <a:rPr lang="de-DE" dirty="0" err="1"/>
              <a:t>Vintage</a:t>
            </a:r>
            <a:r>
              <a:rPr lang="de-DE" dirty="0"/>
              <a:t>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sqlplus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</p:spTree>
    <p:extLst>
      <p:ext uri="{BB962C8B-B14F-4D97-AF65-F5344CB8AC3E}">
        <p14:creationId xmlns:p14="http://schemas.microsoft.com/office/powerpoint/2010/main" val="23564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18186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318297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r>
              <a:rPr lang="de-DE" dirty="0"/>
              <a:t> – JS Global </a:t>
            </a:r>
            <a:r>
              <a:rPr lang="de-DE" dirty="0" err="1"/>
              <a:t>Functions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49715719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392266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Eigene Befehle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309963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</p:spTree>
    <p:extLst>
      <p:ext uri="{BB962C8B-B14F-4D97-AF65-F5344CB8AC3E}">
        <p14:creationId xmlns:p14="http://schemas.microsoft.com/office/powerpoint/2010/main" val="180898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Flusssteuerung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0979352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6“</a:t>
            </a:r>
          </a:p>
        </p:txBody>
      </p:sp>
    </p:spTree>
    <p:extLst>
      <p:ext uri="{BB962C8B-B14F-4D97-AF65-F5344CB8AC3E}">
        <p14:creationId xmlns:p14="http://schemas.microsoft.com/office/powerpoint/2010/main" val="33378501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Breitbild</PresentationFormat>
  <Paragraphs>83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Eurostile</vt:lpstr>
      <vt:lpstr>Verdana</vt:lpstr>
      <vt:lpstr>Wingdings</vt:lpstr>
      <vt:lpstr>ヒラギノ角ゴ Pro W3</vt:lpstr>
      <vt:lpstr>Larissa</vt:lpstr>
      <vt:lpstr>PowerPoint-Präsentation</vt:lpstr>
      <vt:lpstr>PowerPoint-Präsentation</vt:lpstr>
      <vt:lpstr>PowerPoint-Präsentation</vt:lpstr>
      <vt:lpstr>Was ist SQLcl</vt:lpstr>
      <vt:lpstr>Scripting Vintage Style</vt:lpstr>
      <vt:lpstr>Scripting in SQLcl</vt:lpstr>
      <vt:lpstr>Scripting in SQLcl – JS Global Functions</vt:lpstr>
      <vt:lpstr>SQLcl – Eigene Befehle</vt:lpstr>
      <vt:lpstr>SQLcl – Flusssteuerung</vt:lpstr>
      <vt:lpstr>SQLcl – Blobs Ein- und Auslesen</vt:lpstr>
      <vt:lpstr>SQLcl – Die Magie Arrays</vt:lpstr>
      <vt:lpstr>SQLcl – Pipes</vt:lpstr>
      <vt:lpstr>SQLcl – Hintergrund Sessions</vt:lpstr>
      <vt:lpstr>Leseliste</vt:lpstr>
      <vt:lpstr>Fazit</vt:lpstr>
      <vt:lpstr>PowerPoint-Präsentation</vt:lpstr>
    </vt:vector>
  </TitlesOfParts>
  <Company>its-people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Links 2.0</dc:title>
  <dc:subject>Access Remote Tables with REST and JSON</dc:subject>
  <dc:creator>Robert Marz</dc:creator>
  <cp:lastModifiedBy>bine</cp:lastModifiedBy>
  <cp:revision>347</cp:revision>
  <dcterms:created xsi:type="dcterms:W3CDTF">2015-06-16T05:57:56Z</dcterms:created>
  <dcterms:modified xsi:type="dcterms:W3CDTF">2016-11-03T15:37:18Z</dcterms:modified>
</cp:coreProperties>
</file>