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7"/>
  </p:notesMasterIdLst>
  <p:sldIdLst>
    <p:sldId id="305" r:id="rId2"/>
    <p:sldId id="313" r:id="rId3"/>
    <p:sldId id="316" r:id="rId4"/>
    <p:sldId id="314" r:id="rId5"/>
    <p:sldId id="315" r:id="rId6"/>
    <p:sldId id="317" r:id="rId7"/>
    <p:sldId id="318" r:id="rId8"/>
    <p:sldId id="319" r:id="rId9"/>
    <p:sldId id="322" r:id="rId10"/>
    <p:sldId id="320" r:id="rId11"/>
    <p:sldId id="321" r:id="rId12"/>
    <p:sldId id="323" r:id="rId13"/>
    <p:sldId id="325" r:id="rId14"/>
    <p:sldId id="324" r:id="rId15"/>
    <p:sldId id="31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34E4F"/>
    <a:srgbClr val="D62828"/>
    <a:srgbClr val="909CA2"/>
    <a:srgbClr val="FFFFFF"/>
    <a:srgbClr val="FFFFF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10" autoAdjust="0"/>
    <p:restoredTop sz="71064" autoAdjust="0"/>
  </p:normalViewPr>
  <p:slideViewPr>
    <p:cSldViewPr showGuides="1">
      <p:cViewPr varScale="1">
        <p:scale>
          <a:sx n="118" d="100"/>
          <a:sy n="118" d="100"/>
        </p:scale>
        <p:origin x="2600" y="72"/>
      </p:cViewPr>
      <p:guideLst>
        <p:guide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544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E5B807-9C1A-4590-9A63-6ED242AE0E6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F4E3A99-BCD3-40B5-BFF3-4A351E80D19A}">
      <dgm:prSet/>
      <dgm:spPr/>
      <dgm:t>
        <a:bodyPr/>
        <a:lstStyle/>
        <a:p>
          <a:pPr rtl="0"/>
          <a:r>
            <a:rPr lang="de-DE" dirty="0"/>
            <a:t>Kunde</a:t>
          </a:r>
        </a:p>
      </dgm:t>
    </dgm:pt>
    <dgm:pt modelId="{6141F6D4-1CCB-4F4A-8BEA-2139F7BFD9E2}" type="parTrans" cxnId="{0BBDA971-D917-4422-B614-853EEA635716}">
      <dgm:prSet/>
      <dgm:spPr/>
      <dgm:t>
        <a:bodyPr/>
        <a:lstStyle/>
        <a:p>
          <a:endParaRPr lang="de-DE"/>
        </a:p>
      </dgm:t>
    </dgm:pt>
    <dgm:pt modelId="{09944042-9934-45B9-8CB0-FAD2508AC468}" type="sibTrans" cxnId="{0BBDA971-D917-4422-B614-853EEA635716}">
      <dgm:prSet/>
      <dgm:spPr/>
      <dgm:t>
        <a:bodyPr/>
        <a:lstStyle/>
        <a:p>
          <a:endParaRPr lang="de-DE"/>
        </a:p>
      </dgm:t>
    </dgm:pt>
    <dgm:pt modelId="{F7A19BC8-3EB5-40BA-B2ED-FFBCCE017CCA}">
      <dgm:prSet/>
      <dgm:spPr/>
      <dgm:t>
        <a:bodyPr/>
        <a:lstStyle/>
        <a:p>
          <a:pPr rtl="0"/>
          <a:r>
            <a:rPr lang="de-DE" dirty="0"/>
            <a:t>Portfoliomanager Datenbanken</a:t>
          </a:r>
        </a:p>
      </dgm:t>
    </dgm:pt>
    <dgm:pt modelId="{3BB73311-7130-453F-AD5E-A2D57DBB462B}" type="parTrans" cxnId="{7F0EBA5C-9E0F-41E3-8933-75279FD9BA1F}">
      <dgm:prSet/>
      <dgm:spPr/>
      <dgm:t>
        <a:bodyPr/>
        <a:lstStyle/>
        <a:p>
          <a:endParaRPr lang="de-DE"/>
        </a:p>
      </dgm:t>
    </dgm:pt>
    <dgm:pt modelId="{00221B91-BC4E-4878-9494-80B5BA31B422}" type="sibTrans" cxnId="{7F0EBA5C-9E0F-41E3-8933-75279FD9BA1F}">
      <dgm:prSet/>
      <dgm:spPr/>
      <dgm:t>
        <a:bodyPr/>
        <a:lstStyle/>
        <a:p>
          <a:endParaRPr lang="de-DE"/>
        </a:p>
      </dgm:t>
    </dgm:pt>
    <dgm:pt modelId="{47952A61-B0A9-403E-B991-F30456CC4C18}">
      <dgm:prSet/>
      <dgm:spPr/>
      <dgm:t>
        <a:bodyPr/>
        <a:lstStyle/>
        <a:p>
          <a:pPr rtl="0"/>
          <a:r>
            <a:rPr lang="de-DE" dirty="0"/>
            <a:t>DOAG</a:t>
          </a:r>
        </a:p>
      </dgm:t>
    </dgm:pt>
    <dgm:pt modelId="{6BBA7CE6-8386-4C48-A745-DEFCA74A6DCA}" type="parTrans" cxnId="{7607A34E-3C1D-47E9-96D6-409CE15F8722}">
      <dgm:prSet/>
      <dgm:spPr/>
      <dgm:t>
        <a:bodyPr/>
        <a:lstStyle/>
        <a:p>
          <a:endParaRPr lang="de-DE"/>
        </a:p>
      </dgm:t>
    </dgm:pt>
    <dgm:pt modelId="{B6BCF4FC-381A-4DAE-8976-B1F9E8533D07}" type="sibTrans" cxnId="{7607A34E-3C1D-47E9-96D6-409CE15F8722}">
      <dgm:prSet/>
      <dgm:spPr/>
      <dgm:t>
        <a:bodyPr/>
        <a:lstStyle/>
        <a:p>
          <a:endParaRPr lang="de-DE"/>
        </a:p>
      </dgm:t>
    </dgm:pt>
    <dgm:pt modelId="{02B113D5-1545-4701-9D19-8BA5CB02B805}">
      <dgm:prSet/>
      <dgm:spPr/>
      <dgm:t>
        <a:bodyPr/>
        <a:lstStyle/>
        <a:p>
          <a:pPr rtl="0"/>
          <a:r>
            <a:rPr lang="de-DE" dirty="0"/>
            <a:t>Themenverantwortlicher „Cloud“</a:t>
          </a:r>
          <a:br>
            <a:rPr lang="de-DE" dirty="0"/>
          </a:br>
          <a:r>
            <a:rPr lang="de-DE" dirty="0"/>
            <a:t>in der Datenbank Community</a:t>
          </a:r>
        </a:p>
      </dgm:t>
    </dgm:pt>
    <dgm:pt modelId="{4BE5E438-FAA0-4315-9C63-89BF596D6685}" type="parTrans" cxnId="{D9948662-4EAF-4E62-9660-A7C073CFE2FA}">
      <dgm:prSet/>
      <dgm:spPr/>
      <dgm:t>
        <a:bodyPr/>
        <a:lstStyle/>
        <a:p>
          <a:endParaRPr lang="de-DE"/>
        </a:p>
      </dgm:t>
    </dgm:pt>
    <dgm:pt modelId="{AA716730-B252-4066-9BA1-23D57B04C75B}" type="sibTrans" cxnId="{D9948662-4EAF-4E62-9660-A7C073CFE2FA}">
      <dgm:prSet/>
      <dgm:spPr/>
      <dgm:t>
        <a:bodyPr/>
        <a:lstStyle/>
        <a:p>
          <a:endParaRPr lang="de-DE"/>
        </a:p>
      </dgm:t>
    </dgm:pt>
    <dgm:pt modelId="{C1180768-D39A-4357-8C8B-1E35CD91BDE7}">
      <dgm:prSet/>
      <dgm:spPr/>
      <dgm:t>
        <a:bodyPr/>
        <a:lstStyle/>
        <a:p>
          <a:pPr rtl="0"/>
          <a:r>
            <a:rPr lang="de-DE" dirty="0"/>
            <a:t>Technical </a:t>
          </a:r>
          <a:r>
            <a:rPr lang="de-DE" dirty="0" err="1"/>
            <a:t>Architect</a:t>
          </a:r>
          <a:r>
            <a:rPr lang="de-DE" dirty="0"/>
            <a:t> </a:t>
          </a:r>
          <a:br>
            <a:rPr lang="de-DE" dirty="0"/>
          </a:br>
          <a:r>
            <a:rPr lang="de-DE" dirty="0"/>
            <a:t>mit datenbankzentrischem Weltbild</a:t>
          </a:r>
        </a:p>
      </dgm:t>
    </dgm:pt>
    <dgm:pt modelId="{1F9A4AFB-424D-4544-B92B-FEA23D4D79FD}" type="parTrans" cxnId="{98EE14CD-B31E-492A-B661-0130ED285F1C}">
      <dgm:prSet/>
      <dgm:spPr/>
      <dgm:t>
        <a:bodyPr/>
        <a:lstStyle/>
        <a:p>
          <a:endParaRPr lang="de-DE"/>
        </a:p>
      </dgm:t>
    </dgm:pt>
    <dgm:pt modelId="{4CD73024-BFC9-4B58-932C-6C76A87F1840}" type="sibTrans" cxnId="{98EE14CD-B31E-492A-B661-0130ED285F1C}">
      <dgm:prSet/>
      <dgm:spPr/>
      <dgm:t>
        <a:bodyPr/>
        <a:lstStyle/>
        <a:p>
          <a:endParaRPr lang="de-DE"/>
        </a:p>
      </dgm:t>
    </dgm:pt>
    <dgm:pt modelId="{A5B5477C-E591-4695-ABCD-22289241670C}">
      <dgm:prSet/>
      <dgm:spPr/>
      <dgm:t>
        <a:bodyPr/>
        <a:lstStyle/>
        <a:p>
          <a:r>
            <a:rPr lang="de-DE"/>
            <a:t>its-people</a:t>
          </a:r>
        </a:p>
      </dgm:t>
    </dgm:pt>
    <dgm:pt modelId="{AC6CEDB6-43CB-441B-86D8-0C0AFB43A1FE}" type="parTrans" cxnId="{1F19D083-D403-4F18-9D43-F0188CDDBC9C}">
      <dgm:prSet/>
      <dgm:spPr/>
      <dgm:t>
        <a:bodyPr/>
        <a:lstStyle/>
        <a:p>
          <a:endParaRPr lang="de-DE"/>
        </a:p>
      </dgm:t>
    </dgm:pt>
    <dgm:pt modelId="{61D671B2-F15F-4D34-B237-24F2B25BFFB1}" type="sibTrans" cxnId="{1F19D083-D403-4F18-9D43-F0188CDDBC9C}">
      <dgm:prSet/>
      <dgm:spPr/>
      <dgm:t>
        <a:bodyPr/>
        <a:lstStyle/>
        <a:p>
          <a:endParaRPr lang="de-DE"/>
        </a:p>
      </dgm:t>
    </dgm:pt>
    <dgm:pt modelId="{4C6B19F2-FC21-40A5-8B22-F1CE3319A080}">
      <dgm:prSet/>
      <dgm:spPr/>
      <dgm:t>
        <a:bodyPr/>
        <a:lstStyle/>
        <a:p>
          <a:pPr rtl="0"/>
          <a:r>
            <a:rPr lang="de-DE" dirty="0"/>
            <a:t>Blogredakteur</a:t>
          </a:r>
        </a:p>
      </dgm:t>
    </dgm:pt>
    <dgm:pt modelId="{9551FA22-AEB6-464E-8E1B-1A5883044D51}" type="parTrans" cxnId="{205A5837-84E1-4FCB-8350-50F263A4512A}">
      <dgm:prSet/>
      <dgm:spPr/>
      <dgm:t>
        <a:bodyPr/>
        <a:lstStyle/>
        <a:p>
          <a:endParaRPr lang="de-DE"/>
        </a:p>
      </dgm:t>
    </dgm:pt>
    <dgm:pt modelId="{86C9F38E-57FC-417D-B485-790DE7B23701}" type="sibTrans" cxnId="{205A5837-84E1-4FCB-8350-50F263A4512A}">
      <dgm:prSet/>
      <dgm:spPr/>
      <dgm:t>
        <a:bodyPr/>
        <a:lstStyle/>
        <a:p>
          <a:endParaRPr lang="de-DE"/>
        </a:p>
      </dgm:t>
    </dgm:pt>
    <dgm:pt modelId="{F2F2F2F8-E94F-4881-A67D-18BC740249F6}" type="pres">
      <dgm:prSet presAssocID="{D4E5B807-9C1A-4590-9A63-6ED242AE0E67}" presName="Name0" presStyleCnt="0">
        <dgm:presLayoutVars>
          <dgm:dir/>
          <dgm:animLvl val="lvl"/>
          <dgm:resizeHandles val="exact"/>
        </dgm:presLayoutVars>
      </dgm:prSet>
      <dgm:spPr/>
    </dgm:pt>
    <dgm:pt modelId="{A7FC58AE-14E0-4235-9172-2A0A58A71F68}" type="pres">
      <dgm:prSet presAssocID="{BF4E3A99-BCD3-40B5-BFF3-4A351E80D19A}" presName="linNode" presStyleCnt="0"/>
      <dgm:spPr/>
    </dgm:pt>
    <dgm:pt modelId="{399EABDD-359F-4B50-945C-14CB81747395}" type="pres">
      <dgm:prSet presAssocID="{BF4E3A99-BCD3-40B5-BFF3-4A351E80D19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CC0B640-762B-42B1-B6BF-3593AF600414}" type="pres">
      <dgm:prSet presAssocID="{BF4E3A99-BCD3-40B5-BFF3-4A351E80D19A}" presName="descendantText" presStyleLbl="alignAccFollowNode1" presStyleIdx="0" presStyleCnt="3">
        <dgm:presLayoutVars>
          <dgm:bulletEnabled val="1"/>
        </dgm:presLayoutVars>
      </dgm:prSet>
      <dgm:spPr/>
    </dgm:pt>
    <dgm:pt modelId="{2DD739E9-10C4-46E8-A235-7CAA996507A7}" type="pres">
      <dgm:prSet presAssocID="{09944042-9934-45B9-8CB0-FAD2508AC468}" presName="sp" presStyleCnt="0"/>
      <dgm:spPr/>
    </dgm:pt>
    <dgm:pt modelId="{98332240-35D3-40BE-9F73-EB9526C6B0EB}" type="pres">
      <dgm:prSet presAssocID="{A5B5477C-E591-4695-ABCD-22289241670C}" presName="linNode" presStyleCnt="0"/>
      <dgm:spPr/>
    </dgm:pt>
    <dgm:pt modelId="{5B018B6E-1AE6-4CCD-929F-9721756911F7}" type="pres">
      <dgm:prSet presAssocID="{A5B5477C-E591-4695-ABCD-22289241670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D1159AB-859F-4A05-8EAD-FB5D9434DF77}" type="pres">
      <dgm:prSet presAssocID="{A5B5477C-E591-4695-ABCD-22289241670C}" presName="descendantText" presStyleLbl="alignAccFollowNode1" presStyleIdx="1" presStyleCnt="3">
        <dgm:presLayoutVars>
          <dgm:bulletEnabled val="1"/>
        </dgm:presLayoutVars>
      </dgm:prSet>
      <dgm:spPr/>
    </dgm:pt>
    <dgm:pt modelId="{EED17577-AE89-4808-B1E1-7B30DACF8C60}" type="pres">
      <dgm:prSet presAssocID="{61D671B2-F15F-4D34-B237-24F2B25BFFB1}" presName="sp" presStyleCnt="0"/>
      <dgm:spPr/>
    </dgm:pt>
    <dgm:pt modelId="{C274CF2A-77D7-40F1-90DB-5C887D5E1237}" type="pres">
      <dgm:prSet presAssocID="{47952A61-B0A9-403E-B991-F30456CC4C18}" presName="linNode" presStyleCnt="0"/>
      <dgm:spPr/>
    </dgm:pt>
    <dgm:pt modelId="{5D150346-6EC4-455B-A38D-7BBC9111A374}" type="pres">
      <dgm:prSet presAssocID="{47952A61-B0A9-403E-B991-F30456CC4C1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5297B6-E2F2-49AD-A06C-4E1E636E894C}" type="pres">
      <dgm:prSet presAssocID="{47952A61-B0A9-403E-B991-F30456CC4C18}" presName="descendantText" presStyleLbl="alignAccFollowNode1" presStyleIdx="2" presStyleCnt="3" custLinFactNeighborX="-285" custLinFactNeighborY="-1767">
        <dgm:presLayoutVars>
          <dgm:bulletEnabled val="1"/>
        </dgm:presLayoutVars>
      </dgm:prSet>
      <dgm:spPr/>
    </dgm:pt>
  </dgm:ptLst>
  <dgm:cxnLst>
    <dgm:cxn modelId="{10B49ECC-46CF-48EA-B2B0-16C7498B1CCC}" type="presOf" srcId="{02B113D5-1545-4701-9D19-8BA5CB02B805}" destId="{655297B6-E2F2-49AD-A06C-4E1E636E894C}" srcOrd="0" destOrd="0" presId="urn:microsoft.com/office/officeart/2005/8/layout/vList5"/>
    <dgm:cxn modelId="{7F0EBA5C-9E0F-41E3-8933-75279FD9BA1F}" srcId="{A5B5477C-E591-4695-ABCD-22289241670C}" destId="{F7A19BC8-3EB5-40BA-B2ED-FFBCCE017CCA}" srcOrd="0" destOrd="0" parTransId="{3BB73311-7130-453F-AD5E-A2D57DBB462B}" sibTransId="{00221B91-BC4E-4878-9494-80B5BA31B422}"/>
    <dgm:cxn modelId="{8349380F-8237-4686-BB10-82182F5F7DA6}" type="presOf" srcId="{BF4E3A99-BCD3-40B5-BFF3-4A351E80D19A}" destId="{399EABDD-359F-4B50-945C-14CB81747395}" srcOrd="0" destOrd="0" presId="urn:microsoft.com/office/officeart/2005/8/layout/vList5"/>
    <dgm:cxn modelId="{08A0E064-5356-4798-AEEB-D0545AE203CE}" type="presOf" srcId="{47952A61-B0A9-403E-B991-F30456CC4C18}" destId="{5D150346-6EC4-455B-A38D-7BBC9111A374}" srcOrd="0" destOrd="0" presId="urn:microsoft.com/office/officeart/2005/8/layout/vList5"/>
    <dgm:cxn modelId="{0BBDA971-D917-4422-B614-853EEA635716}" srcId="{D4E5B807-9C1A-4590-9A63-6ED242AE0E67}" destId="{BF4E3A99-BCD3-40B5-BFF3-4A351E80D19A}" srcOrd="0" destOrd="0" parTransId="{6141F6D4-1CCB-4F4A-8BEA-2139F7BFD9E2}" sibTransId="{09944042-9934-45B9-8CB0-FAD2508AC468}"/>
    <dgm:cxn modelId="{B767B610-CA89-4E4F-916D-E82539997B51}" type="presOf" srcId="{4C6B19F2-FC21-40A5-8B22-F1CE3319A080}" destId="{7D1159AB-859F-4A05-8EAD-FB5D9434DF77}" srcOrd="0" destOrd="1" presId="urn:microsoft.com/office/officeart/2005/8/layout/vList5"/>
    <dgm:cxn modelId="{D9948662-4EAF-4E62-9660-A7C073CFE2FA}" srcId="{47952A61-B0A9-403E-B991-F30456CC4C18}" destId="{02B113D5-1545-4701-9D19-8BA5CB02B805}" srcOrd="0" destOrd="0" parTransId="{4BE5E438-FAA0-4315-9C63-89BF596D6685}" sibTransId="{AA716730-B252-4066-9BA1-23D57B04C75B}"/>
    <dgm:cxn modelId="{6BB79461-C4B1-4810-AB7E-51DC63473838}" type="presOf" srcId="{A5B5477C-E591-4695-ABCD-22289241670C}" destId="{5B018B6E-1AE6-4CCD-929F-9721756911F7}" srcOrd="0" destOrd="0" presId="urn:microsoft.com/office/officeart/2005/8/layout/vList5"/>
    <dgm:cxn modelId="{205A5837-84E1-4FCB-8350-50F263A4512A}" srcId="{A5B5477C-E591-4695-ABCD-22289241670C}" destId="{4C6B19F2-FC21-40A5-8B22-F1CE3319A080}" srcOrd="1" destOrd="0" parTransId="{9551FA22-AEB6-464E-8E1B-1A5883044D51}" sibTransId="{86C9F38E-57FC-417D-B485-790DE7B23701}"/>
    <dgm:cxn modelId="{46F95ED1-7C12-4C64-B79A-0B6A36385627}" type="presOf" srcId="{F7A19BC8-3EB5-40BA-B2ED-FFBCCE017CCA}" destId="{7D1159AB-859F-4A05-8EAD-FB5D9434DF77}" srcOrd="0" destOrd="0" presId="urn:microsoft.com/office/officeart/2005/8/layout/vList5"/>
    <dgm:cxn modelId="{98EE14CD-B31E-492A-B661-0130ED285F1C}" srcId="{BF4E3A99-BCD3-40B5-BFF3-4A351E80D19A}" destId="{C1180768-D39A-4357-8C8B-1E35CD91BDE7}" srcOrd="0" destOrd="0" parTransId="{1F9A4AFB-424D-4544-B92B-FEA23D4D79FD}" sibTransId="{4CD73024-BFC9-4B58-932C-6C76A87F1840}"/>
    <dgm:cxn modelId="{702AAB9C-62D1-4CE8-A5A2-87E4DA4ADC16}" type="presOf" srcId="{D4E5B807-9C1A-4590-9A63-6ED242AE0E67}" destId="{F2F2F2F8-E94F-4881-A67D-18BC740249F6}" srcOrd="0" destOrd="0" presId="urn:microsoft.com/office/officeart/2005/8/layout/vList5"/>
    <dgm:cxn modelId="{8FA6F9EC-7054-4112-9AEE-1A409369B5DC}" type="presOf" srcId="{C1180768-D39A-4357-8C8B-1E35CD91BDE7}" destId="{DCC0B640-762B-42B1-B6BF-3593AF600414}" srcOrd="0" destOrd="0" presId="urn:microsoft.com/office/officeart/2005/8/layout/vList5"/>
    <dgm:cxn modelId="{1F19D083-D403-4F18-9D43-F0188CDDBC9C}" srcId="{D4E5B807-9C1A-4590-9A63-6ED242AE0E67}" destId="{A5B5477C-E591-4695-ABCD-22289241670C}" srcOrd="1" destOrd="0" parTransId="{AC6CEDB6-43CB-441B-86D8-0C0AFB43A1FE}" sibTransId="{61D671B2-F15F-4D34-B237-24F2B25BFFB1}"/>
    <dgm:cxn modelId="{7607A34E-3C1D-47E9-96D6-409CE15F8722}" srcId="{D4E5B807-9C1A-4590-9A63-6ED242AE0E67}" destId="{47952A61-B0A9-403E-B991-F30456CC4C18}" srcOrd="2" destOrd="0" parTransId="{6BBA7CE6-8386-4C48-A745-DEFCA74A6DCA}" sibTransId="{B6BCF4FC-381A-4DAE-8976-B1F9E8533D07}"/>
    <dgm:cxn modelId="{140F7055-322D-41AE-AC20-97F984EACD17}" type="presParOf" srcId="{F2F2F2F8-E94F-4881-A67D-18BC740249F6}" destId="{A7FC58AE-14E0-4235-9172-2A0A58A71F68}" srcOrd="0" destOrd="0" presId="urn:microsoft.com/office/officeart/2005/8/layout/vList5"/>
    <dgm:cxn modelId="{D21466F9-5728-4BFB-A005-0EF423181845}" type="presParOf" srcId="{A7FC58AE-14E0-4235-9172-2A0A58A71F68}" destId="{399EABDD-359F-4B50-945C-14CB81747395}" srcOrd="0" destOrd="0" presId="urn:microsoft.com/office/officeart/2005/8/layout/vList5"/>
    <dgm:cxn modelId="{04DB1553-8D2C-4EF1-AAE1-CCFB27B9DD25}" type="presParOf" srcId="{A7FC58AE-14E0-4235-9172-2A0A58A71F68}" destId="{DCC0B640-762B-42B1-B6BF-3593AF600414}" srcOrd="1" destOrd="0" presId="urn:microsoft.com/office/officeart/2005/8/layout/vList5"/>
    <dgm:cxn modelId="{7BBBAB1F-F498-4F69-B24F-21A5859FBFC8}" type="presParOf" srcId="{F2F2F2F8-E94F-4881-A67D-18BC740249F6}" destId="{2DD739E9-10C4-46E8-A235-7CAA996507A7}" srcOrd="1" destOrd="0" presId="urn:microsoft.com/office/officeart/2005/8/layout/vList5"/>
    <dgm:cxn modelId="{AB7A13D4-F9A9-4006-9CFB-5205C5B4DA18}" type="presParOf" srcId="{F2F2F2F8-E94F-4881-A67D-18BC740249F6}" destId="{98332240-35D3-40BE-9F73-EB9526C6B0EB}" srcOrd="2" destOrd="0" presId="urn:microsoft.com/office/officeart/2005/8/layout/vList5"/>
    <dgm:cxn modelId="{7428C40E-70CA-41D0-B877-82502246EB0F}" type="presParOf" srcId="{98332240-35D3-40BE-9F73-EB9526C6B0EB}" destId="{5B018B6E-1AE6-4CCD-929F-9721756911F7}" srcOrd="0" destOrd="0" presId="urn:microsoft.com/office/officeart/2005/8/layout/vList5"/>
    <dgm:cxn modelId="{AF67E8C7-9B18-4016-8DC2-21AC769F4800}" type="presParOf" srcId="{98332240-35D3-40BE-9F73-EB9526C6B0EB}" destId="{7D1159AB-859F-4A05-8EAD-FB5D9434DF77}" srcOrd="1" destOrd="0" presId="urn:microsoft.com/office/officeart/2005/8/layout/vList5"/>
    <dgm:cxn modelId="{657B9DFF-27A1-4EC4-B259-1A637052C2DA}" type="presParOf" srcId="{F2F2F2F8-E94F-4881-A67D-18BC740249F6}" destId="{EED17577-AE89-4808-B1E1-7B30DACF8C60}" srcOrd="3" destOrd="0" presId="urn:microsoft.com/office/officeart/2005/8/layout/vList5"/>
    <dgm:cxn modelId="{A3CFFEFD-77A8-496A-AB62-63A7A9C82EC2}" type="presParOf" srcId="{F2F2F2F8-E94F-4881-A67D-18BC740249F6}" destId="{C274CF2A-77D7-40F1-90DB-5C887D5E1237}" srcOrd="4" destOrd="0" presId="urn:microsoft.com/office/officeart/2005/8/layout/vList5"/>
    <dgm:cxn modelId="{D427DCA6-223D-417A-86C9-290F7AEAD261}" type="presParOf" srcId="{C274CF2A-77D7-40F1-90DB-5C887D5E1237}" destId="{5D150346-6EC4-455B-A38D-7BBC9111A374}" srcOrd="0" destOrd="0" presId="urn:microsoft.com/office/officeart/2005/8/layout/vList5"/>
    <dgm:cxn modelId="{6D422497-B6CD-46B8-93BA-7D1B6C0F9BE1}" type="presParOf" srcId="{C274CF2A-77D7-40F1-90DB-5C887D5E1237}" destId="{655297B6-E2F2-49AD-A06C-4E1E636E89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81761E-56AA-47A6-A120-8E8554B14BA3}" type="doc">
      <dgm:prSet loTypeId="urn:microsoft.com/office/officeart/2009/layout/CirclePictureHierarchy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C372748-4BC1-4015-BDEF-BB2710A1D0D9}">
      <dgm:prSet phldrT="[Text]"/>
      <dgm:spPr/>
      <dgm:t>
        <a:bodyPr/>
        <a:lstStyle/>
        <a:p>
          <a:r>
            <a:rPr lang="de-DE" dirty="0"/>
            <a:t>@</a:t>
          </a:r>
          <a:r>
            <a:rPr lang="de-DE" dirty="0" err="1"/>
            <a:t>RobbieDatabee</a:t>
          </a:r>
          <a:endParaRPr lang="de-DE" dirty="0"/>
        </a:p>
      </dgm:t>
    </dgm:pt>
    <dgm:pt modelId="{334D846B-4C13-428F-90C7-C4C3A5A09FAB}" type="parTrans" cxnId="{B960C3EE-B940-495B-924B-8D52F77FF69C}">
      <dgm:prSet/>
      <dgm:spPr/>
      <dgm:t>
        <a:bodyPr/>
        <a:lstStyle/>
        <a:p>
          <a:endParaRPr lang="de-DE"/>
        </a:p>
      </dgm:t>
    </dgm:pt>
    <dgm:pt modelId="{E644916E-EB8C-4B6A-8517-C86AA5841EFD}" type="sibTrans" cxnId="{B960C3EE-B940-495B-924B-8D52F77FF69C}">
      <dgm:prSet/>
      <dgm:spPr/>
      <dgm:t>
        <a:bodyPr/>
        <a:lstStyle/>
        <a:p>
          <a:endParaRPr lang="de-DE"/>
        </a:p>
      </dgm:t>
    </dgm:pt>
    <dgm:pt modelId="{74FC5D49-0181-4D80-B5B3-80EE44372E8B}">
      <dgm:prSet phldrT="[Text]"/>
      <dgm:spPr/>
      <dgm:t>
        <a:bodyPr/>
        <a:lstStyle/>
        <a:p>
          <a:r>
            <a:rPr lang="de-DE" dirty="0"/>
            <a:t>www.its-people.de/blog	</a:t>
          </a:r>
        </a:p>
      </dgm:t>
    </dgm:pt>
    <dgm:pt modelId="{8287C9EF-E41F-42CB-B272-952A799CA64E}" type="parTrans" cxnId="{E4E94CC0-3474-4255-A9CE-FD83F380E8ED}">
      <dgm:prSet/>
      <dgm:spPr/>
      <dgm:t>
        <a:bodyPr/>
        <a:lstStyle/>
        <a:p>
          <a:endParaRPr lang="de-DE"/>
        </a:p>
      </dgm:t>
    </dgm:pt>
    <dgm:pt modelId="{3B70A8B2-E766-4F47-B750-5BBCA98AD9D7}" type="sibTrans" cxnId="{E4E94CC0-3474-4255-A9CE-FD83F380E8ED}">
      <dgm:prSet/>
      <dgm:spPr/>
      <dgm:t>
        <a:bodyPr/>
        <a:lstStyle/>
        <a:p>
          <a:endParaRPr lang="de-DE"/>
        </a:p>
      </dgm:t>
    </dgm:pt>
    <dgm:pt modelId="{4732E67D-2D2F-4E04-BABA-25D346007F9C}">
      <dgm:prSet phldrT="[Text]"/>
      <dgm:spPr/>
      <dgm:t>
        <a:bodyPr/>
        <a:lstStyle/>
        <a:p>
          <a:r>
            <a:rPr lang="de-DE" dirty="0" err="1"/>
            <a:t>Robert.Marz</a:t>
          </a:r>
          <a:br>
            <a:rPr lang="de-DE" dirty="0"/>
          </a:br>
          <a:r>
            <a:rPr lang="de-DE" dirty="0"/>
            <a:t>@its-people.de</a:t>
          </a:r>
        </a:p>
      </dgm:t>
    </dgm:pt>
    <dgm:pt modelId="{35B17836-9111-4D70-BD93-28BD4C033E04}" type="parTrans" cxnId="{C1D98B7E-7E62-4A05-A323-D53541BEC994}">
      <dgm:prSet/>
      <dgm:spPr/>
      <dgm:t>
        <a:bodyPr/>
        <a:lstStyle/>
        <a:p>
          <a:endParaRPr lang="de-DE"/>
        </a:p>
      </dgm:t>
    </dgm:pt>
    <dgm:pt modelId="{4B61A629-D1DC-48CA-A2C8-B1D888225945}" type="sibTrans" cxnId="{C1D98B7E-7E62-4A05-A323-D53541BEC994}">
      <dgm:prSet/>
      <dgm:spPr/>
      <dgm:t>
        <a:bodyPr/>
        <a:lstStyle/>
        <a:p>
          <a:endParaRPr lang="de-DE"/>
        </a:p>
      </dgm:t>
    </dgm:pt>
    <dgm:pt modelId="{99C30A1B-20C6-4611-AE62-1A4313BB5F7A}" type="pres">
      <dgm:prSet presAssocID="{D881761E-56AA-47A6-A120-8E8554B14B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AA1E43C-5C6E-4A32-843A-DD6BE52AAF73}" type="pres">
      <dgm:prSet presAssocID="{CC372748-4BC1-4015-BDEF-BB2710A1D0D9}" presName="hierRoot1" presStyleCnt="0"/>
      <dgm:spPr/>
    </dgm:pt>
    <dgm:pt modelId="{8307C7F6-F1EE-451B-B010-FF40012E4E34}" type="pres">
      <dgm:prSet presAssocID="{CC372748-4BC1-4015-BDEF-BB2710A1D0D9}" presName="composite" presStyleCnt="0"/>
      <dgm:spPr/>
    </dgm:pt>
    <dgm:pt modelId="{5806C7C0-FCA0-477E-B56D-7444B67D22CB}" type="pres">
      <dgm:prSet presAssocID="{CC372748-4BC1-4015-BDEF-BB2710A1D0D9}" presName="image" presStyleLbl="node0" presStyleIdx="0" presStyleCnt="3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</dgm:spPr>
    </dgm:pt>
    <dgm:pt modelId="{CA9E9B4E-52E5-47F9-94AC-66CAA402F9F8}" type="pres">
      <dgm:prSet presAssocID="{CC372748-4BC1-4015-BDEF-BB2710A1D0D9}" presName="text" presStyleLbl="revTx" presStyleIdx="0" presStyleCnt="3">
        <dgm:presLayoutVars>
          <dgm:chPref val="3"/>
        </dgm:presLayoutVars>
      </dgm:prSet>
      <dgm:spPr/>
    </dgm:pt>
    <dgm:pt modelId="{DCE4F93B-36A3-4482-9CB0-5FA12448DD76}" type="pres">
      <dgm:prSet presAssocID="{CC372748-4BC1-4015-BDEF-BB2710A1D0D9}" presName="hierChild2" presStyleCnt="0"/>
      <dgm:spPr/>
    </dgm:pt>
    <dgm:pt modelId="{0021144F-F0C7-4DB2-8A9B-69402EF6F8B8}" type="pres">
      <dgm:prSet presAssocID="{74FC5D49-0181-4D80-B5B3-80EE44372E8B}" presName="hierRoot1" presStyleCnt="0"/>
      <dgm:spPr/>
    </dgm:pt>
    <dgm:pt modelId="{657DD6D9-0920-47A6-B57A-1E39632AA2FC}" type="pres">
      <dgm:prSet presAssocID="{74FC5D49-0181-4D80-B5B3-80EE44372E8B}" presName="composite" presStyleCnt="0"/>
      <dgm:spPr/>
    </dgm:pt>
    <dgm:pt modelId="{94E7FD82-9311-4F29-8E71-FE0B28E22F1E}" type="pres">
      <dgm:prSet presAssocID="{74FC5D49-0181-4D80-B5B3-80EE44372E8B}" presName="image" presStyleLbl="node0" presStyleIdx="1" presStyleCnt="3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</dgm:spPr>
    </dgm:pt>
    <dgm:pt modelId="{1DA57DB4-403B-44F5-BF39-2900B1ECFD47}" type="pres">
      <dgm:prSet presAssocID="{74FC5D49-0181-4D80-B5B3-80EE44372E8B}" presName="text" presStyleLbl="revTx" presStyleIdx="1" presStyleCnt="3">
        <dgm:presLayoutVars>
          <dgm:chPref val="3"/>
        </dgm:presLayoutVars>
      </dgm:prSet>
      <dgm:spPr/>
    </dgm:pt>
    <dgm:pt modelId="{61A74F3A-7978-49EA-AFCC-B39278572BBA}" type="pres">
      <dgm:prSet presAssocID="{74FC5D49-0181-4D80-B5B3-80EE44372E8B}" presName="hierChild2" presStyleCnt="0"/>
      <dgm:spPr/>
    </dgm:pt>
    <dgm:pt modelId="{5372B82D-1CA6-49D0-AB81-E36C82CE6710}" type="pres">
      <dgm:prSet presAssocID="{4732E67D-2D2F-4E04-BABA-25D346007F9C}" presName="hierRoot1" presStyleCnt="0"/>
      <dgm:spPr/>
    </dgm:pt>
    <dgm:pt modelId="{31C5463B-D42E-4937-BCFC-E744189720D5}" type="pres">
      <dgm:prSet presAssocID="{4732E67D-2D2F-4E04-BABA-25D346007F9C}" presName="composite" presStyleCnt="0"/>
      <dgm:spPr/>
    </dgm:pt>
    <dgm:pt modelId="{CBF2CE8D-CFB6-43A9-BCEC-5DE04AF7231C}" type="pres">
      <dgm:prSet presAssocID="{4732E67D-2D2F-4E04-BABA-25D346007F9C}" presName="image" presStyleLbl="node0" presStyleIdx="2" presStyleCnt="3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</dgm:spPr>
    </dgm:pt>
    <dgm:pt modelId="{5D711149-18B6-4F73-AF48-E0E619A37466}" type="pres">
      <dgm:prSet presAssocID="{4732E67D-2D2F-4E04-BABA-25D346007F9C}" presName="text" presStyleLbl="revTx" presStyleIdx="2" presStyleCnt="3">
        <dgm:presLayoutVars>
          <dgm:chPref val="3"/>
        </dgm:presLayoutVars>
      </dgm:prSet>
      <dgm:spPr/>
    </dgm:pt>
    <dgm:pt modelId="{A114E7BE-5B0D-4DDE-8A6A-FAEECDBFEADB}" type="pres">
      <dgm:prSet presAssocID="{4732E67D-2D2F-4E04-BABA-25D346007F9C}" presName="hierChild2" presStyleCnt="0"/>
      <dgm:spPr/>
    </dgm:pt>
  </dgm:ptLst>
  <dgm:cxnLst>
    <dgm:cxn modelId="{2BDF4CFA-E168-4FCB-88E9-576123E34DE0}" type="presOf" srcId="{D881761E-56AA-47A6-A120-8E8554B14BA3}" destId="{99C30A1B-20C6-4611-AE62-1A4313BB5F7A}" srcOrd="0" destOrd="0" presId="urn:microsoft.com/office/officeart/2009/layout/CirclePictureHierarchy"/>
    <dgm:cxn modelId="{93E09F9B-8586-4B42-B740-28E984371904}" type="presOf" srcId="{4732E67D-2D2F-4E04-BABA-25D346007F9C}" destId="{5D711149-18B6-4F73-AF48-E0E619A37466}" srcOrd="0" destOrd="0" presId="urn:microsoft.com/office/officeart/2009/layout/CirclePictureHierarchy"/>
    <dgm:cxn modelId="{B960C3EE-B940-495B-924B-8D52F77FF69C}" srcId="{D881761E-56AA-47A6-A120-8E8554B14BA3}" destId="{CC372748-4BC1-4015-BDEF-BB2710A1D0D9}" srcOrd="0" destOrd="0" parTransId="{334D846B-4C13-428F-90C7-C4C3A5A09FAB}" sibTransId="{E644916E-EB8C-4B6A-8517-C86AA5841EFD}"/>
    <dgm:cxn modelId="{687D1AEB-7300-46C5-A729-A43D7301AFE9}" type="presOf" srcId="{CC372748-4BC1-4015-BDEF-BB2710A1D0D9}" destId="{CA9E9B4E-52E5-47F9-94AC-66CAA402F9F8}" srcOrd="0" destOrd="0" presId="urn:microsoft.com/office/officeart/2009/layout/CirclePictureHierarchy"/>
    <dgm:cxn modelId="{E4E94CC0-3474-4255-A9CE-FD83F380E8ED}" srcId="{D881761E-56AA-47A6-A120-8E8554B14BA3}" destId="{74FC5D49-0181-4D80-B5B3-80EE44372E8B}" srcOrd="1" destOrd="0" parTransId="{8287C9EF-E41F-42CB-B272-952A799CA64E}" sibTransId="{3B70A8B2-E766-4F47-B750-5BBCA98AD9D7}"/>
    <dgm:cxn modelId="{C1D98B7E-7E62-4A05-A323-D53541BEC994}" srcId="{D881761E-56AA-47A6-A120-8E8554B14BA3}" destId="{4732E67D-2D2F-4E04-BABA-25D346007F9C}" srcOrd="2" destOrd="0" parTransId="{35B17836-9111-4D70-BD93-28BD4C033E04}" sibTransId="{4B61A629-D1DC-48CA-A2C8-B1D888225945}"/>
    <dgm:cxn modelId="{3F9A16CD-DB93-4525-834A-34C1BD89010C}" type="presOf" srcId="{74FC5D49-0181-4D80-B5B3-80EE44372E8B}" destId="{1DA57DB4-403B-44F5-BF39-2900B1ECFD47}" srcOrd="0" destOrd="0" presId="urn:microsoft.com/office/officeart/2009/layout/CirclePictureHierarchy"/>
    <dgm:cxn modelId="{5DC11E1E-B102-46A1-88D9-8C6F81314B99}" type="presParOf" srcId="{99C30A1B-20C6-4611-AE62-1A4313BB5F7A}" destId="{1AA1E43C-5C6E-4A32-843A-DD6BE52AAF73}" srcOrd="0" destOrd="0" presId="urn:microsoft.com/office/officeart/2009/layout/CirclePictureHierarchy"/>
    <dgm:cxn modelId="{C398A446-9A95-433B-BB20-60E8864713CA}" type="presParOf" srcId="{1AA1E43C-5C6E-4A32-843A-DD6BE52AAF73}" destId="{8307C7F6-F1EE-451B-B010-FF40012E4E34}" srcOrd="0" destOrd="0" presId="urn:microsoft.com/office/officeart/2009/layout/CirclePictureHierarchy"/>
    <dgm:cxn modelId="{EB12EF57-24A3-4F04-8B39-6D9A3AAE144F}" type="presParOf" srcId="{8307C7F6-F1EE-451B-B010-FF40012E4E34}" destId="{5806C7C0-FCA0-477E-B56D-7444B67D22CB}" srcOrd="0" destOrd="0" presId="urn:microsoft.com/office/officeart/2009/layout/CirclePictureHierarchy"/>
    <dgm:cxn modelId="{CFB5B990-C17A-4DD9-915F-9EFE62FE6125}" type="presParOf" srcId="{8307C7F6-F1EE-451B-B010-FF40012E4E34}" destId="{CA9E9B4E-52E5-47F9-94AC-66CAA402F9F8}" srcOrd="1" destOrd="0" presId="urn:microsoft.com/office/officeart/2009/layout/CirclePictureHierarchy"/>
    <dgm:cxn modelId="{18BE55C2-A0FE-42DB-B8D7-AD7F63FE24EC}" type="presParOf" srcId="{1AA1E43C-5C6E-4A32-843A-DD6BE52AAF73}" destId="{DCE4F93B-36A3-4482-9CB0-5FA12448DD76}" srcOrd="1" destOrd="0" presId="urn:microsoft.com/office/officeart/2009/layout/CirclePictureHierarchy"/>
    <dgm:cxn modelId="{1580C394-40EE-416D-A1E1-A24FFFE09A8D}" type="presParOf" srcId="{99C30A1B-20C6-4611-AE62-1A4313BB5F7A}" destId="{0021144F-F0C7-4DB2-8A9B-69402EF6F8B8}" srcOrd="1" destOrd="0" presId="urn:microsoft.com/office/officeart/2009/layout/CirclePictureHierarchy"/>
    <dgm:cxn modelId="{39FA463A-6EE2-400C-A533-02ABC5BC3626}" type="presParOf" srcId="{0021144F-F0C7-4DB2-8A9B-69402EF6F8B8}" destId="{657DD6D9-0920-47A6-B57A-1E39632AA2FC}" srcOrd="0" destOrd="0" presId="urn:microsoft.com/office/officeart/2009/layout/CirclePictureHierarchy"/>
    <dgm:cxn modelId="{DF5A885D-874D-47F6-B0DB-E598BB9003A7}" type="presParOf" srcId="{657DD6D9-0920-47A6-B57A-1E39632AA2FC}" destId="{94E7FD82-9311-4F29-8E71-FE0B28E22F1E}" srcOrd="0" destOrd="0" presId="urn:microsoft.com/office/officeart/2009/layout/CirclePictureHierarchy"/>
    <dgm:cxn modelId="{D914CEF0-AF2F-4630-8F73-87EA2059B61E}" type="presParOf" srcId="{657DD6D9-0920-47A6-B57A-1E39632AA2FC}" destId="{1DA57DB4-403B-44F5-BF39-2900B1ECFD47}" srcOrd="1" destOrd="0" presId="urn:microsoft.com/office/officeart/2009/layout/CirclePictureHierarchy"/>
    <dgm:cxn modelId="{3A7FC6E4-B86B-47C7-B89F-9E17F9608EDA}" type="presParOf" srcId="{0021144F-F0C7-4DB2-8A9B-69402EF6F8B8}" destId="{61A74F3A-7978-49EA-AFCC-B39278572BBA}" srcOrd="1" destOrd="0" presId="urn:microsoft.com/office/officeart/2009/layout/CirclePictureHierarchy"/>
    <dgm:cxn modelId="{A6542C8E-166D-4CAB-8EC8-3694F8E76177}" type="presParOf" srcId="{99C30A1B-20C6-4611-AE62-1A4313BB5F7A}" destId="{5372B82D-1CA6-49D0-AB81-E36C82CE6710}" srcOrd="2" destOrd="0" presId="urn:microsoft.com/office/officeart/2009/layout/CirclePictureHierarchy"/>
    <dgm:cxn modelId="{11F07F6D-FBCB-465B-A063-54EE1EFC6A3D}" type="presParOf" srcId="{5372B82D-1CA6-49D0-AB81-E36C82CE6710}" destId="{31C5463B-D42E-4937-BCFC-E744189720D5}" srcOrd="0" destOrd="0" presId="urn:microsoft.com/office/officeart/2009/layout/CirclePictureHierarchy"/>
    <dgm:cxn modelId="{1BD79F84-2FB7-4260-8AE7-065F1A97268C}" type="presParOf" srcId="{31C5463B-D42E-4937-BCFC-E744189720D5}" destId="{CBF2CE8D-CFB6-43A9-BCEC-5DE04AF7231C}" srcOrd="0" destOrd="0" presId="urn:microsoft.com/office/officeart/2009/layout/CirclePictureHierarchy"/>
    <dgm:cxn modelId="{97984A77-561F-47CB-B436-92B6695E9E5E}" type="presParOf" srcId="{31C5463B-D42E-4937-BCFC-E744189720D5}" destId="{5D711149-18B6-4F73-AF48-E0E619A37466}" srcOrd="1" destOrd="0" presId="urn:microsoft.com/office/officeart/2009/layout/CirclePictureHierarchy"/>
    <dgm:cxn modelId="{ACEDD4D9-F5E4-490C-B8CA-A4CBCF86F48F}" type="presParOf" srcId="{5372B82D-1CA6-49D0-AB81-E36C82CE6710}" destId="{A114E7BE-5B0D-4DDE-8A6A-FAEECDBFEADB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62BE8-DAB1-45C1-8479-72141ADC0D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2EE08004-50D5-4AD5-AFD8-AF41F1C20ABC}">
      <dgm:prSet/>
      <dgm:spPr/>
      <dgm:t>
        <a:bodyPr/>
        <a:lstStyle/>
        <a:p>
          <a:r>
            <a:rPr lang="de-DE"/>
            <a:t>SQL*Plus</a:t>
          </a:r>
          <a:endParaRPr lang="de-DE"/>
        </a:p>
      </dgm:t>
    </dgm:pt>
    <dgm:pt modelId="{2CA156C8-A438-44F5-8469-F4DFD68A65A3}" type="parTrans" cxnId="{87960A40-7DC3-4CC5-97DA-3C4149BBF0EE}">
      <dgm:prSet/>
      <dgm:spPr/>
      <dgm:t>
        <a:bodyPr/>
        <a:lstStyle/>
        <a:p>
          <a:endParaRPr lang="de-DE"/>
        </a:p>
      </dgm:t>
    </dgm:pt>
    <dgm:pt modelId="{D6B56B86-DD84-4AE3-AC17-68FEABCBD49D}" type="sibTrans" cxnId="{87960A40-7DC3-4CC5-97DA-3C4149BBF0EE}">
      <dgm:prSet/>
      <dgm:spPr/>
      <dgm:t>
        <a:bodyPr/>
        <a:lstStyle/>
        <a:p>
          <a:endParaRPr lang="de-DE"/>
        </a:p>
      </dgm:t>
    </dgm:pt>
    <dgm:pt modelId="{899823DA-CB96-4929-9A9F-C2E2E841337E}">
      <dgm:prSet/>
      <dgm:spPr/>
      <dgm:t>
        <a:bodyPr/>
        <a:lstStyle/>
        <a:p>
          <a:r>
            <a:rPr lang="de-DE" dirty="0"/>
            <a:t>Sprachen</a:t>
          </a:r>
          <a:br>
            <a:rPr lang="de-DE" dirty="0"/>
          </a:br>
          <a:r>
            <a:rPr lang="de-DE" dirty="0"/>
            <a:t>(JSR-223)</a:t>
          </a:r>
        </a:p>
      </dgm:t>
    </dgm:pt>
    <dgm:pt modelId="{894937A8-E62B-400C-BD95-1ABEB726E8A3}" type="parTrans" cxnId="{AD444EA8-9B51-4133-8793-E32F71E9309A}">
      <dgm:prSet/>
      <dgm:spPr/>
      <dgm:t>
        <a:bodyPr/>
        <a:lstStyle/>
        <a:p>
          <a:endParaRPr lang="de-DE"/>
        </a:p>
      </dgm:t>
    </dgm:pt>
    <dgm:pt modelId="{75702B96-E5CD-4C79-BB2C-D72298D3B29A}" type="sibTrans" cxnId="{AD444EA8-9B51-4133-8793-E32F71E9309A}">
      <dgm:prSet/>
      <dgm:spPr/>
      <dgm:t>
        <a:bodyPr/>
        <a:lstStyle/>
        <a:p>
          <a:endParaRPr lang="de-DE"/>
        </a:p>
      </dgm:t>
    </dgm:pt>
    <dgm:pt modelId="{08CF3908-7C13-4F45-AF77-F8F0D25F0786}">
      <dgm:prSet/>
      <dgm:spPr/>
      <dgm:t>
        <a:bodyPr/>
        <a:lstStyle/>
        <a:p>
          <a:r>
            <a:rPr lang="de-DE"/>
            <a:t>Möglichkeiten</a:t>
          </a:r>
          <a:endParaRPr lang="de-DE"/>
        </a:p>
      </dgm:t>
    </dgm:pt>
    <dgm:pt modelId="{B3CF2783-3969-4138-BA71-045412B2FC2F}" type="parTrans" cxnId="{9AEE8A4A-9C40-485D-8D63-BD4916031087}">
      <dgm:prSet/>
      <dgm:spPr/>
      <dgm:t>
        <a:bodyPr/>
        <a:lstStyle/>
        <a:p>
          <a:endParaRPr lang="de-DE"/>
        </a:p>
      </dgm:t>
    </dgm:pt>
    <dgm:pt modelId="{34F5E91A-46B6-41B0-9455-B8626C12B5AD}" type="sibTrans" cxnId="{9AEE8A4A-9C40-485D-8D63-BD4916031087}">
      <dgm:prSet/>
      <dgm:spPr/>
      <dgm:t>
        <a:bodyPr/>
        <a:lstStyle/>
        <a:p>
          <a:endParaRPr lang="de-DE"/>
        </a:p>
      </dgm:t>
    </dgm:pt>
    <dgm:pt modelId="{F9A507AA-E391-4B3D-B807-FC9D48526AE3}">
      <dgm:prSet/>
      <dgm:spPr/>
      <dgm:t>
        <a:bodyPr/>
        <a:lstStyle/>
        <a:p>
          <a:r>
            <a:rPr lang="de-DE"/>
            <a:t>Paralelle Sessions</a:t>
          </a:r>
          <a:endParaRPr lang="de-DE"/>
        </a:p>
      </dgm:t>
    </dgm:pt>
    <dgm:pt modelId="{995C5BF1-64C9-48C1-96FB-49C315B312AA}" type="parTrans" cxnId="{7C11F3B9-5F69-4938-A35B-48AC1DD1DED8}">
      <dgm:prSet/>
      <dgm:spPr/>
      <dgm:t>
        <a:bodyPr/>
        <a:lstStyle/>
        <a:p>
          <a:endParaRPr lang="de-DE"/>
        </a:p>
      </dgm:t>
    </dgm:pt>
    <dgm:pt modelId="{2323C5FC-31B6-4093-8E4D-007BE0A2567B}" type="sibTrans" cxnId="{7C11F3B9-5F69-4938-A35B-48AC1DD1DED8}">
      <dgm:prSet/>
      <dgm:spPr/>
      <dgm:t>
        <a:bodyPr/>
        <a:lstStyle/>
        <a:p>
          <a:endParaRPr lang="de-DE"/>
        </a:p>
      </dgm:t>
    </dgm:pt>
    <dgm:pt modelId="{6DB5FEC2-21BB-47CF-8391-6876294C58ED}">
      <dgm:prSet/>
      <dgm:spPr/>
      <dgm:t>
        <a:bodyPr/>
        <a:lstStyle/>
        <a:p>
          <a:r>
            <a:rPr lang="de-DE"/>
            <a:t>Flußsteuerung</a:t>
          </a:r>
          <a:endParaRPr lang="de-DE"/>
        </a:p>
      </dgm:t>
    </dgm:pt>
    <dgm:pt modelId="{23811E06-B9E9-44F2-A04D-84AAE6FB6680}" type="parTrans" cxnId="{D772B473-84FF-4C82-9367-5A3CC08B97D9}">
      <dgm:prSet/>
      <dgm:spPr/>
      <dgm:t>
        <a:bodyPr/>
        <a:lstStyle/>
        <a:p>
          <a:endParaRPr lang="de-DE"/>
        </a:p>
      </dgm:t>
    </dgm:pt>
    <dgm:pt modelId="{11CDD149-A5B3-49D7-8018-02133B70E29B}" type="sibTrans" cxnId="{D772B473-84FF-4C82-9367-5A3CC08B97D9}">
      <dgm:prSet/>
      <dgm:spPr/>
      <dgm:t>
        <a:bodyPr/>
        <a:lstStyle/>
        <a:p>
          <a:endParaRPr lang="de-DE"/>
        </a:p>
      </dgm:t>
    </dgm:pt>
    <dgm:pt modelId="{868EEE31-8E5A-4748-878E-809961728350}" type="pres">
      <dgm:prSet presAssocID="{EF762BE8-DAB1-45C1-8479-72141ADC0D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49FDB50-3903-4137-B591-563957A669E0}" type="pres">
      <dgm:prSet presAssocID="{2EE08004-50D5-4AD5-AFD8-AF41F1C20ABC}" presName="hierRoot1" presStyleCnt="0">
        <dgm:presLayoutVars>
          <dgm:hierBranch val="init"/>
        </dgm:presLayoutVars>
      </dgm:prSet>
      <dgm:spPr/>
    </dgm:pt>
    <dgm:pt modelId="{FDDEFCA7-18E4-451D-8D0A-F1B022305E8C}" type="pres">
      <dgm:prSet presAssocID="{2EE08004-50D5-4AD5-AFD8-AF41F1C20ABC}" presName="rootComposite1" presStyleCnt="0"/>
      <dgm:spPr/>
    </dgm:pt>
    <dgm:pt modelId="{722554F4-2E28-4AEB-A9C6-71B183CB72E1}" type="pres">
      <dgm:prSet presAssocID="{2EE08004-50D5-4AD5-AFD8-AF41F1C20ABC}" presName="rootText1" presStyleLbl="node0" presStyleIdx="0" presStyleCnt="3">
        <dgm:presLayoutVars>
          <dgm:chPref val="3"/>
        </dgm:presLayoutVars>
      </dgm:prSet>
      <dgm:spPr/>
    </dgm:pt>
    <dgm:pt modelId="{B9D2ECC8-552E-40A1-8B99-AA2BA7A9ABAF}" type="pres">
      <dgm:prSet presAssocID="{2EE08004-50D5-4AD5-AFD8-AF41F1C20ABC}" presName="rootConnector1" presStyleLbl="node1" presStyleIdx="0" presStyleCnt="0"/>
      <dgm:spPr/>
    </dgm:pt>
    <dgm:pt modelId="{D52D998C-9B5B-4A2F-B181-0945DCD7CE94}" type="pres">
      <dgm:prSet presAssocID="{2EE08004-50D5-4AD5-AFD8-AF41F1C20ABC}" presName="hierChild2" presStyleCnt="0"/>
      <dgm:spPr/>
    </dgm:pt>
    <dgm:pt modelId="{2CE4ACB5-4E00-4ABE-ACA5-74905EED1B57}" type="pres">
      <dgm:prSet presAssocID="{2EE08004-50D5-4AD5-AFD8-AF41F1C20ABC}" presName="hierChild3" presStyleCnt="0"/>
      <dgm:spPr/>
    </dgm:pt>
    <dgm:pt modelId="{722D8EBF-206A-40F7-B851-0392CA41D571}" type="pres">
      <dgm:prSet presAssocID="{899823DA-CB96-4929-9A9F-C2E2E841337E}" presName="hierRoot1" presStyleCnt="0">
        <dgm:presLayoutVars>
          <dgm:hierBranch val="init"/>
        </dgm:presLayoutVars>
      </dgm:prSet>
      <dgm:spPr/>
    </dgm:pt>
    <dgm:pt modelId="{687BD540-79E1-45DC-B4E1-F97EFF710CD7}" type="pres">
      <dgm:prSet presAssocID="{899823DA-CB96-4929-9A9F-C2E2E841337E}" presName="rootComposite1" presStyleCnt="0"/>
      <dgm:spPr/>
    </dgm:pt>
    <dgm:pt modelId="{48F80D2A-ECD4-4E02-B7BF-81D7B18BC448}" type="pres">
      <dgm:prSet presAssocID="{899823DA-CB96-4929-9A9F-C2E2E841337E}" presName="rootText1" presStyleLbl="node0" presStyleIdx="1" presStyleCnt="3">
        <dgm:presLayoutVars>
          <dgm:chPref val="3"/>
        </dgm:presLayoutVars>
      </dgm:prSet>
      <dgm:spPr/>
    </dgm:pt>
    <dgm:pt modelId="{ED91D5B9-F8DF-4787-8D20-2D7102078CF8}" type="pres">
      <dgm:prSet presAssocID="{899823DA-CB96-4929-9A9F-C2E2E841337E}" presName="rootConnector1" presStyleLbl="node1" presStyleIdx="0" presStyleCnt="0"/>
      <dgm:spPr/>
    </dgm:pt>
    <dgm:pt modelId="{EE3C0AF3-A7DD-4604-A802-81FB4BED45C1}" type="pres">
      <dgm:prSet presAssocID="{899823DA-CB96-4929-9A9F-C2E2E841337E}" presName="hierChild2" presStyleCnt="0"/>
      <dgm:spPr/>
    </dgm:pt>
    <dgm:pt modelId="{9FAAECBF-F4FC-47DB-A117-6EE88E81D793}" type="pres">
      <dgm:prSet presAssocID="{899823DA-CB96-4929-9A9F-C2E2E841337E}" presName="hierChild3" presStyleCnt="0"/>
      <dgm:spPr/>
    </dgm:pt>
    <dgm:pt modelId="{B8A7C6C2-3D3D-4585-B410-CE50DDB8F8FC}" type="pres">
      <dgm:prSet presAssocID="{08CF3908-7C13-4F45-AF77-F8F0D25F0786}" presName="hierRoot1" presStyleCnt="0">
        <dgm:presLayoutVars>
          <dgm:hierBranch val="init"/>
        </dgm:presLayoutVars>
      </dgm:prSet>
      <dgm:spPr/>
    </dgm:pt>
    <dgm:pt modelId="{5EDE1AD4-992D-43C3-BDC8-0D036299D332}" type="pres">
      <dgm:prSet presAssocID="{08CF3908-7C13-4F45-AF77-F8F0D25F0786}" presName="rootComposite1" presStyleCnt="0"/>
      <dgm:spPr/>
    </dgm:pt>
    <dgm:pt modelId="{694A7A3C-6F9D-41E2-BFAE-03DED0073AD8}" type="pres">
      <dgm:prSet presAssocID="{08CF3908-7C13-4F45-AF77-F8F0D25F0786}" presName="rootText1" presStyleLbl="node0" presStyleIdx="2" presStyleCnt="3">
        <dgm:presLayoutVars>
          <dgm:chPref val="3"/>
        </dgm:presLayoutVars>
      </dgm:prSet>
      <dgm:spPr/>
    </dgm:pt>
    <dgm:pt modelId="{A52093E5-88CD-4DFF-B67B-B2F7116823E9}" type="pres">
      <dgm:prSet presAssocID="{08CF3908-7C13-4F45-AF77-F8F0D25F0786}" presName="rootConnector1" presStyleLbl="node1" presStyleIdx="0" presStyleCnt="0"/>
      <dgm:spPr/>
    </dgm:pt>
    <dgm:pt modelId="{9C137ABB-B3DD-4E08-A914-55D57DEEDC3E}" type="pres">
      <dgm:prSet presAssocID="{08CF3908-7C13-4F45-AF77-F8F0D25F0786}" presName="hierChild2" presStyleCnt="0"/>
      <dgm:spPr/>
    </dgm:pt>
    <dgm:pt modelId="{C0D1D949-C56E-4366-A229-45A8DDC10DE7}" type="pres">
      <dgm:prSet presAssocID="{995C5BF1-64C9-48C1-96FB-49C315B312AA}" presName="Name37" presStyleLbl="parChTrans1D2" presStyleIdx="0" presStyleCnt="2"/>
      <dgm:spPr/>
    </dgm:pt>
    <dgm:pt modelId="{24847E3F-1A49-42C5-A3B5-2A38F142F1F7}" type="pres">
      <dgm:prSet presAssocID="{F9A507AA-E391-4B3D-B807-FC9D48526AE3}" presName="hierRoot2" presStyleCnt="0">
        <dgm:presLayoutVars>
          <dgm:hierBranch val="init"/>
        </dgm:presLayoutVars>
      </dgm:prSet>
      <dgm:spPr/>
    </dgm:pt>
    <dgm:pt modelId="{BB54EDCA-95DA-45E1-9FC0-A172E785DC47}" type="pres">
      <dgm:prSet presAssocID="{F9A507AA-E391-4B3D-B807-FC9D48526AE3}" presName="rootComposite" presStyleCnt="0"/>
      <dgm:spPr/>
    </dgm:pt>
    <dgm:pt modelId="{6B562FF4-1F98-4EDA-891A-72AE5A4CAFAB}" type="pres">
      <dgm:prSet presAssocID="{F9A507AA-E391-4B3D-B807-FC9D48526AE3}" presName="rootText" presStyleLbl="node2" presStyleIdx="0" presStyleCnt="2">
        <dgm:presLayoutVars>
          <dgm:chPref val="3"/>
        </dgm:presLayoutVars>
      </dgm:prSet>
      <dgm:spPr/>
    </dgm:pt>
    <dgm:pt modelId="{47F008CD-A6E5-4E24-A60C-7185E2E7024C}" type="pres">
      <dgm:prSet presAssocID="{F9A507AA-E391-4B3D-B807-FC9D48526AE3}" presName="rootConnector" presStyleLbl="node2" presStyleIdx="0" presStyleCnt="2"/>
      <dgm:spPr/>
    </dgm:pt>
    <dgm:pt modelId="{B12F9C65-1669-43FF-B819-5695F2656FF9}" type="pres">
      <dgm:prSet presAssocID="{F9A507AA-E391-4B3D-B807-FC9D48526AE3}" presName="hierChild4" presStyleCnt="0"/>
      <dgm:spPr/>
    </dgm:pt>
    <dgm:pt modelId="{802C52F5-FED0-4ED0-85E6-7600371C8957}" type="pres">
      <dgm:prSet presAssocID="{F9A507AA-E391-4B3D-B807-FC9D48526AE3}" presName="hierChild5" presStyleCnt="0"/>
      <dgm:spPr/>
    </dgm:pt>
    <dgm:pt modelId="{C994E3AD-974F-4428-BF9D-66D7DF65D3FD}" type="pres">
      <dgm:prSet presAssocID="{23811E06-B9E9-44F2-A04D-84AAE6FB6680}" presName="Name37" presStyleLbl="parChTrans1D2" presStyleIdx="1" presStyleCnt="2"/>
      <dgm:spPr/>
    </dgm:pt>
    <dgm:pt modelId="{28B36B9F-0293-4240-A076-1A4BA38AF2D9}" type="pres">
      <dgm:prSet presAssocID="{6DB5FEC2-21BB-47CF-8391-6876294C58ED}" presName="hierRoot2" presStyleCnt="0">
        <dgm:presLayoutVars>
          <dgm:hierBranch val="init"/>
        </dgm:presLayoutVars>
      </dgm:prSet>
      <dgm:spPr/>
    </dgm:pt>
    <dgm:pt modelId="{B2B8DA09-68E7-4573-8325-93440F68501A}" type="pres">
      <dgm:prSet presAssocID="{6DB5FEC2-21BB-47CF-8391-6876294C58ED}" presName="rootComposite" presStyleCnt="0"/>
      <dgm:spPr/>
    </dgm:pt>
    <dgm:pt modelId="{508A558C-F194-446A-B12C-A9774BD6029E}" type="pres">
      <dgm:prSet presAssocID="{6DB5FEC2-21BB-47CF-8391-6876294C58ED}" presName="rootText" presStyleLbl="node2" presStyleIdx="1" presStyleCnt="2">
        <dgm:presLayoutVars>
          <dgm:chPref val="3"/>
        </dgm:presLayoutVars>
      </dgm:prSet>
      <dgm:spPr/>
    </dgm:pt>
    <dgm:pt modelId="{11963987-49FE-4625-B90E-4285CA557F9D}" type="pres">
      <dgm:prSet presAssocID="{6DB5FEC2-21BB-47CF-8391-6876294C58ED}" presName="rootConnector" presStyleLbl="node2" presStyleIdx="1" presStyleCnt="2"/>
      <dgm:spPr/>
    </dgm:pt>
    <dgm:pt modelId="{8B814658-9725-4A89-9791-1B875B6B6E3C}" type="pres">
      <dgm:prSet presAssocID="{6DB5FEC2-21BB-47CF-8391-6876294C58ED}" presName="hierChild4" presStyleCnt="0"/>
      <dgm:spPr/>
    </dgm:pt>
    <dgm:pt modelId="{BC60A17A-0D3E-4DE8-8785-D94877791E4B}" type="pres">
      <dgm:prSet presAssocID="{6DB5FEC2-21BB-47CF-8391-6876294C58ED}" presName="hierChild5" presStyleCnt="0"/>
      <dgm:spPr/>
    </dgm:pt>
    <dgm:pt modelId="{AAF75661-43EB-47AA-A69B-C20F9F17B138}" type="pres">
      <dgm:prSet presAssocID="{08CF3908-7C13-4F45-AF77-F8F0D25F0786}" presName="hierChild3" presStyleCnt="0"/>
      <dgm:spPr/>
    </dgm:pt>
  </dgm:ptLst>
  <dgm:cxnLst>
    <dgm:cxn modelId="{E4C0DE57-0FD9-4385-957D-AC767ACAD8B2}" type="presOf" srcId="{F9A507AA-E391-4B3D-B807-FC9D48526AE3}" destId="{6B562FF4-1F98-4EDA-891A-72AE5A4CAFAB}" srcOrd="0" destOrd="0" presId="urn:microsoft.com/office/officeart/2005/8/layout/orgChart1"/>
    <dgm:cxn modelId="{BB33B2A5-ED83-43C8-917B-4EFEA38AE332}" type="presOf" srcId="{2EE08004-50D5-4AD5-AFD8-AF41F1C20ABC}" destId="{722554F4-2E28-4AEB-A9C6-71B183CB72E1}" srcOrd="0" destOrd="0" presId="urn:microsoft.com/office/officeart/2005/8/layout/orgChart1"/>
    <dgm:cxn modelId="{D772B473-84FF-4C82-9367-5A3CC08B97D9}" srcId="{08CF3908-7C13-4F45-AF77-F8F0D25F0786}" destId="{6DB5FEC2-21BB-47CF-8391-6876294C58ED}" srcOrd="1" destOrd="0" parTransId="{23811E06-B9E9-44F2-A04D-84AAE6FB6680}" sibTransId="{11CDD149-A5B3-49D7-8018-02133B70E29B}"/>
    <dgm:cxn modelId="{B916CCF9-8B51-485C-94C1-BCA09A0DAD17}" type="presOf" srcId="{6DB5FEC2-21BB-47CF-8391-6876294C58ED}" destId="{508A558C-F194-446A-B12C-A9774BD6029E}" srcOrd="0" destOrd="0" presId="urn:microsoft.com/office/officeart/2005/8/layout/orgChart1"/>
    <dgm:cxn modelId="{64DAB49D-FC0E-4A1B-B96F-09F24A285477}" type="presOf" srcId="{F9A507AA-E391-4B3D-B807-FC9D48526AE3}" destId="{47F008CD-A6E5-4E24-A60C-7185E2E7024C}" srcOrd="1" destOrd="0" presId="urn:microsoft.com/office/officeart/2005/8/layout/orgChart1"/>
    <dgm:cxn modelId="{F8E21ECA-BECF-499A-880A-9551A891B7F8}" type="presOf" srcId="{2EE08004-50D5-4AD5-AFD8-AF41F1C20ABC}" destId="{B9D2ECC8-552E-40A1-8B99-AA2BA7A9ABAF}" srcOrd="1" destOrd="0" presId="urn:microsoft.com/office/officeart/2005/8/layout/orgChart1"/>
    <dgm:cxn modelId="{35CCB7F7-7E68-4219-BF72-6BEA16B3C8DF}" type="presOf" srcId="{EF762BE8-DAB1-45C1-8479-72141ADC0D8A}" destId="{868EEE31-8E5A-4748-878E-809961728350}" srcOrd="0" destOrd="0" presId="urn:microsoft.com/office/officeart/2005/8/layout/orgChart1"/>
    <dgm:cxn modelId="{618F09F9-7F66-4CD3-916E-B4B7C59EAE5F}" type="presOf" srcId="{6DB5FEC2-21BB-47CF-8391-6876294C58ED}" destId="{11963987-49FE-4625-B90E-4285CA557F9D}" srcOrd="1" destOrd="0" presId="urn:microsoft.com/office/officeart/2005/8/layout/orgChart1"/>
    <dgm:cxn modelId="{7463B4FA-DD70-43BF-9575-5F8426C0D774}" type="presOf" srcId="{899823DA-CB96-4929-9A9F-C2E2E841337E}" destId="{48F80D2A-ECD4-4E02-B7BF-81D7B18BC448}" srcOrd="0" destOrd="0" presId="urn:microsoft.com/office/officeart/2005/8/layout/orgChart1"/>
    <dgm:cxn modelId="{9AEE8A4A-9C40-485D-8D63-BD4916031087}" srcId="{EF762BE8-DAB1-45C1-8479-72141ADC0D8A}" destId="{08CF3908-7C13-4F45-AF77-F8F0D25F0786}" srcOrd="2" destOrd="0" parTransId="{B3CF2783-3969-4138-BA71-045412B2FC2F}" sibTransId="{34F5E91A-46B6-41B0-9455-B8626C12B5AD}"/>
    <dgm:cxn modelId="{041F97F8-3C47-48E6-BA19-10111849CB63}" type="presOf" srcId="{899823DA-CB96-4929-9A9F-C2E2E841337E}" destId="{ED91D5B9-F8DF-4787-8D20-2D7102078CF8}" srcOrd="1" destOrd="0" presId="urn:microsoft.com/office/officeart/2005/8/layout/orgChart1"/>
    <dgm:cxn modelId="{87960A40-7DC3-4CC5-97DA-3C4149BBF0EE}" srcId="{EF762BE8-DAB1-45C1-8479-72141ADC0D8A}" destId="{2EE08004-50D5-4AD5-AFD8-AF41F1C20ABC}" srcOrd="0" destOrd="0" parTransId="{2CA156C8-A438-44F5-8469-F4DFD68A65A3}" sibTransId="{D6B56B86-DD84-4AE3-AC17-68FEABCBD49D}"/>
    <dgm:cxn modelId="{C245F4F9-2FC7-42F0-844C-9B7981589370}" type="presOf" srcId="{23811E06-B9E9-44F2-A04D-84AAE6FB6680}" destId="{C994E3AD-974F-4428-BF9D-66D7DF65D3FD}" srcOrd="0" destOrd="0" presId="urn:microsoft.com/office/officeart/2005/8/layout/orgChart1"/>
    <dgm:cxn modelId="{2AEDC620-4339-4050-AC0E-FB5D414FDF9E}" type="presOf" srcId="{08CF3908-7C13-4F45-AF77-F8F0D25F0786}" destId="{694A7A3C-6F9D-41E2-BFAE-03DED0073AD8}" srcOrd="0" destOrd="0" presId="urn:microsoft.com/office/officeart/2005/8/layout/orgChart1"/>
    <dgm:cxn modelId="{7C11F3B9-5F69-4938-A35B-48AC1DD1DED8}" srcId="{08CF3908-7C13-4F45-AF77-F8F0D25F0786}" destId="{F9A507AA-E391-4B3D-B807-FC9D48526AE3}" srcOrd="0" destOrd="0" parTransId="{995C5BF1-64C9-48C1-96FB-49C315B312AA}" sibTransId="{2323C5FC-31B6-4093-8E4D-007BE0A2567B}"/>
    <dgm:cxn modelId="{AD444EA8-9B51-4133-8793-E32F71E9309A}" srcId="{EF762BE8-DAB1-45C1-8479-72141ADC0D8A}" destId="{899823DA-CB96-4929-9A9F-C2E2E841337E}" srcOrd="1" destOrd="0" parTransId="{894937A8-E62B-400C-BD95-1ABEB726E8A3}" sibTransId="{75702B96-E5CD-4C79-BB2C-D72298D3B29A}"/>
    <dgm:cxn modelId="{73E78532-E91E-4554-8A12-EAF8AB72E831}" type="presOf" srcId="{08CF3908-7C13-4F45-AF77-F8F0D25F0786}" destId="{A52093E5-88CD-4DFF-B67B-B2F7116823E9}" srcOrd="1" destOrd="0" presId="urn:microsoft.com/office/officeart/2005/8/layout/orgChart1"/>
    <dgm:cxn modelId="{F901861B-20EB-4C74-82EE-4ECFA0DB90BD}" type="presOf" srcId="{995C5BF1-64C9-48C1-96FB-49C315B312AA}" destId="{C0D1D949-C56E-4366-A229-45A8DDC10DE7}" srcOrd="0" destOrd="0" presId="urn:microsoft.com/office/officeart/2005/8/layout/orgChart1"/>
    <dgm:cxn modelId="{DD5ECC58-FB2F-4FE6-97F8-D54FE8E47E07}" type="presParOf" srcId="{868EEE31-8E5A-4748-878E-809961728350}" destId="{D49FDB50-3903-4137-B591-563957A669E0}" srcOrd="0" destOrd="0" presId="urn:microsoft.com/office/officeart/2005/8/layout/orgChart1"/>
    <dgm:cxn modelId="{F267BBE7-1729-4FD0-9479-09B7482C761C}" type="presParOf" srcId="{D49FDB50-3903-4137-B591-563957A669E0}" destId="{FDDEFCA7-18E4-451D-8D0A-F1B022305E8C}" srcOrd="0" destOrd="0" presId="urn:microsoft.com/office/officeart/2005/8/layout/orgChart1"/>
    <dgm:cxn modelId="{3911B014-A36F-479C-A1FF-1885D3257AEA}" type="presParOf" srcId="{FDDEFCA7-18E4-451D-8D0A-F1B022305E8C}" destId="{722554F4-2E28-4AEB-A9C6-71B183CB72E1}" srcOrd="0" destOrd="0" presId="urn:microsoft.com/office/officeart/2005/8/layout/orgChart1"/>
    <dgm:cxn modelId="{118EAF20-3B28-49E6-B2BB-EF12B84714D7}" type="presParOf" srcId="{FDDEFCA7-18E4-451D-8D0A-F1B022305E8C}" destId="{B9D2ECC8-552E-40A1-8B99-AA2BA7A9ABAF}" srcOrd="1" destOrd="0" presId="urn:microsoft.com/office/officeart/2005/8/layout/orgChart1"/>
    <dgm:cxn modelId="{EFEC783E-0F76-4AE4-9EE4-4AA59D3E6DBB}" type="presParOf" srcId="{D49FDB50-3903-4137-B591-563957A669E0}" destId="{D52D998C-9B5B-4A2F-B181-0945DCD7CE94}" srcOrd="1" destOrd="0" presId="urn:microsoft.com/office/officeart/2005/8/layout/orgChart1"/>
    <dgm:cxn modelId="{5572DFD7-4472-4D39-A335-4BBDC212E8BF}" type="presParOf" srcId="{D49FDB50-3903-4137-B591-563957A669E0}" destId="{2CE4ACB5-4E00-4ABE-ACA5-74905EED1B57}" srcOrd="2" destOrd="0" presId="urn:microsoft.com/office/officeart/2005/8/layout/orgChart1"/>
    <dgm:cxn modelId="{565C174E-119C-435F-B15A-B3CCB8065105}" type="presParOf" srcId="{868EEE31-8E5A-4748-878E-809961728350}" destId="{722D8EBF-206A-40F7-B851-0392CA41D571}" srcOrd="1" destOrd="0" presId="urn:microsoft.com/office/officeart/2005/8/layout/orgChart1"/>
    <dgm:cxn modelId="{F1530DAA-9147-4331-8574-4E22F30EBB5D}" type="presParOf" srcId="{722D8EBF-206A-40F7-B851-0392CA41D571}" destId="{687BD540-79E1-45DC-B4E1-F97EFF710CD7}" srcOrd="0" destOrd="0" presId="urn:microsoft.com/office/officeart/2005/8/layout/orgChart1"/>
    <dgm:cxn modelId="{CBB1E2E9-AB75-4314-AA0E-FF81984689C7}" type="presParOf" srcId="{687BD540-79E1-45DC-B4E1-F97EFF710CD7}" destId="{48F80D2A-ECD4-4E02-B7BF-81D7B18BC448}" srcOrd="0" destOrd="0" presId="urn:microsoft.com/office/officeart/2005/8/layout/orgChart1"/>
    <dgm:cxn modelId="{8F596D81-67AF-41C8-8B04-E359276CD975}" type="presParOf" srcId="{687BD540-79E1-45DC-B4E1-F97EFF710CD7}" destId="{ED91D5B9-F8DF-4787-8D20-2D7102078CF8}" srcOrd="1" destOrd="0" presId="urn:microsoft.com/office/officeart/2005/8/layout/orgChart1"/>
    <dgm:cxn modelId="{C9750CEF-9327-40B3-B944-98EFE999EE4F}" type="presParOf" srcId="{722D8EBF-206A-40F7-B851-0392CA41D571}" destId="{EE3C0AF3-A7DD-4604-A802-81FB4BED45C1}" srcOrd="1" destOrd="0" presId="urn:microsoft.com/office/officeart/2005/8/layout/orgChart1"/>
    <dgm:cxn modelId="{5BC61186-64EE-48D7-A388-16D530BCB3E2}" type="presParOf" srcId="{722D8EBF-206A-40F7-B851-0392CA41D571}" destId="{9FAAECBF-F4FC-47DB-A117-6EE88E81D793}" srcOrd="2" destOrd="0" presId="urn:microsoft.com/office/officeart/2005/8/layout/orgChart1"/>
    <dgm:cxn modelId="{CF9D8F31-6D7D-45AA-890B-D3E78617B606}" type="presParOf" srcId="{868EEE31-8E5A-4748-878E-809961728350}" destId="{B8A7C6C2-3D3D-4585-B410-CE50DDB8F8FC}" srcOrd="2" destOrd="0" presId="urn:microsoft.com/office/officeart/2005/8/layout/orgChart1"/>
    <dgm:cxn modelId="{672DE1A0-012E-46A4-9412-637BBFB4EC83}" type="presParOf" srcId="{B8A7C6C2-3D3D-4585-B410-CE50DDB8F8FC}" destId="{5EDE1AD4-992D-43C3-BDC8-0D036299D332}" srcOrd="0" destOrd="0" presId="urn:microsoft.com/office/officeart/2005/8/layout/orgChart1"/>
    <dgm:cxn modelId="{6FEA2764-B169-4087-AC74-076CF967D5EB}" type="presParOf" srcId="{5EDE1AD4-992D-43C3-BDC8-0D036299D332}" destId="{694A7A3C-6F9D-41E2-BFAE-03DED0073AD8}" srcOrd="0" destOrd="0" presId="urn:microsoft.com/office/officeart/2005/8/layout/orgChart1"/>
    <dgm:cxn modelId="{64A8E856-8909-438C-9F5B-C77C4A7621D2}" type="presParOf" srcId="{5EDE1AD4-992D-43C3-BDC8-0D036299D332}" destId="{A52093E5-88CD-4DFF-B67B-B2F7116823E9}" srcOrd="1" destOrd="0" presId="urn:microsoft.com/office/officeart/2005/8/layout/orgChart1"/>
    <dgm:cxn modelId="{9C4C34E1-EAD6-4C95-978A-7F409F3C2894}" type="presParOf" srcId="{B8A7C6C2-3D3D-4585-B410-CE50DDB8F8FC}" destId="{9C137ABB-B3DD-4E08-A914-55D57DEEDC3E}" srcOrd="1" destOrd="0" presId="urn:microsoft.com/office/officeart/2005/8/layout/orgChart1"/>
    <dgm:cxn modelId="{B02A8FAA-2E68-4BA2-AF08-82F5CEE2C2B1}" type="presParOf" srcId="{9C137ABB-B3DD-4E08-A914-55D57DEEDC3E}" destId="{C0D1D949-C56E-4366-A229-45A8DDC10DE7}" srcOrd="0" destOrd="0" presId="urn:microsoft.com/office/officeart/2005/8/layout/orgChart1"/>
    <dgm:cxn modelId="{1B52C589-E9CD-4E89-A4FE-F6E4D7AC5EA7}" type="presParOf" srcId="{9C137ABB-B3DD-4E08-A914-55D57DEEDC3E}" destId="{24847E3F-1A49-42C5-A3B5-2A38F142F1F7}" srcOrd="1" destOrd="0" presId="urn:microsoft.com/office/officeart/2005/8/layout/orgChart1"/>
    <dgm:cxn modelId="{950F845B-D717-465C-A171-ABF2BF5DA66E}" type="presParOf" srcId="{24847E3F-1A49-42C5-A3B5-2A38F142F1F7}" destId="{BB54EDCA-95DA-45E1-9FC0-A172E785DC47}" srcOrd="0" destOrd="0" presId="urn:microsoft.com/office/officeart/2005/8/layout/orgChart1"/>
    <dgm:cxn modelId="{B54F6859-CCC5-48CD-93BD-66D82BA77EBB}" type="presParOf" srcId="{BB54EDCA-95DA-45E1-9FC0-A172E785DC47}" destId="{6B562FF4-1F98-4EDA-891A-72AE5A4CAFAB}" srcOrd="0" destOrd="0" presId="urn:microsoft.com/office/officeart/2005/8/layout/orgChart1"/>
    <dgm:cxn modelId="{0A451F7A-480E-4A54-A852-C03D59E42FA6}" type="presParOf" srcId="{BB54EDCA-95DA-45E1-9FC0-A172E785DC47}" destId="{47F008CD-A6E5-4E24-A60C-7185E2E7024C}" srcOrd="1" destOrd="0" presId="urn:microsoft.com/office/officeart/2005/8/layout/orgChart1"/>
    <dgm:cxn modelId="{E5985D8C-BCDD-49A8-BDCC-0A3CE45F72D5}" type="presParOf" srcId="{24847E3F-1A49-42C5-A3B5-2A38F142F1F7}" destId="{B12F9C65-1669-43FF-B819-5695F2656FF9}" srcOrd="1" destOrd="0" presId="urn:microsoft.com/office/officeart/2005/8/layout/orgChart1"/>
    <dgm:cxn modelId="{D3DFC7EE-AA03-446A-9F99-61113C2D614B}" type="presParOf" srcId="{24847E3F-1A49-42C5-A3B5-2A38F142F1F7}" destId="{802C52F5-FED0-4ED0-85E6-7600371C8957}" srcOrd="2" destOrd="0" presId="urn:microsoft.com/office/officeart/2005/8/layout/orgChart1"/>
    <dgm:cxn modelId="{B3A19858-4B3E-4BC6-8252-D96ABD646AE1}" type="presParOf" srcId="{9C137ABB-B3DD-4E08-A914-55D57DEEDC3E}" destId="{C994E3AD-974F-4428-BF9D-66D7DF65D3FD}" srcOrd="2" destOrd="0" presId="urn:microsoft.com/office/officeart/2005/8/layout/orgChart1"/>
    <dgm:cxn modelId="{E4BDEACB-E6F3-45E3-B70A-CF2828155F03}" type="presParOf" srcId="{9C137ABB-B3DD-4E08-A914-55D57DEEDC3E}" destId="{28B36B9F-0293-4240-A076-1A4BA38AF2D9}" srcOrd="3" destOrd="0" presId="urn:microsoft.com/office/officeart/2005/8/layout/orgChart1"/>
    <dgm:cxn modelId="{7E7EC1A3-CF50-43E5-8648-5FA69C8F8639}" type="presParOf" srcId="{28B36B9F-0293-4240-A076-1A4BA38AF2D9}" destId="{B2B8DA09-68E7-4573-8325-93440F68501A}" srcOrd="0" destOrd="0" presId="urn:microsoft.com/office/officeart/2005/8/layout/orgChart1"/>
    <dgm:cxn modelId="{FC409C6E-BF34-4BDF-A051-000936D522D0}" type="presParOf" srcId="{B2B8DA09-68E7-4573-8325-93440F68501A}" destId="{508A558C-F194-446A-B12C-A9774BD6029E}" srcOrd="0" destOrd="0" presId="urn:microsoft.com/office/officeart/2005/8/layout/orgChart1"/>
    <dgm:cxn modelId="{F50A8C31-11E2-497C-B693-C2849555B31E}" type="presParOf" srcId="{B2B8DA09-68E7-4573-8325-93440F68501A}" destId="{11963987-49FE-4625-B90E-4285CA557F9D}" srcOrd="1" destOrd="0" presId="urn:microsoft.com/office/officeart/2005/8/layout/orgChart1"/>
    <dgm:cxn modelId="{48BFDBA0-FE6F-4925-93A5-95B18FF52E82}" type="presParOf" srcId="{28B36B9F-0293-4240-A076-1A4BA38AF2D9}" destId="{8B814658-9725-4A89-9791-1B875B6B6E3C}" srcOrd="1" destOrd="0" presId="urn:microsoft.com/office/officeart/2005/8/layout/orgChart1"/>
    <dgm:cxn modelId="{48863F7C-49EF-48FC-97AB-A5D07609C9E0}" type="presParOf" srcId="{28B36B9F-0293-4240-A076-1A4BA38AF2D9}" destId="{BC60A17A-0D3E-4DE8-8785-D94877791E4B}" srcOrd="2" destOrd="0" presId="urn:microsoft.com/office/officeart/2005/8/layout/orgChart1"/>
    <dgm:cxn modelId="{D2E8E9A3-220D-4DD3-B6D0-E0147EF4C1AE}" type="presParOf" srcId="{B8A7C6C2-3D3D-4585-B410-CE50DDB8F8FC}" destId="{AAF75661-43EB-47AA-A69B-C20F9F17B1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Globals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F0ADC228-6EAB-404D-88E2-2E74C7CE12F2}">
      <dgm:prSet/>
      <dgm:spPr/>
      <dgm:t>
        <a:bodyPr/>
        <a:lstStyle/>
        <a:p>
          <a:r>
            <a:rPr lang="de-DE"/>
            <a:t>args</a:t>
          </a:r>
          <a:endParaRPr lang="de-DE"/>
        </a:p>
      </dgm:t>
    </dgm:pt>
    <dgm:pt modelId="{E4B1AD14-F139-484F-A5EB-806CAD369A5C}" type="parTrans" cxnId="{C58A3DCF-37A3-4E22-9DC1-50D93D3F8684}">
      <dgm:prSet/>
      <dgm:spPr/>
      <dgm:t>
        <a:bodyPr/>
        <a:lstStyle/>
        <a:p>
          <a:endParaRPr lang="de-DE"/>
        </a:p>
      </dgm:t>
    </dgm:pt>
    <dgm:pt modelId="{9B840F1F-3CE9-470F-B807-AE1151F5B992}" type="sibTrans" cxnId="{C58A3DCF-37A3-4E22-9DC1-50D93D3F8684}">
      <dgm:prSet/>
      <dgm:spPr/>
      <dgm:t>
        <a:bodyPr/>
        <a:lstStyle/>
        <a:p>
          <a:endParaRPr lang="de-DE"/>
        </a:p>
      </dgm:t>
    </dgm:pt>
    <dgm:pt modelId="{BBBB4A4D-E8D7-444A-A9B5-6D122C54A65E}">
      <dgm:prSet/>
      <dgm:spPr/>
      <dgm:t>
        <a:bodyPr/>
        <a:lstStyle/>
        <a:p>
          <a:r>
            <a:rPr lang="de-DE"/>
            <a:t>sqlcl</a:t>
          </a:r>
          <a:endParaRPr lang="de-DE"/>
        </a:p>
      </dgm:t>
    </dgm:pt>
    <dgm:pt modelId="{1A86641A-4EF6-4B41-8205-0F2137F2531C}" type="parTrans" cxnId="{0542BBC6-C412-4CDA-A4A2-BC05D4BA4450}">
      <dgm:prSet/>
      <dgm:spPr/>
      <dgm:t>
        <a:bodyPr/>
        <a:lstStyle/>
        <a:p>
          <a:endParaRPr lang="de-DE"/>
        </a:p>
      </dgm:t>
    </dgm:pt>
    <dgm:pt modelId="{560EE5C0-DAC7-4E66-AE24-C14B9707E9C4}" type="sibTrans" cxnId="{0542BBC6-C412-4CDA-A4A2-BC05D4BA4450}">
      <dgm:prSet/>
      <dgm:spPr/>
      <dgm:t>
        <a:bodyPr/>
        <a:lstStyle/>
        <a:p>
          <a:endParaRPr lang="de-DE"/>
        </a:p>
      </dgm:t>
    </dgm:pt>
    <dgm:pt modelId="{9659240A-A016-4A49-941B-466FEC82D263}">
      <dgm:prSet/>
      <dgm:spPr/>
      <dgm:t>
        <a:bodyPr/>
        <a:lstStyle/>
        <a:p>
          <a:r>
            <a:rPr lang="de-DE"/>
            <a:t>sqlcl.setStmt(&lt;string&gt;)</a:t>
          </a:r>
          <a:endParaRPr lang="de-DE"/>
        </a:p>
      </dgm:t>
    </dgm:pt>
    <dgm:pt modelId="{BCE1ECCA-C6E9-4866-B9D7-B07C6E775CD3}" type="parTrans" cxnId="{09A4A25D-24A1-4577-8B4A-56335F6CF89A}">
      <dgm:prSet/>
      <dgm:spPr/>
      <dgm:t>
        <a:bodyPr/>
        <a:lstStyle/>
        <a:p>
          <a:endParaRPr lang="de-DE"/>
        </a:p>
      </dgm:t>
    </dgm:pt>
    <dgm:pt modelId="{B621AD7F-A0E9-4957-BD99-83CBED95C76B}" type="sibTrans" cxnId="{09A4A25D-24A1-4577-8B4A-56335F6CF89A}">
      <dgm:prSet/>
      <dgm:spPr/>
      <dgm:t>
        <a:bodyPr/>
        <a:lstStyle/>
        <a:p>
          <a:endParaRPr lang="de-DE"/>
        </a:p>
      </dgm:t>
    </dgm:pt>
    <dgm:pt modelId="{D048F635-AA9E-452C-A576-CF759C7AD44F}">
      <dgm:prSet/>
      <dgm:spPr/>
      <dgm:t>
        <a:bodyPr/>
        <a:lstStyle/>
        <a:p>
          <a:r>
            <a:rPr lang="de-DE"/>
            <a:t>sqlcl.run()</a:t>
          </a:r>
          <a:endParaRPr lang="de-DE"/>
        </a:p>
      </dgm:t>
    </dgm:pt>
    <dgm:pt modelId="{FA3190EF-742F-42A1-B8A5-847499710FB8}" type="parTrans" cxnId="{842249C9-E00E-4206-9065-B075E6F60E16}">
      <dgm:prSet/>
      <dgm:spPr/>
      <dgm:t>
        <a:bodyPr/>
        <a:lstStyle/>
        <a:p>
          <a:endParaRPr lang="de-DE"/>
        </a:p>
      </dgm:t>
    </dgm:pt>
    <dgm:pt modelId="{BA52D02F-EEE5-4B69-9D35-9AE81EC1085A}" type="sibTrans" cxnId="{842249C9-E00E-4206-9065-B075E6F60E16}">
      <dgm:prSet/>
      <dgm:spPr/>
      <dgm:t>
        <a:bodyPr/>
        <a:lstStyle/>
        <a:p>
          <a:endParaRPr lang="de-DE"/>
        </a:p>
      </dgm:t>
    </dgm:pt>
    <dgm:pt modelId="{44BD833A-8D5B-4CFE-A99F-067717C09B18}">
      <dgm:prSet/>
      <dgm:spPr/>
      <dgm:t>
        <a:bodyPr/>
        <a:lstStyle/>
        <a:p>
          <a:r>
            <a:rPr lang="de-DE"/>
            <a:t>ctx</a:t>
          </a:r>
          <a:endParaRPr lang="de-DE"/>
        </a:p>
      </dgm:t>
    </dgm:pt>
    <dgm:pt modelId="{3DE2C3E1-638D-434D-8729-8A027C093A4E}" type="parTrans" cxnId="{BDF345FD-8614-43C5-86F4-FD0F1935CC52}">
      <dgm:prSet/>
      <dgm:spPr/>
      <dgm:t>
        <a:bodyPr/>
        <a:lstStyle/>
        <a:p>
          <a:endParaRPr lang="de-DE"/>
        </a:p>
      </dgm:t>
    </dgm:pt>
    <dgm:pt modelId="{17A85EC2-3614-40C8-AB16-15965733ACF3}" type="sibTrans" cxnId="{BDF345FD-8614-43C5-86F4-FD0F1935CC52}">
      <dgm:prSet/>
      <dgm:spPr/>
      <dgm:t>
        <a:bodyPr/>
        <a:lstStyle/>
        <a:p>
          <a:endParaRPr lang="de-DE"/>
        </a:p>
      </dgm:t>
    </dgm:pt>
    <dgm:pt modelId="{05AD67F5-8C1F-4898-B985-0818DC6737B6}">
      <dgm:prSet/>
      <dgm:spPr/>
      <dgm:t>
        <a:bodyPr/>
        <a:lstStyle/>
        <a:p>
          <a:r>
            <a:rPr lang="de-DE"/>
            <a:t>ctx.write(&lt;string&gt;)</a:t>
          </a:r>
          <a:endParaRPr lang="de-DE"/>
        </a:p>
      </dgm:t>
    </dgm:pt>
    <dgm:pt modelId="{A8467390-8F5A-4241-B77C-1760C44E4BAC}" type="parTrans" cxnId="{6857FE22-3D7F-4706-9A80-430AB8407190}">
      <dgm:prSet/>
      <dgm:spPr/>
      <dgm:t>
        <a:bodyPr/>
        <a:lstStyle/>
        <a:p>
          <a:endParaRPr lang="de-DE"/>
        </a:p>
      </dgm:t>
    </dgm:pt>
    <dgm:pt modelId="{E5FF884C-485C-4746-8876-203557FC7612}" type="sibTrans" cxnId="{6857FE22-3D7F-4706-9A80-430AB8407190}">
      <dgm:prSet/>
      <dgm:spPr/>
      <dgm:t>
        <a:bodyPr/>
        <a:lstStyle/>
        <a:p>
          <a:endParaRPr lang="de-DE"/>
        </a:p>
      </dgm:t>
    </dgm:pt>
    <dgm:pt modelId="{F855C7E7-A51F-49B6-A2B3-7E6AC3F8F76C}">
      <dgm:prSet/>
      <dgm:spPr/>
      <dgm:t>
        <a:bodyPr/>
        <a:lstStyle/>
        <a:p>
          <a:r>
            <a:rPr lang="de-DE"/>
            <a:t>Util</a:t>
          </a:r>
          <a:endParaRPr lang="de-DE"/>
        </a:p>
      </dgm:t>
    </dgm:pt>
    <dgm:pt modelId="{1F90EA7A-AB74-4924-862F-B10616F1E058}" type="parTrans" cxnId="{DD0DC879-52E8-4036-9A37-082173C6671F}">
      <dgm:prSet/>
      <dgm:spPr/>
      <dgm:t>
        <a:bodyPr/>
        <a:lstStyle/>
        <a:p>
          <a:endParaRPr lang="de-DE"/>
        </a:p>
      </dgm:t>
    </dgm:pt>
    <dgm:pt modelId="{553D0321-A66E-4BAF-B1F4-3BBF5841ABDD}" type="sibTrans" cxnId="{DD0DC879-52E8-4036-9A37-082173C6671F}">
      <dgm:prSet/>
      <dgm:spPr/>
      <dgm:t>
        <a:bodyPr/>
        <a:lstStyle/>
        <a:p>
          <a:endParaRPr lang="de-DE"/>
        </a:p>
      </dgm:t>
    </dgm:pt>
    <dgm:pt modelId="{0AD89C1C-8DAA-4D7F-9C2E-C361505B697B}">
      <dgm:prSet/>
      <dgm:spPr/>
      <dgm:t>
        <a:bodyPr/>
        <a:lstStyle/>
        <a:p>
          <a:r>
            <a:rPr lang="de-DE"/>
            <a:t>execute(&lt;string&gt;,binds)</a:t>
          </a:r>
          <a:endParaRPr lang="de-DE"/>
        </a:p>
      </dgm:t>
    </dgm:pt>
    <dgm:pt modelId="{8ECBAABC-A718-41C3-A5DD-8E1288F4DC12}" type="parTrans" cxnId="{86310F84-7646-4282-84AC-D71A56532A20}">
      <dgm:prSet/>
      <dgm:spPr/>
      <dgm:t>
        <a:bodyPr/>
        <a:lstStyle/>
        <a:p>
          <a:endParaRPr lang="de-DE"/>
        </a:p>
      </dgm:t>
    </dgm:pt>
    <dgm:pt modelId="{D608F9E3-09FC-433D-9ED4-D2D3038F3449}" type="sibTrans" cxnId="{86310F84-7646-4282-84AC-D71A56532A20}">
      <dgm:prSet/>
      <dgm:spPr/>
      <dgm:t>
        <a:bodyPr/>
        <a:lstStyle/>
        <a:p>
          <a:endParaRPr lang="de-DE"/>
        </a:p>
      </dgm:t>
    </dgm:pt>
    <dgm:pt modelId="{523FD5ED-FB2C-4AA6-BDC2-4BE637BAF059}">
      <dgm:prSet/>
      <dgm:spPr/>
      <dgm:t>
        <a:bodyPr/>
        <a:lstStyle/>
        <a:p>
          <a:r>
            <a:rPr lang="de-DE"/>
            <a:t>executeReturnOneCol(&lt;string&gt;,binds)</a:t>
          </a:r>
          <a:endParaRPr lang="de-DE"/>
        </a:p>
      </dgm:t>
    </dgm:pt>
    <dgm:pt modelId="{6E9FF694-0B42-43A8-8D80-EADE94C87217}" type="parTrans" cxnId="{34ECB556-8120-4CC9-9B69-A8305AF92A4F}">
      <dgm:prSet/>
      <dgm:spPr/>
      <dgm:t>
        <a:bodyPr/>
        <a:lstStyle/>
        <a:p>
          <a:endParaRPr lang="de-DE"/>
        </a:p>
      </dgm:t>
    </dgm:pt>
    <dgm:pt modelId="{579A1E41-D3B7-4E0E-BEFA-0FAC15ECD128}" type="sibTrans" cxnId="{34ECB556-8120-4CC9-9B69-A8305AF92A4F}">
      <dgm:prSet/>
      <dgm:spPr/>
      <dgm:t>
        <a:bodyPr/>
        <a:lstStyle/>
        <a:p>
          <a:endParaRPr lang="de-DE"/>
        </a:p>
      </dgm:t>
    </dgm:pt>
    <dgm:pt modelId="{7A5A026D-84E7-4E34-934C-BBB301DBA672}">
      <dgm:prSet/>
      <dgm:spPr/>
      <dgm:t>
        <a:bodyPr/>
        <a:lstStyle/>
        <a:p>
          <a:r>
            <a:rPr lang="de-DE"/>
            <a:t>executeReturnListofLists(&lt;string&gt;,binds)</a:t>
          </a:r>
          <a:endParaRPr lang="de-DE"/>
        </a:p>
      </dgm:t>
    </dgm:pt>
    <dgm:pt modelId="{A1EEBAEA-1B2E-432B-9D29-7757616CE222}" type="parTrans" cxnId="{1879BC75-FC1D-4B77-AE4E-B4EB64CC4A6F}">
      <dgm:prSet/>
      <dgm:spPr/>
      <dgm:t>
        <a:bodyPr/>
        <a:lstStyle/>
        <a:p>
          <a:endParaRPr lang="de-DE"/>
        </a:p>
      </dgm:t>
    </dgm:pt>
    <dgm:pt modelId="{974D8936-B1AD-4C46-A562-E695CC00DF71}" type="sibTrans" cxnId="{1879BC75-FC1D-4B77-AE4E-B4EB64CC4A6F}">
      <dgm:prSet/>
      <dgm:spPr/>
      <dgm:t>
        <a:bodyPr/>
        <a:lstStyle/>
        <a:p>
          <a:endParaRPr lang="de-DE"/>
        </a:p>
      </dgm:t>
    </dgm:pt>
    <dgm:pt modelId="{723671E7-B5F9-4453-AE27-B932ABFD0B47}">
      <dgm:prSet/>
      <dgm:spPr/>
      <dgm:t>
        <a:bodyPr/>
        <a:lstStyle/>
        <a:p>
          <a:r>
            <a:rPr lang="de-DE"/>
            <a:t>executeReturnList(&lt;string&gt;,binds)</a:t>
          </a:r>
          <a:endParaRPr lang="de-DE"/>
        </a:p>
      </dgm:t>
    </dgm:pt>
    <dgm:pt modelId="{EED805C9-CF13-4631-8358-90DD9E044A6D}" type="parTrans" cxnId="{66483A7F-BC03-41C6-A8DD-9A3685E42BC8}">
      <dgm:prSet/>
      <dgm:spPr/>
      <dgm:t>
        <a:bodyPr/>
        <a:lstStyle/>
        <a:p>
          <a:endParaRPr lang="de-DE"/>
        </a:p>
      </dgm:t>
    </dgm:pt>
    <dgm:pt modelId="{D1E63EAE-1F88-4E65-A566-50D784DF517A}" type="sibTrans" cxnId="{66483A7F-BC03-41C6-A8DD-9A3685E42BC8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ECFA6A-E0E9-41F6-BC27-A0D3A41B681A}" type="pres">
      <dgm:prSet presAssocID="{C3E0E1EE-5798-473D-907B-B686B920B505}" presName="childText" presStyleLbl="revTx" presStyleIdx="0" presStyleCnt="4">
        <dgm:presLayoutVars>
          <dgm:bulletEnabled val="1"/>
        </dgm:presLayoutVars>
      </dgm:prSet>
      <dgm:spPr/>
    </dgm:pt>
    <dgm:pt modelId="{10BCF072-5126-4E7E-87FE-49252D1F9F0B}" type="pres">
      <dgm:prSet presAssocID="{BBBB4A4D-E8D7-444A-A9B5-6D122C54A6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0592BB-C499-444A-8366-AE0A29609B7B}" type="pres">
      <dgm:prSet presAssocID="{BBBB4A4D-E8D7-444A-A9B5-6D122C54A65E}" presName="childText" presStyleLbl="revTx" presStyleIdx="1" presStyleCnt="4">
        <dgm:presLayoutVars>
          <dgm:bulletEnabled val="1"/>
        </dgm:presLayoutVars>
      </dgm:prSet>
      <dgm:spPr/>
    </dgm:pt>
    <dgm:pt modelId="{47C85901-5F67-4C2A-BBCD-48BC78EA00D9}" type="pres">
      <dgm:prSet presAssocID="{44BD833A-8D5B-4CFE-A99F-067717C09B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28AA118-9CC0-4C0B-8DDA-7F25EA87D375}" type="pres">
      <dgm:prSet presAssocID="{44BD833A-8D5B-4CFE-A99F-067717C09B18}" presName="childText" presStyleLbl="revTx" presStyleIdx="2" presStyleCnt="4">
        <dgm:presLayoutVars>
          <dgm:bulletEnabled val="1"/>
        </dgm:presLayoutVars>
      </dgm:prSet>
      <dgm:spPr/>
    </dgm:pt>
    <dgm:pt modelId="{760C88F2-6D17-466D-9B38-9219D2168D01}" type="pres">
      <dgm:prSet presAssocID="{F855C7E7-A51F-49B6-A2B3-7E6AC3F8F76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30448D9-3172-485A-8975-56C6CDBDF809}" type="pres">
      <dgm:prSet presAssocID="{F855C7E7-A51F-49B6-A2B3-7E6AC3F8F76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86310F84-7646-4282-84AC-D71A56532A20}" srcId="{F855C7E7-A51F-49B6-A2B3-7E6AC3F8F76C}" destId="{0AD89C1C-8DAA-4D7F-9C2E-C361505B697B}" srcOrd="0" destOrd="0" parTransId="{8ECBAABC-A718-41C3-A5DD-8E1288F4DC12}" sibTransId="{D608F9E3-09FC-433D-9ED4-D2D3038F3449}"/>
    <dgm:cxn modelId="{BDF345FD-8614-43C5-86F4-FD0F1935CC52}" srcId="{7E247A59-008E-419A-A44E-29EE95F9DC78}" destId="{44BD833A-8D5B-4CFE-A99F-067717C09B18}" srcOrd="2" destOrd="0" parTransId="{3DE2C3E1-638D-434D-8729-8A027C093A4E}" sibTransId="{17A85EC2-3614-40C8-AB16-15965733ACF3}"/>
    <dgm:cxn modelId="{0542BBC6-C412-4CDA-A4A2-BC05D4BA4450}" srcId="{7E247A59-008E-419A-A44E-29EE95F9DC78}" destId="{BBBB4A4D-E8D7-444A-A9B5-6D122C54A65E}" srcOrd="1" destOrd="0" parTransId="{1A86641A-4EF6-4B41-8205-0F2137F2531C}" sibTransId="{560EE5C0-DAC7-4E66-AE24-C14B9707E9C4}"/>
    <dgm:cxn modelId="{F4E421A6-3907-4114-ABBD-64E6382B8D22}" type="presOf" srcId="{9659240A-A016-4A49-941B-466FEC82D263}" destId="{870592BB-C499-444A-8366-AE0A29609B7B}" srcOrd="0" destOrd="0" presId="urn:microsoft.com/office/officeart/2005/8/layout/vList2"/>
    <dgm:cxn modelId="{C58A3DCF-37A3-4E22-9DC1-50D93D3F8684}" srcId="{C3E0E1EE-5798-473D-907B-B686B920B505}" destId="{F0ADC228-6EAB-404D-88E2-2E74C7CE12F2}" srcOrd="0" destOrd="0" parTransId="{E4B1AD14-F139-484F-A5EB-806CAD369A5C}" sibTransId="{9B840F1F-3CE9-470F-B807-AE1151F5B992}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000200AC-7506-4383-82D5-783EB8DD2D59}" type="presOf" srcId="{D048F635-AA9E-452C-A576-CF759C7AD44F}" destId="{870592BB-C499-444A-8366-AE0A29609B7B}" srcOrd="0" destOrd="1" presId="urn:microsoft.com/office/officeart/2005/8/layout/vList2"/>
    <dgm:cxn modelId="{09A4A25D-24A1-4577-8B4A-56335F6CF89A}" srcId="{BBBB4A4D-E8D7-444A-A9B5-6D122C54A65E}" destId="{9659240A-A016-4A49-941B-466FEC82D263}" srcOrd="0" destOrd="0" parTransId="{BCE1ECCA-C6E9-4866-B9D7-B07C6E775CD3}" sibTransId="{B621AD7F-A0E9-4957-BD99-83CBED95C76B}"/>
    <dgm:cxn modelId="{C7FDC6DC-7E20-4ABF-92A3-EF504419C9EB}" type="presOf" srcId="{F0ADC228-6EAB-404D-88E2-2E74C7CE12F2}" destId="{46ECFA6A-E0E9-41F6-BC27-A0D3A41B681A}" srcOrd="0" destOrd="0" presId="urn:microsoft.com/office/officeart/2005/8/layout/vList2"/>
    <dgm:cxn modelId="{95336632-16F8-4B0D-B15F-71FD5BF53727}" type="presOf" srcId="{0AD89C1C-8DAA-4D7F-9C2E-C361505B697B}" destId="{230448D9-3172-485A-8975-56C6CDBDF809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DD0DC879-52E8-4036-9A37-082173C6671F}" srcId="{7E247A59-008E-419A-A44E-29EE95F9DC78}" destId="{F855C7E7-A51F-49B6-A2B3-7E6AC3F8F76C}" srcOrd="3" destOrd="0" parTransId="{1F90EA7A-AB74-4924-862F-B10616F1E058}" sibTransId="{553D0321-A66E-4BAF-B1F4-3BBF5841ABDD}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6857FE22-3D7F-4706-9A80-430AB8407190}" srcId="{44BD833A-8D5B-4CFE-A99F-067717C09B18}" destId="{05AD67F5-8C1F-4898-B985-0818DC6737B6}" srcOrd="0" destOrd="0" parTransId="{A8467390-8F5A-4241-B77C-1760C44E4BAC}" sibTransId="{E5FF884C-485C-4746-8876-203557FC7612}"/>
    <dgm:cxn modelId="{3F8BD614-8008-498A-9013-F418D63823FA}" type="presOf" srcId="{723671E7-B5F9-4453-AE27-B932ABFD0B47}" destId="{230448D9-3172-485A-8975-56C6CDBDF809}" srcOrd="0" destOrd="3" presId="urn:microsoft.com/office/officeart/2005/8/layout/vList2"/>
    <dgm:cxn modelId="{1879BC75-FC1D-4B77-AE4E-B4EB64CC4A6F}" srcId="{0AD89C1C-8DAA-4D7F-9C2E-C361505B697B}" destId="{7A5A026D-84E7-4E34-934C-BBB301DBA672}" srcOrd="1" destOrd="0" parTransId="{A1EEBAEA-1B2E-432B-9D29-7757616CE222}" sibTransId="{974D8936-B1AD-4C46-A562-E695CC00DF71}"/>
    <dgm:cxn modelId="{1F8AF835-6D4F-4AAA-91E1-240C5D11DDB2}" type="presOf" srcId="{F855C7E7-A51F-49B6-A2B3-7E6AC3F8F76C}" destId="{760C88F2-6D17-466D-9B38-9219D2168D01}" srcOrd="0" destOrd="0" presId="urn:microsoft.com/office/officeart/2005/8/layout/vList2"/>
    <dgm:cxn modelId="{4E52D671-00C9-40FB-B3CC-5AA1DC9A4071}" type="presOf" srcId="{7A5A026D-84E7-4E34-934C-BBB301DBA672}" destId="{230448D9-3172-485A-8975-56C6CDBDF809}" srcOrd="0" destOrd="2" presId="urn:microsoft.com/office/officeart/2005/8/layout/vList2"/>
    <dgm:cxn modelId="{D21EF845-EDE1-4A2F-96F9-118F7C468437}" type="presOf" srcId="{523FD5ED-FB2C-4AA6-BDC2-4BE637BAF059}" destId="{230448D9-3172-485A-8975-56C6CDBDF809}" srcOrd="0" destOrd="1" presId="urn:microsoft.com/office/officeart/2005/8/layout/vList2"/>
    <dgm:cxn modelId="{EC81A86E-CE8E-4F66-9EC8-A7DEB0D77505}" type="presOf" srcId="{44BD833A-8D5B-4CFE-A99F-067717C09B18}" destId="{47C85901-5F67-4C2A-BBCD-48BC78EA00D9}" srcOrd="0" destOrd="0" presId="urn:microsoft.com/office/officeart/2005/8/layout/vList2"/>
    <dgm:cxn modelId="{6ED4F8B1-3704-45E8-8A2B-F79B39200A3B}" type="presOf" srcId="{05AD67F5-8C1F-4898-B985-0818DC6737B6}" destId="{D28AA118-9CC0-4C0B-8DDA-7F25EA87D375}" srcOrd="0" destOrd="0" presId="urn:microsoft.com/office/officeart/2005/8/layout/vList2"/>
    <dgm:cxn modelId="{34ECB556-8120-4CC9-9B69-A8305AF92A4F}" srcId="{0AD89C1C-8DAA-4D7F-9C2E-C361505B697B}" destId="{523FD5ED-FB2C-4AA6-BDC2-4BE637BAF059}" srcOrd="0" destOrd="0" parTransId="{6E9FF694-0B42-43A8-8D80-EADE94C87217}" sibTransId="{579A1E41-D3B7-4E0E-BEFA-0FAC15ECD128}"/>
    <dgm:cxn modelId="{FA4CE600-E846-49F8-824E-CBF264DA2CF9}" type="presOf" srcId="{BBBB4A4D-E8D7-444A-A9B5-6D122C54A65E}" destId="{10BCF072-5126-4E7E-87FE-49252D1F9F0B}" srcOrd="0" destOrd="0" presId="urn:microsoft.com/office/officeart/2005/8/layout/vList2"/>
    <dgm:cxn modelId="{842249C9-E00E-4206-9065-B075E6F60E16}" srcId="{BBBB4A4D-E8D7-444A-A9B5-6D122C54A65E}" destId="{D048F635-AA9E-452C-A576-CF759C7AD44F}" srcOrd="1" destOrd="0" parTransId="{FA3190EF-742F-42A1-B8A5-847499710FB8}" sibTransId="{BA52D02F-EEE5-4B69-9D35-9AE81EC1085A}"/>
    <dgm:cxn modelId="{66483A7F-BC03-41C6-A8DD-9A3685E42BC8}" srcId="{0AD89C1C-8DAA-4D7F-9C2E-C361505B697B}" destId="{723671E7-B5F9-4453-AE27-B932ABFD0B47}" srcOrd="2" destOrd="0" parTransId="{EED805C9-CF13-4631-8358-90DD9E044A6D}" sibTransId="{D1E63EAE-1F88-4E65-A566-50D784DF517A}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2112706A-A43F-4883-A48C-8BC676E5CD2F}" type="presParOf" srcId="{7C043A39-CE24-4EB9-9DD1-ADEA51ADBF35}" destId="{46ECFA6A-E0E9-41F6-BC27-A0D3A41B681A}" srcOrd="1" destOrd="0" presId="urn:microsoft.com/office/officeart/2005/8/layout/vList2"/>
    <dgm:cxn modelId="{B2D942F5-17F9-480C-B9EA-2B0334CEC6C8}" type="presParOf" srcId="{7C043A39-CE24-4EB9-9DD1-ADEA51ADBF35}" destId="{10BCF072-5126-4E7E-87FE-49252D1F9F0B}" srcOrd="2" destOrd="0" presId="urn:microsoft.com/office/officeart/2005/8/layout/vList2"/>
    <dgm:cxn modelId="{4F6C7602-CC20-4DB5-A458-CE21DF7B6C46}" type="presParOf" srcId="{7C043A39-CE24-4EB9-9DD1-ADEA51ADBF35}" destId="{870592BB-C499-444A-8366-AE0A29609B7B}" srcOrd="3" destOrd="0" presId="urn:microsoft.com/office/officeart/2005/8/layout/vList2"/>
    <dgm:cxn modelId="{F77620FB-35CE-4FAC-9489-E2A028F4FA61}" type="presParOf" srcId="{7C043A39-CE24-4EB9-9DD1-ADEA51ADBF35}" destId="{47C85901-5F67-4C2A-BBCD-48BC78EA00D9}" srcOrd="4" destOrd="0" presId="urn:microsoft.com/office/officeart/2005/8/layout/vList2"/>
    <dgm:cxn modelId="{1194F6CE-869C-4209-90D9-F3234EA57B2C}" type="presParOf" srcId="{7C043A39-CE24-4EB9-9DD1-ADEA51ADBF35}" destId="{D28AA118-9CC0-4C0B-8DDA-7F25EA87D375}" srcOrd="5" destOrd="0" presId="urn:microsoft.com/office/officeart/2005/8/layout/vList2"/>
    <dgm:cxn modelId="{A3E1A2D7-4A2A-4035-B75F-1518A29EA4E2}" type="presParOf" srcId="{7C043A39-CE24-4EB9-9DD1-ADEA51ADBF35}" destId="{760C88F2-6D17-466D-9B38-9219D2168D01}" srcOrd="6" destOrd="0" presId="urn:microsoft.com/office/officeart/2005/8/layout/vList2"/>
    <dgm:cxn modelId="{B26F4A5D-94A3-4930-9429-7303E2CA4A1B}" type="presParOf" srcId="{7C043A39-CE24-4EB9-9DD1-ADEA51ADBF35}" destId="{230448D9-3172-485A-8975-56C6CDBDF80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0B1AAA67-958F-437E-91D8-F916C4ADA1F1}">
      <dgm:prSet/>
      <dgm:spPr/>
      <dgm:t>
        <a:bodyPr/>
        <a:lstStyle/>
        <a:p>
          <a:r>
            <a:rPr lang="de-DE" dirty="0"/>
            <a:t> 03 Arrays.js</a:t>
          </a:r>
        </a:p>
      </dgm:t>
    </dgm:pt>
    <dgm:pt modelId="{DD61EF18-947A-4053-B5F6-F026F2BD4CB0}" type="parTrans" cxnId="{13E31921-0A7B-4FBD-96BC-E58102772E91}">
      <dgm:prSet/>
      <dgm:spPr/>
      <dgm:t>
        <a:bodyPr/>
        <a:lstStyle/>
        <a:p>
          <a:endParaRPr lang="de-DE"/>
        </a:p>
      </dgm:t>
    </dgm:pt>
    <dgm:pt modelId="{846A31DC-5CB0-4C3E-A526-2D4DCC98EFE0}" type="sibTrans" cxnId="{13E31921-0A7B-4FBD-96BC-E58102772E91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D635367-230C-4CCF-BD5E-72E7F8933CB7}" type="pres">
      <dgm:prSet presAssocID="{C3E0E1EE-5798-473D-907B-B686B920B505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3E31921-0A7B-4FBD-96BC-E58102772E91}" srcId="{C3E0E1EE-5798-473D-907B-B686B920B505}" destId="{0B1AAA67-958F-437E-91D8-F916C4ADA1F1}" srcOrd="0" destOrd="0" parTransId="{DD61EF18-947A-4053-B5F6-F026F2BD4CB0}" sibTransId="{846A31DC-5CB0-4C3E-A526-2D4DCC98EFE0}"/>
    <dgm:cxn modelId="{7841C90F-9E2D-4F91-8764-B8558920E61F}" type="presOf" srcId="{0B1AAA67-958F-437E-91D8-F916C4ADA1F1}" destId="{0D635367-230C-4CCF-BD5E-72E7F8933CB7}" srcOrd="0" destOrd="0" presId="urn:microsoft.com/office/officeart/2005/8/layout/vList2"/>
    <dgm:cxn modelId="{1608781F-A093-4037-871A-437F37C3CF49}" type="presParOf" srcId="{7C043A39-CE24-4EB9-9DD1-ADEA51ADBF35}" destId="{6EC9B571-2AAD-4AC1-B5C9-64DF398C0AEA}" srcOrd="0" destOrd="0" presId="urn:microsoft.com/office/officeart/2005/8/layout/vList2"/>
    <dgm:cxn modelId="{05E2A72E-A988-4ABB-842D-F3E4DFCE21CE}" type="presParOf" srcId="{7C043A39-CE24-4EB9-9DD1-ADEA51ADBF35}" destId="{0D635367-230C-4CCF-BD5E-72E7F8933CB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247A59-008E-419A-A44E-29EE95F9DC7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E0E1EE-5798-473D-907B-B686B920B505}">
      <dgm:prSet/>
      <dgm:spPr/>
      <dgm:t>
        <a:bodyPr/>
        <a:lstStyle/>
        <a:p>
          <a:r>
            <a:rPr lang="de-DE" dirty="0"/>
            <a:t>DEMO</a:t>
          </a:r>
        </a:p>
      </dgm:t>
    </dgm:pt>
    <dgm:pt modelId="{4F628074-E509-4007-BDE7-4F8BC50044BE}" type="parTrans" cxnId="{3A8F517F-DAE0-4E05-8441-AD38D754B666}">
      <dgm:prSet/>
      <dgm:spPr/>
      <dgm:t>
        <a:bodyPr/>
        <a:lstStyle/>
        <a:p>
          <a:endParaRPr lang="de-DE"/>
        </a:p>
      </dgm:t>
    </dgm:pt>
    <dgm:pt modelId="{3976CA15-F719-4642-BCA5-42D3630C36E7}" type="sibTrans" cxnId="{3A8F517F-DAE0-4E05-8441-AD38D754B666}">
      <dgm:prSet/>
      <dgm:spPr/>
      <dgm:t>
        <a:bodyPr/>
        <a:lstStyle/>
        <a:p>
          <a:endParaRPr lang="de-DE"/>
        </a:p>
      </dgm:t>
    </dgm:pt>
    <dgm:pt modelId="{7C043A39-CE24-4EB9-9DD1-ADEA51ADBF35}" type="pres">
      <dgm:prSet presAssocID="{7E247A59-008E-419A-A44E-29EE95F9DC78}" presName="linear" presStyleCnt="0">
        <dgm:presLayoutVars>
          <dgm:animLvl val="lvl"/>
          <dgm:resizeHandles val="exact"/>
        </dgm:presLayoutVars>
      </dgm:prSet>
      <dgm:spPr/>
    </dgm:pt>
    <dgm:pt modelId="{6EC9B571-2AAD-4AC1-B5C9-64DF398C0AEA}" type="pres">
      <dgm:prSet presAssocID="{C3E0E1EE-5798-473D-907B-B686B920B50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A67130B-0006-44A0-8967-10556F95FB1C}" type="presOf" srcId="{7E247A59-008E-419A-A44E-29EE95F9DC78}" destId="{7C043A39-CE24-4EB9-9DD1-ADEA51ADBF35}" srcOrd="0" destOrd="0" presId="urn:microsoft.com/office/officeart/2005/8/layout/vList2"/>
    <dgm:cxn modelId="{51495F89-F0C5-427C-A3F0-E45CE497D687}" type="presOf" srcId="{C3E0E1EE-5798-473D-907B-B686B920B505}" destId="{6EC9B571-2AAD-4AC1-B5C9-64DF398C0AEA}" srcOrd="0" destOrd="0" presId="urn:microsoft.com/office/officeart/2005/8/layout/vList2"/>
    <dgm:cxn modelId="{3A8F517F-DAE0-4E05-8441-AD38D754B666}" srcId="{7E247A59-008E-419A-A44E-29EE95F9DC78}" destId="{C3E0E1EE-5798-473D-907B-B686B920B505}" srcOrd="0" destOrd="0" parTransId="{4F628074-E509-4007-BDE7-4F8BC50044BE}" sibTransId="{3976CA15-F719-4642-BCA5-42D3630C36E7}"/>
    <dgm:cxn modelId="{1608781F-A093-4037-871A-437F37C3CF49}" type="presParOf" srcId="{7C043A39-CE24-4EB9-9DD1-ADEA51ADBF35}" destId="{6EC9B571-2AAD-4AC1-B5C9-64DF398C0AE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0B640-762B-42B1-B6BF-3593AF600414}">
      <dsp:nvSpPr>
        <dsp:cNvPr id="0" name=""/>
        <dsp:cNvSpPr/>
      </dsp:nvSpPr>
      <dsp:spPr>
        <a:xfrm rot="5400000">
          <a:off x="4992168" y="-1963952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Technical </a:t>
          </a:r>
          <a:r>
            <a:rPr lang="de-DE" sz="2500" kern="1200" dirty="0" err="1"/>
            <a:t>Architect</a:t>
          </a:r>
          <a:r>
            <a:rPr lang="de-DE" sz="2500" kern="1200" dirty="0"/>
            <a:t> </a:t>
          </a:r>
          <a:br>
            <a:rPr lang="de-DE" sz="2500" kern="1200" dirty="0"/>
          </a:br>
          <a:r>
            <a:rPr lang="de-DE" sz="2500" kern="1200" dirty="0"/>
            <a:t>mit datenbankzentrischem Weltbild</a:t>
          </a:r>
        </a:p>
      </dsp:txBody>
      <dsp:txXfrm rot="-5400000">
        <a:off x="2903363" y="172884"/>
        <a:ext cx="5113502" cy="887859"/>
      </dsp:txXfrm>
    </dsp:sp>
    <dsp:sp modelId="{399EABDD-359F-4B50-945C-14CB81747395}">
      <dsp:nvSpPr>
        <dsp:cNvPr id="0" name=""/>
        <dsp:cNvSpPr/>
      </dsp:nvSpPr>
      <dsp:spPr>
        <a:xfrm>
          <a:off x="0" y="1863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Kunde</a:t>
          </a:r>
        </a:p>
      </dsp:txBody>
      <dsp:txXfrm>
        <a:off x="60039" y="61902"/>
        <a:ext cx="2783284" cy="1109824"/>
      </dsp:txXfrm>
    </dsp:sp>
    <dsp:sp modelId="{7D1159AB-859F-4A05-8EAD-FB5D9434DF77}">
      <dsp:nvSpPr>
        <dsp:cNvPr id="0" name=""/>
        <dsp:cNvSpPr/>
      </dsp:nvSpPr>
      <dsp:spPr>
        <a:xfrm rot="5400000">
          <a:off x="4992168" y="-672554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Portfoliomanager Datenbanken</a:t>
          </a: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Blogredakteur</a:t>
          </a:r>
        </a:p>
      </dsp:txBody>
      <dsp:txXfrm rot="-5400000">
        <a:off x="2903363" y="1464282"/>
        <a:ext cx="5113502" cy="887859"/>
      </dsp:txXfrm>
    </dsp:sp>
    <dsp:sp modelId="{5B018B6E-1AE6-4CCD-929F-9721756911F7}">
      <dsp:nvSpPr>
        <dsp:cNvPr id="0" name=""/>
        <dsp:cNvSpPr/>
      </dsp:nvSpPr>
      <dsp:spPr>
        <a:xfrm>
          <a:off x="0" y="1293260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/>
            <a:t>its-people</a:t>
          </a:r>
        </a:p>
      </dsp:txBody>
      <dsp:txXfrm>
        <a:off x="60039" y="1353299"/>
        <a:ext cx="2783284" cy="1109824"/>
      </dsp:txXfrm>
    </dsp:sp>
    <dsp:sp modelId="{655297B6-E2F2-49AD-A06C-4E1E636E894C}">
      <dsp:nvSpPr>
        <dsp:cNvPr id="0" name=""/>
        <dsp:cNvSpPr/>
      </dsp:nvSpPr>
      <dsp:spPr>
        <a:xfrm rot="5400000">
          <a:off x="4983893" y="601456"/>
          <a:ext cx="983921" cy="51615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 dirty="0"/>
            <a:t>Themenverantwortlicher „Cloud“</a:t>
          </a:r>
          <a:br>
            <a:rPr lang="de-DE" sz="2500" kern="1200" dirty="0"/>
          </a:br>
          <a:r>
            <a:rPr lang="de-DE" sz="2500" kern="1200" dirty="0"/>
            <a:t>in der Datenbank Community</a:t>
          </a:r>
        </a:p>
      </dsp:txBody>
      <dsp:txXfrm rot="-5400000">
        <a:off x="2895088" y="2738293"/>
        <a:ext cx="5113502" cy="887859"/>
      </dsp:txXfrm>
    </dsp:sp>
    <dsp:sp modelId="{5D150346-6EC4-455B-A38D-7BBC9111A374}">
      <dsp:nvSpPr>
        <dsp:cNvPr id="0" name=""/>
        <dsp:cNvSpPr/>
      </dsp:nvSpPr>
      <dsp:spPr>
        <a:xfrm>
          <a:off x="0" y="2584658"/>
          <a:ext cx="2903362" cy="12299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600" kern="1200" dirty="0"/>
            <a:t>DOAG</a:t>
          </a:r>
        </a:p>
      </dsp:txBody>
      <dsp:txXfrm>
        <a:off x="60039" y="2644697"/>
        <a:ext cx="2783284" cy="110982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6C7C0-FCA0-477E-B56D-7444B67D22CB}">
      <dsp:nvSpPr>
        <dsp:cNvPr id="0" name=""/>
        <dsp:cNvSpPr/>
      </dsp:nvSpPr>
      <dsp:spPr>
        <a:xfrm>
          <a:off x="0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914" t="20564" r="914" b="20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E9B4E-52E5-47F9-94AC-66CAA402F9F8}">
      <dsp:nvSpPr>
        <dsp:cNvPr id="0" name=""/>
        <dsp:cNvSpPr/>
      </dsp:nvSpPr>
      <dsp:spPr>
        <a:xfrm>
          <a:off x="1150790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@</a:t>
          </a:r>
          <a:r>
            <a:rPr lang="de-DE" sz="1700" kern="1200" dirty="0" err="1"/>
            <a:t>RobbieDatabee</a:t>
          </a:r>
          <a:endParaRPr lang="de-DE" sz="1700" kern="1200" dirty="0"/>
        </a:p>
      </dsp:txBody>
      <dsp:txXfrm>
        <a:off x="1150790" y="453796"/>
        <a:ext cx="1726185" cy="1150790"/>
      </dsp:txXfrm>
    </dsp:sp>
    <dsp:sp modelId="{94E7FD82-9311-4F29-8E71-FE0B28E22F1E}">
      <dsp:nvSpPr>
        <dsp:cNvPr id="0" name=""/>
        <dsp:cNvSpPr/>
      </dsp:nvSpPr>
      <dsp:spPr>
        <a:xfrm>
          <a:off x="3164672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4564" r="-3155" b="14564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57DB4-403B-44F5-BF39-2900B1ECFD47}">
      <dsp:nvSpPr>
        <dsp:cNvPr id="0" name=""/>
        <dsp:cNvSpPr/>
      </dsp:nvSpPr>
      <dsp:spPr>
        <a:xfrm>
          <a:off x="4315462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www.its-people.de/blog	</a:t>
          </a:r>
        </a:p>
      </dsp:txBody>
      <dsp:txXfrm>
        <a:off x="4315462" y="453796"/>
        <a:ext cx="1726185" cy="1150790"/>
      </dsp:txXfrm>
    </dsp:sp>
    <dsp:sp modelId="{CBF2CE8D-CFB6-43A9-BCEC-5DE04AF7231C}">
      <dsp:nvSpPr>
        <dsp:cNvPr id="0" name=""/>
        <dsp:cNvSpPr/>
      </dsp:nvSpPr>
      <dsp:spPr>
        <a:xfrm>
          <a:off x="6329345" y="456673"/>
          <a:ext cx="1150790" cy="1150790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55" t="16926" r="-3155" b="16926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11149-18B6-4F73-AF48-E0E619A37466}">
      <dsp:nvSpPr>
        <dsp:cNvPr id="0" name=""/>
        <dsp:cNvSpPr/>
      </dsp:nvSpPr>
      <dsp:spPr>
        <a:xfrm>
          <a:off x="7480135" y="453796"/>
          <a:ext cx="1726185" cy="1150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Robert.Marz</a:t>
          </a:r>
          <a:br>
            <a:rPr lang="de-DE" sz="1700" kern="1200" dirty="0"/>
          </a:br>
          <a:r>
            <a:rPr lang="de-DE" sz="1700" kern="1200" dirty="0"/>
            <a:t>@its-people.de</a:t>
          </a:r>
        </a:p>
      </dsp:txBody>
      <dsp:txXfrm>
        <a:off x="7480135" y="453796"/>
        <a:ext cx="1726185" cy="11507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94E3AD-974F-4428-BF9D-66D7DF65D3FD}">
      <dsp:nvSpPr>
        <dsp:cNvPr id="0" name=""/>
        <dsp:cNvSpPr/>
      </dsp:nvSpPr>
      <dsp:spPr>
        <a:xfrm>
          <a:off x="7628382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282"/>
              </a:lnTo>
              <a:lnTo>
                <a:pt x="1580388" y="274282"/>
              </a:lnTo>
              <a:lnTo>
                <a:pt x="1580388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D1D949-C56E-4366-A229-45A8DDC10DE7}">
      <dsp:nvSpPr>
        <dsp:cNvPr id="0" name=""/>
        <dsp:cNvSpPr/>
      </dsp:nvSpPr>
      <dsp:spPr>
        <a:xfrm>
          <a:off x="6047994" y="1901386"/>
          <a:ext cx="1580388" cy="548564"/>
        </a:xfrm>
        <a:custGeom>
          <a:avLst/>
          <a:gdLst/>
          <a:ahLst/>
          <a:cxnLst/>
          <a:rect l="0" t="0" r="0" b="0"/>
          <a:pathLst>
            <a:path>
              <a:moveTo>
                <a:pt x="1580388" y="0"/>
              </a:moveTo>
              <a:lnTo>
                <a:pt x="1580388" y="274282"/>
              </a:lnTo>
              <a:lnTo>
                <a:pt x="0" y="274282"/>
              </a:lnTo>
              <a:lnTo>
                <a:pt x="0" y="5485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554F4-2E28-4AEB-A9C6-71B183CB72E1}">
      <dsp:nvSpPr>
        <dsp:cNvPr id="0" name=""/>
        <dsp:cNvSpPr/>
      </dsp:nvSpPr>
      <dsp:spPr>
        <a:xfrm>
          <a:off x="722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SQL*Plus</a:t>
          </a:r>
          <a:endParaRPr lang="de-DE" sz="3400" kern="1200"/>
        </a:p>
      </dsp:txBody>
      <dsp:txXfrm>
        <a:off x="722" y="595280"/>
        <a:ext cx="2612212" cy="1306106"/>
      </dsp:txXfrm>
    </dsp:sp>
    <dsp:sp modelId="{48F80D2A-ECD4-4E02-B7BF-81D7B18BC448}">
      <dsp:nvSpPr>
        <dsp:cNvPr id="0" name=""/>
        <dsp:cNvSpPr/>
      </dsp:nvSpPr>
      <dsp:spPr>
        <a:xfrm>
          <a:off x="3161499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 dirty="0"/>
            <a:t>Sprachen</a:t>
          </a:r>
          <a:br>
            <a:rPr lang="de-DE" sz="3400" kern="1200" dirty="0"/>
          </a:br>
          <a:r>
            <a:rPr lang="de-DE" sz="3400" kern="1200" dirty="0"/>
            <a:t>(JSR-223)</a:t>
          </a:r>
        </a:p>
      </dsp:txBody>
      <dsp:txXfrm>
        <a:off x="3161499" y="595280"/>
        <a:ext cx="2612212" cy="1306106"/>
      </dsp:txXfrm>
    </dsp:sp>
    <dsp:sp modelId="{694A7A3C-6F9D-41E2-BFAE-03DED0073AD8}">
      <dsp:nvSpPr>
        <dsp:cNvPr id="0" name=""/>
        <dsp:cNvSpPr/>
      </dsp:nvSpPr>
      <dsp:spPr>
        <a:xfrm>
          <a:off x="6322276" y="595280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Möglichkeiten</a:t>
          </a:r>
          <a:endParaRPr lang="de-DE" sz="3400" kern="1200"/>
        </a:p>
      </dsp:txBody>
      <dsp:txXfrm>
        <a:off x="6322276" y="595280"/>
        <a:ext cx="2612212" cy="1306106"/>
      </dsp:txXfrm>
    </dsp:sp>
    <dsp:sp modelId="{6B562FF4-1F98-4EDA-891A-72AE5A4CAFAB}">
      <dsp:nvSpPr>
        <dsp:cNvPr id="0" name=""/>
        <dsp:cNvSpPr/>
      </dsp:nvSpPr>
      <dsp:spPr>
        <a:xfrm>
          <a:off x="4741888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Paralelle Sessions</a:t>
          </a:r>
          <a:endParaRPr lang="de-DE" sz="3400" kern="1200"/>
        </a:p>
      </dsp:txBody>
      <dsp:txXfrm>
        <a:off x="4741888" y="2449951"/>
        <a:ext cx="2612212" cy="1306106"/>
      </dsp:txXfrm>
    </dsp:sp>
    <dsp:sp modelId="{508A558C-F194-446A-B12C-A9774BD6029E}">
      <dsp:nvSpPr>
        <dsp:cNvPr id="0" name=""/>
        <dsp:cNvSpPr/>
      </dsp:nvSpPr>
      <dsp:spPr>
        <a:xfrm>
          <a:off x="7902665" y="2449951"/>
          <a:ext cx="2612212" cy="13061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400" kern="1200"/>
            <a:t>Flußsteuerung</a:t>
          </a:r>
          <a:endParaRPr lang="de-DE" sz="3400" kern="1200"/>
        </a:p>
      </dsp:txBody>
      <dsp:txXfrm>
        <a:off x="7902665" y="2449951"/>
        <a:ext cx="2612212" cy="1306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212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Globals</a:t>
          </a:r>
        </a:p>
      </dsp:txBody>
      <dsp:txXfrm>
        <a:off x="25759" y="27881"/>
        <a:ext cx="10464082" cy="476152"/>
      </dsp:txXfrm>
    </dsp:sp>
    <dsp:sp modelId="{46ECFA6A-E0E9-41F6-BC27-A0D3A41B681A}">
      <dsp:nvSpPr>
        <dsp:cNvPr id="0" name=""/>
        <dsp:cNvSpPr/>
      </dsp:nvSpPr>
      <dsp:spPr>
        <a:xfrm>
          <a:off x="0" y="52979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args</a:t>
          </a:r>
          <a:endParaRPr lang="de-DE" sz="1700" kern="1200"/>
        </a:p>
      </dsp:txBody>
      <dsp:txXfrm>
        <a:off x="0" y="529792"/>
        <a:ext cx="10515600" cy="364320"/>
      </dsp:txXfrm>
    </dsp:sp>
    <dsp:sp modelId="{10BCF072-5126-4E7E-87FE-49252D1F9F0B}">
      <dsp:nvSpPr>
        <dsp:cNvPr id="0" name=""/>
        <dsp:cNvSpPr/>
      </dsp:nvSpPr>
      <dsp:spPr>
        <a:xfrm>
          <a:off x="0" y="89411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sqlcl</a:t>
          </a:r>
          <a:endParaRPr lang="de-DE" sz="2200" kern="1200"/>
        </a:p>
      </dsp:txBody>
      <dsp:txXfrm>
        <a:off x="25759" y="919871"/>
        <a:ext cx="10464082" cy="476152"/>
      </dsp:txXfrm>
    </dsp:sp>
    <dsp:sp modelId="{870592BB-C499-444A-8366-AE0A29609B7B}">
      <dsp:nvSpPr>
        <dsp:cNvPr id="0" name=""/>
        <dsp:cNvSpPr/>
      </dsp:nvSpPr>
      <dsp:spPr>
        <a:xfrm>
          <a:off x="0" y="1421782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sqlcl.setStmt(&lt;string&gt;)</a:t>
          </a:r>
          <a:endParaRPr lang="de-DE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sqlcl.run()</a:t>
          </a:r>
          <a:endParaRPr lang="de-DE" sz="1700" kern="1200"/>
        </a:p>
      </dsp:txBody>
      <dsp:txXfrm>
        <a:off x="0" y="1421782"/>
        <a:ext cx="10515600" cy="592020"/>
      </dsp:txXfrm>
    </dsp:sp>
    <dsp:sp modelId="{47C85901-5F67-4C2A-BBCD-48BC78EA00D9}">
      <dsp:nvSpPr>
        <dsp:cNvPr id="0" name=""/>
        <dsp:cNvSpPr/>
      </dsp:nvSpPr>
      <dsp:spPr>
        <a:xfrm>
          <a:off x="0" y="201380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ctx</a:t>
          </a:r>
          <a:endParaRPr lang="de-DE" sz="2200" kern="1200"/>
        </a:p>
      </dsp:txBody>
      <dsp:txXfrm>
        <a:off x="25759" y="2039561"/>
        <a:ext cx="10464082" cy="476152"/>
      </dsp:txXfrm>
    </dsp:sp>
    <dsp:sp modelId="{D28AA118-9CC0-4C0B-8DDA-7F25EA87D375}">
      <dsp:nvSpPr>
        <dsp:cNvPr id="0" name=""/>
        <dsp:cNvSpPr/>
      </dsp:nvSpPr>
      <dsp:spPr>
        <a:xfrm>
          <a:off x="0" y="2541472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ctx.write(&lt;string&gt;)</a:t>
          </a:r>
          <a:endParaRPr lang="de-DE" sz="1700" kern="1200"/>
        </a:p>
      </dsp:txBody>
      <dsp:txXfrm>
        <a:off x="0" y="2541472"/>
        <a:ext cx="10515600" cy="364320"/>
      </dsp:txXfrm>
    </dsp:sp>
    <dsp:sp modelId="{760C88F2-6D17-466D-9B38-9219D2168D01}">
      <dsp:nvSpPr>
        <dsp:cNvPr id="0" name=""/>
        <dsp:cNvSpPr/>
      </dsp:nvSpPr>
      <dsp:spPr>
        <a:xfrm>
          <a:off x="0" y="2905792"/>
          <a:ext cx="10515600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Util</a:t>
          </a:r>
          <a:endParaRPr lang="de-DE" sz="2200" kern="1200"/>
        </a:p>
      </dsp:txBody>
      <dsp:txXfrm>
        <a:off x="25759" y="2931551"/>
        <a:ext cx="10464082" cy="476152"/>
      </dsp:txXfrm>
    </dsp:sp>
    <dsp:sp modelId="{230448D9-3172-485A-8975-56C6CDBDF809}">
      <dsp:nvSpPr>
        <dsp:cNvPr id="0" name=""/>
        <dsp:cNvSpPr/>
      </dsp:nvSpPr>
      <dsp:spPr>
        <a:xfrm>
          <a:off x="0" y="3433462"/>
          <a:ext cx="10515600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execute(&lt;string&gt;,binds)</a:t>
          </a:r>
          <a:endParaRPr lang="de-DE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executeReturnOneCol(&lt;string&gt;,binds)</a:t>
          </a:r>
          <a:endParaRPr lang="de-DE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executeReturnListofLists(&lt;string&gt;,binds)</a:t>
          </a:r>
          <a:endParaRPr lang="de-DE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1700" kern="1200"/>
            <a:t>executeReturnList(&lt;string&gt;,binds)</a:t>
          </a:r>
          <a:endParaRPr lang="de-DE" sz="1700" kern="1200"/>
        </a:p>
      </dsp:txBody>
      <dsp:txXfrm>
        <a:off x="0" y="3433462"/>
        <a:ext cx="10515600" cy="1184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9920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068204"/>
        <a:ext cx="10363390" cy="1406815"/>
      </dsp:txXfrm>
    </dsp:sp>
    <dsp:sp modelId="{0D635367-230C-4CCF-BD5E-72E7F8933CB7}">
      <dsp:nvSpPr>
        <dsp:cNvPr id="0" name=""/>
        <dsp:cNvSpPr/>
      </dsp:nvSpPr>
      <dsp:spPr>
        <a:xfrm>
          <a:off x="0" y="2551125"/>
          <a:ext cx="10515600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82550" rIns="462280" bIns="82550" numCol="1" spcCol="1270" anchor="t" anchorCtr="0">
          <a:noAutofit/>
        </a:bodyPr>
        <a:lstStyle/>
        <a:p>
          <a:pPr marL="285750" lvl="1" indent="-285750" algn="l" defTabSz="2266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de-DE" sz="5100" kern="1200" dirty="0"/>
            <a:t> 03 Arrays.js</a:t>
          </a:r>
        </a:p>
      </dsp:txBody>
      <dsp:txXfrm>
        <a:off x="0" y="2551125"/>
        <a:ext cx="10515600" cy="10764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C9B571-2AAD-4AC1-B5C9-64DF398C0AEA}">
      <dsp:nvSpPr>
        <dsp:cNvPr id="0" name=""/>
        <dsp:cNvSpPr/>
      </dsp:nvSpPr>
      <dsp:spPr>
        <a:xfrm>
          <a:off x="0" y="153029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DEMO</a:t>
          </a:r>
        </a:p>
      </dsp:txBody>
      <dsp:txXfrm>
        <a:off x="76105" y="1606404"/>
        <a:ext cx="10363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97B82-2942-4A52-B976-0406CE6ADF79}" type="datetimeFigureOut">
              <a:rPr lang="de-DE" smtClean="0"/>
              <a:t>27.10.2016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08491-D299-4ADE-9791-FADD8A5FA6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189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2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08491-D299-4ADE-9791-FADD8A5FA6C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530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374966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02800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023044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hteck 9"/>
          <p:cNvSpPr/>
          <p:nvPr userDrawn="1"/>
        </p:nvSpPr>
        <p:spPr>
          <a:xfrm>
            <a:off x="8787466" y="5112720"/>
            <a:ext cx="3330395" cy="1772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 err="1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-people GmbH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069 2475 2100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Hamburg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040 2360 8808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Köln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0221 1602 5204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München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089 5484 2401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873225" algn="l"/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its-people ERP Beratungsgesellschaft mbH</a:t>
            </a:r>
          </a:p>
          <a:p>
            <a:pPr>
              <a:tabLst>
                <a:tab pos="1169889" algn="l"/>
              </a:tabLst>
            </a:pP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Frankfurt	</a:t>
            </a:r>
            <a:r>
              <a:rPr lang="de-DE" sz="1000" dirty="0">
                <a:solidFill>
                  <a:srgbClr val="434E4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Tel.</a:t>
            </a:r>
            <a:r>
              <a:rPr lang="de-DE" sz="1000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069 2475 1980</a:t>
            </a:r>
          </a:p>
          <a:p>
            <a:pPr>
              <a:tabLst>
                <a:tab pos="1169889" algn="l"/>
              </a:tabLst>
            </a:pPr>
            <a:endParaRPr lang="de-DE" sz="1000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www.its-people.de     </a:t>
            </a:r>
            <a:r>
              <a:rPr lang="de-DE" sz="1000" b="1" dirty="0">
                <a:solidFill>
                  <a:srgbClr val="434E4F"/>
                </a:solidFill>
                <a:latin typeface="Eurostile" panose="020B050402020205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anose="05000000000000000000" pitchFamily="2" charset="2"/>
              </a:rPr>
              <a:t>info@its-people.de</a:t>
            </a:r>
            <a:endParaRPr lang="de-DE" sz="1000" b="1" dirty="0">
              <a:solidFill>
                <a:srgbClr val="434E4F"/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569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984022" y="785399"/>
            <a:ext cx="2031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make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de-DE" sz="1400" dirty="0" err="1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difference</a:t>
            </a:r>
            <a:endParaRPr lang="de-DE" sz="1400" dirty="0">
              <a:solidFill>
                <a:srgbClr val="434E4F"/>
              </a:solidFill>
              <a:latin typeface="Arial" charset="0"/>
              <a:ea typeface="Arial" charset="0"/>
              <a:cs typeface="Arial" charset="0"/>
            </a:endParaRPr>
          </a:p>
          <a:p>
            <a:pPr algn="r"/>
            <a:r>
              <a:rPr lang="de-DE" sz="1400" dirty="0">
                <a:solidFill>
                  <a:srgbClr val="434E4F"/>
                </a:solidFill>
                <a:latin typeface="Arial" charset="0"/>
                <a:ea typeface="Arial" charset="0"/>
                <a:cs typeface="Arial" charset="0"/>
              </a:rPr>
              <a:t>www.its-people.de</a:t>
            </a:r>
          </a:p>
        </p:txBody>
      </p:sp>
      <p:pic>
        <p:nvPicPr>
          <p:cNvPr id="11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  <p:pic>
        <p:nvPicPr>
          <p:cNvPr id="12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2911" y="3031416"/>
            <a:ext cx="3589259" cy="1692000"/>
          </a:xfrm>
          <a:prstGeom prst="rect">
            <a:avLst/>
          </a:prstGeom>
        </p:spPr>
      </p:pic>
      <p:pic>
        <p:nvPicPr>
          <p:cNvPr id="15" name="Grafik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24192" y="3031416"/>
            <a:ext cx="3799366" cy="1692000"/>
          </a:xfrm>
          <a:prstGeom prst="rect">
            <a:avLst/>
          </a:prstGeom>
        </p:spPr>
      </p:pic>
      <p:pic>
        <p:nvPicPr>
          <p:cNvPr id="16" name="Grafik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295799" y="3033144"/>
            <a:ext cx="3676368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AG Menue its-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1114781" y="1049702"/>
            <a:ext cx="4031029" cy="454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731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tabLst>
                <a:tab pos="1169889" algn="l"/>
              </a:tabLst>
            </a:pPr>
            <a:endParaRPr lang="de-DE" sz="894" b="1" dirty="0">
              <a:solidFill>
                <a:schemeClr val="tx1">
                  <a:lumMod val="65000"/>
                  <a:lumOff val="35000"/>
                </a:schemeClr>
              </a:solidFill>
              <a:latin typeface="Eurostile" panose="020B050402020205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7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15"/>
          <p:cNvCxnSpPr/>
          <p:nvPr userDrawn="1"/>
        </p:nvCxnSpPr>
        <p:spPr>
          <a:xfrm>
            <a:off x="0" y="6251944"/>
            <a:ext cx="12192000" cy="0"/>
          </a:xfrm>
          <a:prstGeom prst="line">
            <a:avLst/>
          </a:prstGeom>
          <a:ln w="698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1"/>
          <p:cNvSpPr txBox="1">
            <a:spLocks/>
          </p:cNvSpPr>
          <p:nvPr userDrawn="1"/>
        </p:nvSpPr>
        <p:spPr>
          <a:xfrm>
            <a:off x="497215" y="6341542"/>
            <a:ext cx="2962806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16. November 2016</a:t>
            </a:r>
          </a:p>
        </p:txBody>
      </p:sp>
      <p:sp>
        <p:nvSpPr>
          <p:cNvPr id="10" name="Fußzeilenplatzhalter 2"/>
          <p:cNvSpPr txBox="1">
            <a:spLocks/>
          </p:cNvSpPr>
          <p:nvPr userDrawn="1"/>
        </p:nvSpPr>
        <p:spPr>
          <a:xfrm>
            <a:off x="4023032" y="6354238"/>
            <a:ext cx="4449318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 Sabine</a:t>
            </a:r>
            <a:r>
              <a:rPr lang="de-DE" sz="1200" baseline="0" dirty="0"/>
              <a:t> </a:t>
            </a:r>
            <a:r>
              <a:rPr lang="de-DE" sz="1200" baseline="0" dirty="0" err="1"/>
              <a:t>Heimsath</a:t>
            </a:r>
            <a:r>
              <a:rPr lang="de-DE" sz="1200" baseline="0" dirty="0"/>
              <a:t> &amp; </a:t>
            </a:r>
            <a:r>
              <a:rPr lang="de-DE" sz="1200" dirty="0"/>
              <a:t>Robert Marz © </a:t>
            </a:r>
            <a:r>
              <a:rPr lang="de-DE" sz="1200" dirty="0" err="1"/>
              <a:t>its</a:t>
            </a:r>
            <a:r>
              <a:rPr lang="de-DE" sz="1200" dirty="0"/>
              <a:t>-people</a:t>
            </a:r>
          </a:p>
        </p:txBody>
      </p:sp>
      <p:sp>
        <p:nvSpPr>
          <p:cNvPr id="13" name="Foliennummernplatzhalter 3"/>
          <p:cNvSpPr txBox="1">
            <a:spLocks/>
          </p:cNvSpPr>
          <p:nvPr userDrawn="1"/>
        </p:nvSpPr>
        <p:spPr>
          <a:xfrm>
            <a:off x="10172761" y="6354238"/>
            <a:ext cx="1609644" cy="36512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3FD67D-0D10-4095-AC09-03C4E6A84843}" type="slidenum">
              <a:rPr lang="de-DE" sz="1200" smtClean="0"/>
              <a:pPr/>
              <a:t>‹Nr.›</a:t>
            </a:fld>
            <a:endParaRPr lang="de-DE" sz="1200" dirty="0"/>
          </a:p>
        </p:txBody>
      </p:sp>
      <p:pic>
        <p:nvPicPr>
          <p:cNvPr id="14" name="Grafik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" y="116632"/>
            <a:ext cx="714257" cy="54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687552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178139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08008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6784166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5761830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1" y="569796"/>
            <a:ext cx="1311672" cy="107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930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9802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3496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17. November 2015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 Vorname Nachname © its-people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D67D-0D10-4095-AC09-03C4E6A84843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60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7" r:id="rId12"/>
    <p:sldLayoutId id="2147483808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 txBox="1">
            <a:spLocks/>
          </p:cNvSpPr>
          <p:nvPr/>
        </p:nvSpPr>
        <p:spPr>
          <a:xfrm>
            <a:off x="1678817" y="2982501"/>
            <a:ext cx="8089591" cy="1915054"/>
          </a:xfrm>
          <a:prstGeom prst="rect">
            <a:avLst/>
          </a:prstGeom>
          <a:noFill/>
          <a:effectLst>
            <a:outerShdw blurRad="63500" sx="102000" sy="102000" algn="ctr" rotWithShape="0">
              <a:srgbClr val="000000">
                <a:alpha val="39999"/>
              </a:srgbClr>
            </a:outerShdw>
          </a:effectLst>
        </p:spPr>
        <p:txBody>
          <a:bodyPr vert="horz" lIns="74295" tIns="37148" rIns="74295" bIns="37148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Scripting mit </a:t>
            </a: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SQLcl</a:t>
            </a:r>
            <a:b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29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Batchscripts</a:t>
            </a:r>
            <a:r>
              <a:rPr lang="de-DE" sz="2925" b="1" dirty="0">
                <a:solidFill>
                  <a:srgbClr val="434E4F"/>
                </a:solidFill>
                <a:latin typeface="Calibri" panose="020F0502020204030204" pitchFamily="34" charset="0"/>
              </a:rPr>
              <a:t> auf einem neuen Level</a:t>
            </a:r>
            <a:endParaRPr lang="de-DE" sz="1300" dirty="0">
              <a:solidFill>
                <a:srgbClr val="434E4F"/>
              </a:solidFill>
              <a:latin typeface="Calibri" panose="020F0502020204030204" pitchFamily="34" charset="0"/>
            </a:endParaRPr>
          </a:p>
          <a:p>
            <a:pPr algn="l">
              <a:defRPr/>
            </a:pPr>
            <a: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  <a:t>16. November, 2016</a:t>
            </a: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br>
              <a:rPr lang="de-DE" sz="1625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Sabine </a:t>
            </a:r>
            <a:r>
              <a:rPr lang="de-DE" sz="1625" b="1" dirty="0" err="1">
                <a:solidFill>
                  <a:srgbClr val="434E4F"/>
                </a:solidFill>
                <a:latin typeface="Calibri" panose="020F0502020204030204" pitchFamily="34" charset="0"/>
              </a:rPr>
              <a:t>Heimsath</a:t>
            </a:r>
            <a: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  <a:t>   &amp;   Robert Marz</a:t>
            </a:r>
            <a:br>
              <a:rPr lang="de-DE" sz="1625" b="1" dirty="0">
                <a:solidFill>
                  <a:srgbClr val="434E4F"/>
                </a:solidFill>
                <a:latin typeface="Calibri" panose="020F0502020204030204" pitchFamily="34" charset="0"/>
              </a:rPr>
            </a:br>
            <a:r>
              <a:rPr lang="de-DE" sz="894" dirty="0">
                <a:solidFill>
                  <a:srgbClr val="434E4F"/>
                </a:solidFill>
                <a:latin typeface="Calibri" panose="020F0502020204030204" pitchFamily="34" charset="0"/>
              </a:rPr>
              <a:t> </a:t>
            </a:r>
          </a:p>
          <a:p>
            <a:pPr>
              <a:buFont typeface="Arial"/>
              <a:buNone/>
              <a:defRPr/>
            </a:pPr>
            <a:endParaRPr lang="de-DE" sz="894" dirty="0">
              <a:solidFill>
                <a:srgbClr val="434E4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54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Die Magie Arrays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00880008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64872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Pipes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3064064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448324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Hintergrund Sessions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46663302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27192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Leseliste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Linksammlung</a:t>
            </a:r>
          </a:p>
          <a:p>
            <a:r>
              <a:rPr lang="de-DE" dirty="0" err="1"/>
              <a:t>GitHub</a:t>
            </a:r>
            <a:r>
              <a:rPr lang="de-DE" dirty="0"/>
              <a:t> Verweis</a:t>
            </a:r>
          </a:p>
          <a:p>
            <a:r>
              <a:rPr lang="de-DE" dirty="0"/>
              <a:t>…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205010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7999213" y="5229200"/>
            <a:ext cx="2026221" cy="79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The </a:t>
            </a:r>
            <a:r>
              <a:rPr lang="de-DE" sz="2400" dirty="0" err="1"/>
              <a:t>Javascript</a:t>
            </a:r>
            <a:br>
              <a:rPr lang="de-DE" sz="2400" dirty="0"/>
            </a:br>
            <a:r>
              <a:rPr lang="de-DE" sz="2400" dirty="0"/>
              <a:t>Edvard Munch</a:t>
            </a:r>
            <a:endParaRPr lang="de-DE" sz="2400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6528048" y="188641"/>
            <a:ext cx="4968552" cy="4824536"/>
            <a:chOff x="4943870" y="764705"/>
            <a:chExt cx="5328591" cy="5847455"/>
          </a:xfrm>
        </p:grpSpPr>
        <p:pic>
          <p:nvPicPr>
            <p:cNvPr id="5" name="Grafik 4" descr="Gold Frame Free Stock Photo - Public Domain Picture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684438" y="1024137"/>
              <a:ext cx="5847455" cy="5328591"/>
            </a:xfrm>
            <a:prstGeom prst="rect">
              <a:avLst/>
            </a:prstGeom>
          </p:spPr>
        </p:pic>
        <p:pic>
          <p:nvPicPr>
            <p:cNvPr id="1026" name="Picture 2" descr="https://upload.wikimedia.org/wikipedia/commons/8/86/Edvard_Munch_-_The_Scream_-_Google_Art_Project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3443" y="1628800"/>
              <a:ext cx="3246510" cy="4104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914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59842" y="1916833"/>
            <a:ext cx="988915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ヒラギノ角ゴ Pro W3" charset="0"/>
              </a:defRPr>
            </a:lvl9pPr>
          </a:lstStyle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Herzlichen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Dank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für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Ihre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</a:t>
            </a:r>
            <a:r>
              <a:rPr lang="en-US" sz="2000" b="1" dirty="0" err="1">
                <a:solidFill>
                  <a:srgbClr val="434E4F"/>
                </a:solidFill>
                <a:latin typeface="Eurostile" panose="020B0504020202050204" pitchFamily="34" charset="0"/>
              </a:rPr>
              <a:t>Aufmerksamkeit</a:t>
            </a: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 !</a:t>
            </a: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434E4F"/>
              </a:solidFill>
              <a:latin typeface="Eurostile" panose="020B0504020202050204" pitchFamily="34" charset="0"/>
            </a:endParaRPr>
          </a:p>
          <a:p>
            <a:pPr algn="ctr" defTabSz="371475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434E4F"/>
                </a:solidFill>
                <a:latin typeface="Eurostile" panose="020B0504020202050204" pitchFamily="34" charset="0"/>
              </a:rPr>
              <a:t>Questions ?</a:t>
            </a:r>
            <a:endParaRPr lang="en-US" sz="2000" b="1" dirty="0">
              <a:solidFill>
                <a:srgbClr val="595959"/>
              </a:solidFill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7"/>
          <p:cNvSpPr txBox="1">
            <a:spLocks noChangeArrowheads="1"/>
          </p:cNvSpPr>
          <p:nvPr/>
        </p:nvSpPr>
        <p:spPr bwMode="auto">
          <a:xfrm>
            <a:off x="1127448" y="245839"/>
            <a:ext cx="46007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 defTabSz="371475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434E4F"/>
                </a:solidFill>
                <a:latin typeface="Eurostile" panose="020B0504020202050204" pitchFamily="34" charset="0"/>
                <a:ea typeface="ヒラギノ角ゴ Pro W3" charset="0"/>
                <a:cs typeface="ヒラギノ角ゴ Pro W3" charset="0"/>
              </a:defRPr>
            </a:lvl1pPr>
            <a:lvl2pPr marL="742950" indent="-285750" eaLnBrk="0" hangingPunct="0">
              <a:defRPr sz="2400">
                <a:latin typeface="Calibri" charset="0"/>
                <a:ea typeface="ヒラギノ角ゴ Pro W3" charset="0"/>
              </a:defRPr>
            </a:lvl2pPr>
            <a:lvl3pPr marL="1143000" indent="-228600" eaLnBrk="0" hangingPunct="0">
              <a:defRPr sz="2400">
                <a:latin typeface="Calibri" charset="0"/>
                <a:ea typeface="ヒラギノ角ゴ Pro W3" charset="0"/>
              </a:defRPr>
            </a:lvl3pPr>
            <a:lvl4pPr marL="1600200" indent="-228600" eaLnBrk="0" hangingPunct="0">
              <a:defRPr sz="2400">
                <a:latin typeface="Calibri" charset="0"/>
                <a:ea typeface="ヒラギノ角ゴ Pro W3" charset="0"/>
              </a:defRPr>
            </a:lvl4pPr>
            <a:lvl5pPr marL="2057400" indent="-228600" eaLnBrk="0" hangingPunct="0">
              <a:defRPr sz="2400">
                <a:latin typeface="Calibri" charset="0"/>
                <a:ea typeface="ヒラギノ角ゴ Pro W3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latin typeface="Calibri" charset="0"/>
                <a:ea typeface="ヒラギノ角ゴ Pro W3" charset="0"/>
              </a:defRPr>
            </a:lvl9pPr>
          </a:lstStyle>
          <a:p>
            <a:r>
              <a:rPr lang="de-DE" sz="4800" dirty="0">
                <a:latin typeface="+mj-lt"/>
                <a:cs typeface="Calibri" panose="020F0502020204030204" pitchFamily="34" charset="0"/>
              </a:rPr>
              <a:t>Robert Marz</a:t>
            </a:r>
          </a:p>
        </p:txBody>
      </p:sp>
      <p:pic>
        <p:nvPicPr>
          <p:cNvPr id="4" name="Picture 2" descr="C:\Daten\Dropbox\Transfer\Robert Marz - Porträ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637" y="476672"/>
            <a:ext cx="185576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6" descr="\\ZYKLOPS\Benutzer\rmarz\Kunden\its-people\Vorträge\DOAG 2010 - Formatierte Berichte Excel-Dateien mittels PLSQL erzeugen\bee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15"/>
                    </a14:imgEffect>
                    <a14:imgEffect>
                      <a14:saturation sat="160000"/>
                    </a14:imgEffect>
                    <a14:imgEffect>
                      <a14:brightnessContrast bright="-2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1904">
            <a:off x="10823396" y="3298975"/>
            <a:ext cx="565342" cy="56534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  <a:scene3d>
            <a:camera prst="obliqueTopLeft">
              <a:rot lat="0" lon="0" rev="0"/>
            </a:camera>
            <a:lightRig rig="threePt" dir="t"/>
          </a:scene3d>
          <a:sp3d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Diagramm 9"/>
          <p:cNvGraphicFramePr/>
          <p:nvPr>
            <p:extLst/>
          </p:nvPr>
        </p:nvGraphicFramePr>
        <p:xfrm>
          <a:off x="1127448" y="1268760"/>
          <a:ext cx="8064896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1" name="Diagramm 10"/>
          <p:cNvGraphicFramePr/>
          <p:nvPr>
            <p:extLst/>
          </p:nvPr>
        </p:nvGraphicFramePr>
        <p:xfrm>
          <a:off x="778111" y="4725144"/>
          <a:ext cx="9206321" cy="206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48997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" fill="hold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" fill="hold">
                                          <p:stCondLst>
                                            <p:cond delay="7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" fill="hold">
                                          <p:stCondLst>
                                            <p:cond delay="118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SQLcl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4765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</a:t>
            </a:r>
            <a:r>
              <a:rPr lang="de-DE" dirty="0" err="1"/>
              <a:t>Vintage</a:t>
            </a:r>
            <a:r>
              <a:rPr lang="de-DE" dirty="0"/>
              <a:t> Style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err="1"/>
              <a:t>sqlplus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2“</a:t>
            </a:r>
          </a:p>
        </p:txBody>
      </p:sp>
    </p:spTree>
    <p:extLst>
      <p:ext uri="{BB962C8B-B14F-4D97-AF65-F5344CB8AC3E}">
        <p14:creationId xmlns:p14="http://schemas.microsoft.com/office/powerpoint/2010/main" val="2356400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181869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3“</a:t>
            </a:r>
          </a:p>
        </p:txBody>
      </p:sp>
    </p:spTree>
    <p:extLst>
      <p:ext uri="{BB962C8B-B14F-4D97-AF65-F5344CB8AC3E}">
        <p14:creationId xmlns:p14="http://schemas.microsoft.com/office/powerpoint/2010/main" val="318297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Scripting in </a:t>
            </a:r>
            <a:r>
              <a:rPr lang="de-DE" dirty="0" err="1"/>
              <a:t>SQLcl</a:t>
            </a:r>
            <a:r>
              <a:rPr lang="de-DE" dirty="0"/>
              <a:t> – JS Global </a:t>
            </a:r>
            <a:r>
              <a:rPr lang="de-DE" dirty="0" err="1"/>
              <a:t>Functions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49715719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5“</a:t>
            </a:r>
          </a:p>
        </p:txBody>
      </p:sp>
    </p:spTree>
    <p:extLst>
      <p:ext uri="{BB962C8B-B14F-4D97-AF65-F5344CB8AC3E}">
        <p14:creationId xmlns:p14="http://schemas.microsoft.com/office/powerpoint/2010/main" val="39226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Eigene Befehle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09963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82544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2“</a:t>
            </a:r>
          </a:p>
        </p:txBody>
      </p:sp>
    </p:spTree>
    <p:extLst>
      <p:ext uri="{BB962C8B-B14F-4D97-AF65-F5344CB8AC3E}">
        <p14:creationId xmlns:p14="http://schemas.microsoft.com/office/powerpoint/2010/main" val="18089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Flusssteuerung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0979352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RM 6“</a:t>
            </a:r>
          </a:p>
        </p:txBody>
      </p:sp>
    </p:spTree>
    <p:extLst>
      <p:ext uri="{BB962C8B-B14F-4D97-AF65-F5344CB8AC3E}">
        <p14:creationId xmlns:p14="http://schemas.microsoft.com/office/powerpoint/2010/main" val="3337850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SQLcl</a:t>
            </a:r>
            <a:r>
              <a:rPr lang="de-DE" dirty="0"/>
              <a:t> – </a:t>
            </a:r>
            <a:r>
              <a:rPr lang="de-DE" dirty="0" err="1"/>
              <a:t>Blobs</a:t>
            </a:r>
            <a:r>
              <a:rPr lang="de-DE" dirty="0"/>
              <a:t> Ein- und Auslesen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70603263"/>
              </p:ext>
            </p:extLst>
          </p:nvPr>
        </p:nvGraphicFramePr>
        <p:xfrm>
          <a:off x="838200" y="1557338"/>
          <a:ext cx="10515600" cy="461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1496600" y="6597352"/>
            <a:ext cx="10081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SH 5“</a:t>
            </a:r>
          </a:p>
        </p:txBody>
      </p:sp>
    </p:spTree>
    <p:extLst>
      <p:ext uri="{BB962C8B-B14F-4D97-AF65-F5344CB8AC3E}">
        <p14:creationId xmlns:p14="http://schemas.microsoft.com/office/powerpoint/2010/main" val="356057684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Rot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171</Words>
  <Application>Microsoft Office PowerPoint</Application>
  <PresentationFormat>Breitbild</PresentationFormat>
  <Paragraphs>71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Eurostile</vt:lpstr>
      <vt:lpstr>Verdana</vt:lpstr>
      <vt:lpstr>Wingdings</vt:lpstr>
      <vt:lpstr>ヒラギノ角ゴ Pro W3</vt:lpstr>
      <vt:lpstr>Larissa</vt:lpstr>
      <vt:lpstr>PowerPoint-Präsentation</vt:lpstr>
      <vt:lpstr>PowerPoint-Präsentation</vt:lpstr>
      <vt:lpstr>Was ist SQLcl</vt:lpstr>
      <vt:lpstr>Scripting Vintage Style</vt:lpstr>
      <vt:lpstr>Scripting in SQLcl</vt:lpstr>
      <vt:lpstr>Scripting in SQLcl – JS Global Functions</vt:lpstr>
      <vt:lpstr>SQLcl – Eigene Befehle</vt:lpstr>
      <vt:lpstr>SQLcl – Flusssteuerung</vt:lpstr>
      <vt:lpstr>SQLcl – Blobs Ein- und Auslesen</vt:lpstr>
      <vt:lpstr>SQLcl – Die Magie Arrays</vt:lpstr>
      <vt:lpstr>SQLcl – Pipes</vt:lpstr>
      <vt:lpstr>SQLcl – Hintergrund Sessions</vt:lpstr>
      <vt:lpstr>Leseliste</vt:lpstr>
      <vt:lpstr>Fazit</vt:lpstr>
      <vt:lpstr>PowerPoint-Präsentation</vt:lpstr>
    </vt:vector>
  </TitlesOfParts>
  <Company>its-people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Links 2.0</dc:title>
  <dc:subject>Access Remote Tables with REST and JSON</dc:subject>
  <dc:creator>Robert Marz</dc:creator>
  <cp:lastModifiedBy>Robert Marz</cp:lastModifiedBy>
  <cp:revision>343</cp:revision>
  <dcterms:created xsi:type="dcterms:W3CDTF">2015-06-16T05:57:56Z</dcterms:created>
  <dcterms:modified xsi:type="dcterms:W3CDTF">2016-10-27T22:19:27Z</dcterms:modified>
</cp:coreProperties>
</file>