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1"/>
  </p:notesMasterIdLst>
  <p:sldIdLst>
    <p:sldId id="305" r:id="rId2"/>
    <p:sldId id="313" r:id="rId3"/>
    <p:sldId id="326" r:id="rId4"/>
    <p:sldId id="329" r:id="rId5"/>
    <p:sldId id="327" r:id="rId6"/>
    <p:sldId id="316" r:id="rId7"/>
    <p:sldId id="314" r:id="rId8"/>
    <p:sldId id="315" r:id="rId9"/>
    <p:sldId id="317" r:id="rId10"/>
    <p:sldId id="318" r:id="rId11"/>
    <p:sldId id="319" r:id="rId12"/>
    <p:sldId id="322" r:id="rId13"/>
    <p:sldId id="320" r:id="rId14"/>
    <p:sldId id="321" r:id="rId15"/>
    <p:sldId id="323" r:id="rId16"/>
    <p:sldId id="328" r:id="rId17"/>
    <p:sldId id="325" r:id="rId18"/>
    <p:sldId id="324" r:id="rId19"/>
    <p:sldId id="31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0F"/>
    <a:srgbClr val="008000"/>
    <a:srgbClr val="434E4F"/>
    <a:srgbClr val="D62828"/>
    <a:srgbClr val="909CA2"/>
    <a:srgbClr val="FFFFFF"/>
    <a:srgbClr val="FFFFF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75730" autoAdjust="0"/>
  </p:normalViewPr>
  <p:slideViewPr>
    <p:cSldViewPr showGuides="1">
      <p:cViewPr varScale="1">
        <p:scale>
          <a:sx n="125" d="100"/>
          <a:sy n="125" d="100"/>
        </p:scale>
        <p:origin x="1560" y="76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544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/>
      <dgm:spPr/>
      <dgm:t>
        <a:bodyPr/>
        <a:lstStyle/>
        <a:p>
          <a:pPr rtl="0"/>
          <a:r>
            <a:rPr lang="de-DE" dirty="0"/>
            <a:t>Portfoliomanager Datenbanken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/>
      <dgm:spPr/>
      <dgm:t>
        <a:bodyPr/>
        <a:lstStyle/>
        <a:p>
          <a:pPr rtl="0"/>
          <a:r>
            <a:rPr lang="de-DE" dirty="0"/>
            <a:t>Themenverantwortlicher „Cloud“</a:t>
          </a:r>
          <a:br>
            <a:rPr lang="de-DE" dirty="0"/>
          </a:br>
          <a:r>
            <a:rPr lang="de-DE" dirty="0"/>
            <a:t>in der Datenbank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/>
      <dgm:spPr/>
      <dgm:t>
        <a:bodyPr/>
        <a:lstStyle/>
        <a:p>
          <a:pPr rtl="0"/>
          <a:r>
            <a:rPr lang="de-DE" dirty="0"/>
            <a:t>Technical </a:t>
          </a:r>
          <a:r>
            <a:rPr lang="de-DE" dirty="0" err="1"/>
            <a:t>Architect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mit datenbankzentrischem Weltbild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/>
      <dgm:spPr/>
      <dgm:t>
        <a:bodyPr/>
        <a:lstStyle/>
        <a:p>
          <a:pPr rtl="0"/>
          <a:r>
            <a:rPr lang="de-DE" dirty="0"/>
            <a:t>Blogredakteur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/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/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/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0B1AAA67-958F-437E-91D8-F916C4ADA1F1}">
      <dgm:prSet/>
      <dgm:spPr/>
      <dgm:t>
        <a:bodyPr/>
        <a:lstStyle/>
        <a:p>
          <a:r>
            <a:rPr lang="de-DE" dirty="0"/>
            <a:t> 03 Arrays.js</a:t>
          </a:r>
        </a:p>
      </dgm:t>
    </dgm:pt>
    <dgm:pt modelId="{DD61EF18-947A-4053-B5F6-F026F2BD4CB0}" type="parTrans" cxnId="{13E31921-0A7B-4FBD-96BC-E58102772E91}">
      <dgm:prSet/>
      <dgm:spPr/>
      <dgm:t>
        <a:bodyPr/>
        <a:lstStyle/>
        <a:p>
          <a:endParaRPr lang="de-DE"/>
        </a:p>
      </dgm:t>
    </dgm:pt>
    <dgm:pt modelId="{846A31DC-5CB0-4C3E-A526-2D4DCC98EFE0}" type="sibTrans" cxnId="{13E31921-0A7B-4FBD-96BC-E58102772E91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635367-230C-4CCF-BD5E-72E7F8933CB7}" type="pres">
      <dgm:prSet presAssocID="{C3E0E1EE-5798-473D-907B-B686B920B50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3E31921-0A7B-4FBD-96BC-E58102772E91}" srcId="{C3E0E1EE-5798-473D-907B-B686B920B505}" destId="{0B1AAA67-958F-437E-91D8-F916C4ADA1F1}" srcOrd="0" destOrd="0" parTransId="{DD61EF18-947A-4053-B5F6-F026F2BD4CB0}" sibTransId="{846A31DC-5CB0-4C3E-A526-2D4DCC98EFE0}"/>
    <dgm:cxn modelId="{7841C90F-9E2D-4F91-8764-B8558920E61F}" type="presOf" srcId="{0B1AAA67-958F-437E-91D8-F916C4ADA1F1}" destId="{0D635367-230C-4CCF-BD5E-72E7F8933CB7}" srcOrd="0" destOrd="0" presId="urn:microsoft.com/office/officeart/2005/8/layout/vList2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05E2A72E-A988-4ABB-842D-F3E4DFCE21CE}" type="presParOf" srcId="{7C043A39-CE24-4EB9-9DD1-ADEA51ADBF35}" destId="{0D635367-230C-4CCF-BD5E-72E7F8933C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5AD1615-5121-418E-B880-49AB0B59188C}" type="doc">
      <dgm:prSet loTypeId="urn:microsoft.com/office/officeart/2005/8/layout/funnel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FF7757-6339-47C4-8C82-FC073A1D203E}">
      <dgm:prSet/>
      <dgm:spPr/>
      <dgm:t>
        <a:bodyPr/>
        <a:lstStyle/>
        <a:p>
          <a:r>
            <a:rPr lang="de-DE"/>
            <a:t>Großes Potential vorhanden</a:t>
          </a:r>
        </a:p>
      </dgm:t>
    </dgm:pt>
    <dgm:pt modelId="{5E10841F-BA74-48DA-B827-6B5573E762E5}" type="parTrans" cxnId="{C99DB695-37A0-42C3-8CB4-68EEE6AD8114}">
      <dgm:prSet/>
      <dgm:spPr/>
      <dgm:t>
        <a:bodyPr/>
        <a:lstStyle/>
        <a:p>
          <a:endParaRPr lang="de-DE"/>
        </a:p>
      </dgm:t>
    </dgm:pt>
    <dgm:pt modelId="{B17C8724-CAFB-4F84-9E65-6197F5723336}" type="sibTrans" cxnId="{C99DB695-37A0-42C3-8CB4-68EEE6AD8114}">
      <dgm:prSet/>
      <dgm:spPr/>
      <dgm:t>
        <a:bodyPr/>
        <a:lstStyle/>
        <a:p>
          <a:endParaRPr lang="de-DE"/>
        </a:p>
      </dgm:t>
    </dgm:pt>
    <dgm:pt modelId="{B004380A-F57E-4E6C-95E2-88B3D995B5AB}">
      <dgm:prSet/>
      <dgm:spPr/>
      <dgm:t>
        <a:bodyPr/>
        <a:lstStyle/>
        <a:p>
          <a:r>
            <a:rPr lang="de-DE" dirty="0" err="1"/>
            <a:t>Spannede</a:t>
          </a:r>
          <a:r>
            <a:rPr lang="de-DE" dirty="0"/>
            <a:t> Zukunft</a:t>
          </a:r>
        </a:p>
      </dgm:t>
    </dgm:pt>
    <dgm:pt modelId="{0EBEB001-F393-45F6-B929-6F43F431E953}" type="parTrans" cxnId="{B2A1DDF4-EF03-45AE-8208-8AEC51C870DA}">
      <dgm:prSet/>
      <dgm:spPr/>
      <dgm:t>
        <a:bodyPr/>
        <a:lstStyle/>
        <a:p>
          <a:endParaRPr lang="de-DE"/>
        </a:p>
      </dgm:t>
    </dgm:pt>
    <dgm:pt modelId="{4B1CC13D-5036-48D5-8643-FC40D00BB560}" type="sibTrans" cxnId="{B2A1DDF4-EF03-45AE-8208-8AEC51C870DA}">
      <dgm:prSet/>
      <dgm:spPr/>
      <dgm:t>
        <a:bodyPr/>
        <a:lstStyle/>
        <a:p>
          <a:endParaRPr lang="de-DE"/>
        </a:p>
      </dgm:t>
    </dgm:pt>
    <dgm:pt modelId="{E21EEEBE-A765-476C-9469-758B86F2F6F6}">
      <dgm:prSet/>
      <dgm:spPr/>
      <dgm:t>
        <a:bodyPr/>
        <a:lstStyle/>
        <a:p>
          <a:r>
            <a:rPr lang="de-DE" dirty="0"/>
            <a:t>Raum für Entdecker</a:t>
          </a:r>
        </a:p>
      </dgm:t>
    </dgm:pt>
    <dgm:pt modelId="{7324F560-9D92-44F6-AA73-02BBFEACFA8E}" type="parTrans" cxnId="{C4B3A842-EC58-4F82-817E-17AB43065DE2}">
      <dgm:prSet/>
      <dgm:spPr/>
      <dgm:t>
        <a:bodyPr/>
        <a:lstStyle/>
        <a:p>
          <a:endParaRPr lang="de-DE"/>
        </a:p>
      </dgm:t>
    </dgm:pt>
    <dgm:pt modelId="{DD8DE88B-9874-4C0A-A81E-68FC64A3B159}" type="sibTrans" cxnId="{C4B3A842-EC58-4F82-817E-17AB43065DE2}">
      <dgm:prSet/>
      <dgm:spPr/>
      <dgm:t>
        <a:bodyPr/>
        <a:lstStyle/>
        <a:p>
          <a:endParaRPr lang="de-DE"/>
        </a:p>
      </dgm:t>
    </dgm:pt>
    <dgm:pt modelId="{1079D501-B37B-4B17-BE11-D65028FDB830}">
      <dgm:prSet/>
      <dgm:spPr/>
      <dgm:t>
        <a:bodyPr/>
        <a:lstStyle/>
        <a:p>
          <a:r>
            <a:rPr lang="de-DE" dirty="0"/>
            <a:t>Ausprobieren lohnt sich!</a:t>
          </a:r>
        </a:p>
      </dgm:t>
    </dgm:pt>
    <dgm:pt modelId="{4AB14E69-B324-43E6-9765-9A649641CEE6}" type="parTrans" cxnId="{612581E4-CB54-4831-BD6B-AB62653AD206}">
      <dgm:prSet/>
      <dgm:spPr/>
      <dgm:t>
        <a:bodyPr/>
        <a:lstStyle/>
        <a:p>
          <a:endParaRPr lang="de-DE"/>
        </a:p>
      </dgm:t>
    </dgm:pt>
    <dgm:pt modelId="{EF287E82-8B7A-4184-8415-798A0ACE9DB2}" type="sibTrans" cxnId="{612581E4-CB54-4831-BD6B-AB62653AD206}">
      <dgm:prSet/>
      <dgm:spPr/>
      <dgm:t>
        <a:bodyPr/>
        <a:lstStyle/>
        <a:p>
          <a:endParaRPr lang="de-DE"/>
        </a:p>
      </dgm:t>
    </dgm:pt>
    <dgm:pt modelId="{5E01243A-E3DE-4804-98F8-27DF6FBF2B59}" type="pres">
      <dgm:prSet presAssocID="{25AD1615-5121-418E-B880-49AB0B59188C}" presName="Name0" presStyleCnt="0">
        <dgm:presLayoutVars>
          <dgm:chMax val="4"/>
          <dgm:resizeHandles val="exact"/>
        </dgm:presLayoutVars>
      </dgm:prSet>
      <dgm:spPr/>
    </dgm:pt>
    <dgm:pt modelId="{EA3757E5-B551-4DB6-9761-70516EE4F5AE}" type="pres">
      <dgm:prSet presAssocID="{25AD1615-5121-418E-B880-49AB0B59188C}" presName="ellipse" presStyleLbl="trBgShp" presStyleIdx="0" presStyleCnt="1"/>
      <dgm:spPr/>
    </dgm:pt>
    <dgm:pt modelId="{40E4E463-CBBD-4FBD-8085-C6595A972542}" type="pres">
      <dgm:prSet presAssocID="{25AD1615-5121-418E-B880-49AB0B59188C}" presName="arrow1" presStyleLbl="fgShp" presStyleIdx="0" presStyleCnt="1"/>
      <dgm:spPr/>
    </dgm:pt>
    <dgm:pt modelId="{5B479E81-A36D-45EE-BB74-DA9B1FFE4955}" type="pres">
      <dgm:prSet presAssocID="{25AD1615-5121-418E-B880-49AB0B59188C}" presName="rectangle" presStyleLbl="revTx" presStyleIdx="0" presStyleCnt="1">
        <dgm:presLayoutVars>
          <dgm:bulletEnabled val="1"/>
        </dgm:presLayoutVars>
      </dgm:prSet>
      <dgm:spPr/>
    </dgm:pt>
    <dgm:pt modelId="{C4E7B302-DCD8-481B-8286-C504B12DD30A}" type="pres">
      <dgm:prSet presAssocID="{B004380A-F57E-4E6C-95E2-88B3D995B5AB}" presName="item1" presStyleLbl="node1" presStyleIdx="0" presStyleCnt="3">
        <dgm:presLayoutVars>
          <dgm:bulletEnabled val="1"/>
        </dgm:presLayoutVars>
      </dgm:prSet>
      <dgm:spPr/>
    </dgm:pt>
    <dgm:pt modelId="{E69E3814-DF5E-47A1-8067-674A36A1A4F8}" type="pres">
      <dgm:prSet presAssocID="{E21EEEBE-A765-476C-9469-758B86F2F6F6}" presName="item2" presStyleLbl="node1" presStyleIdx="1" presStyleCnt="3">
        <dgm:presLayoutVars>
          <dgm:bulletEnabled val="1"/>
        </dgm:presLayoutVars>
      </dgm:prSet>
      <dgm:spPr/>
    </dgm:pt>
    <dgm:pt modelId="{9C925374-5F91-4BA0-B0E5-95D39FFE4927}" type="pres">
      <dgm:prSet presAssocID="{1079D501-B37B-4B17-BE11-D65028FDB830}" presName="item3" presStyleLbl="node1" presStyleIdx="2" presStyleCnt="3">
        <dgm:presLayoutVars>
          <dgm:bulletEnabled val="1"/>
        </dgm:presLayoutVars>
      </dgm:prSet>
      <dgm:spPr/>
    </dgm:pt>
    <dgm:pt modelId="{F43C436C-B500-4B5D-AABD-8557C601CEF3}" type="pres">
      <dgm:prSet presAssocID="{25AD1615-5121-418E-B880-49AB0B59188C}" presName="funnel" presStyleLbl="trAlignAcc1" presStyleIdx="0" presStyleCnt="1"/>
      <dgm:spPr/>
    </dgm:pt>
  </dgm:ptLst>
  <dgm:cxnLst>
    <dgm:cxn modelId="{B9AB1F6B-8B96-4522-810E-36008B01526D}" type="presOf" srcId="{E21EEEBE-A765-476C-9469-758B86F2F6F6}" destId="{C4E7B302-DCD8-481B-8286-C504B12DD30A}" srcOrd="0" destOrd="0" presId="urn:microsoft.com/office/officeart/2005/8/layout/funnel1"/>
    <dgm:cxn modelId="{612581E4-CB54-4831-BD6B-AB62653AD206}" srcId="{25AD1615-5121-418E-B880-49AB0B59188C}" destId="{1079D501-B37B-4B17-BE11-D65028FDB830}" srcOrd="3" destOrd="0" parTransId="{4AB14E69-B324-43E6-9765-9A649641CEE6}" sibTransId="{EF287E82-8B7A-4184-8415-798A0ACE9DB2}"/>
    <dgm:cxn modelId="{0E85A514-E4CC-44B3-AD6D-27E70AD73FA4}" type="presOf" srcId="{1079D501-B37B-4B17-BE11-D65028FDB830}" destId="{5B479E81-A36D-45EE-BB74-DA9B1FFE4955}" srcOrd="0" destOrd="0" presId="urn:microsoft.com/office/officeart/2005/8/layout/funnel1"/>
    <dgm:cxn modelId="{5B0DB209-4FA7-4709-B680-71D20BC91F09}" type="presOf" srcId="{25AD1615-5121-418E-B880-49AB0B59188C}" destId="{5E01243A-E3DE-4804-98F8-27DF6FBF2B59}" srcOrd="0" destOrd="0" presId="urn:microsoft.com/office/officeart/2005/8/layout/funnel1"/>
    <dgm:cxn modelId="{23BBCA94-F3E1-4FD7-A771-7FEF220EDBD5}" type="presOf" srcId="{B004380A-F57E-4E6C-95E2-88B3D995B5AB}" destId="{E69E3814-DF5E-47A1-8067-674A36A1A4F8}" srcOrd="0" destOrd="0" presId="urn:microsoft.com/office/officeart/2005/8/layout/funnel1"/>
    <dgm:cxn modelId="{E96B0B87-32A7-4609-9355-F82B36AD2B6E}" type="presOf" srcId="{08FF7757-6339-47C4-8C82-FC073A1D203E}" destId="{9C925374-5F91-4BA0-B0E5-95D39FFE4927}" srcOrd="0" destOrd="0" presId="urn:microsoft.com/office/officeart/2005/8/layout/funnel1"/>
    <dgm:cxn modelId="{C99DB695-37A0-42C3-8CB4-68EEE6AD8114}" srcId="{25AD1615-5121-418E-B880-49AB0B59188C}" destId="{08FF7757-6339-47C4-8C82-FC073A1D203E}" srcOrd="0" destOrd="0" parTransId="{5E10841F-BA74-48DA-B827-6B5573E762E5}" sibTransId="{B17C8724-CAFB-4F84-9E65-6197F5723336}"/>
    <dgm:cxn modelId="{C4B3A842-EC58-4F82-817E-17AB43065DE2}" srcId="{25AD1615-5121-418E-B880-49AB0B59188C}" destId="{E21EEEBE-A765-476C-9469-758B86F2F6F6}" srcOrd="2" destOrd="0" parTransId="{7324F560-9D92-44F6-AA73-02BBFEACFA8E}" sibTransId="{DD8DE88B-9874-4C0A-A81E-68FC64A3B159}"/>
    <dgm:cxn modelId="{B2A1DDF4-EF03-45AE-8208-8AEC51C870DA}" srcId="{25AD1615-5121-418E-B880-49AB0B59188C}" destId="{B004380A-F57E-4E6C-95E2-88B3D995B5AB}" srcOrd="1" destOrd="0" parTransId="{0EBEB001-F393-45F6-B929-6F43F431E953}" sibTransId="{4B1CC13D-5036-48D5-8643-FC40D00BB560}"/>
    <dgm:cxn modelId="{BE45DA4C-7812-45BE-BA51-39A160C5E8E1}" type="presParOf" srcId="{5E01243A-E3DE-4804-98F8-27DF6FBF2B59}" destId="{EA3757E5-B551-4DB6-9761-70516EE4F5AE}" srcOrd="0" destOrd="0" presId="urn:microsoft.com/office/officeart/2005/8/layout/funnel1"/>
    <dgm:cxn modelId="{91AF6B16-2E91-40E3-8E3C-ACEEF8E0FBD7}" type="presParOf" srcId="{5E01243A-E3DE-4804-98F8-27DF6FBF2B59}" destId="{40E4E463-CBBD-4FBD-8085-C6595A972542}" srcOrd="1" destOrd="0" presId="urn:microsoft.com/office/officeart/2005/8/layout/funnel1"/>
    <dgm:cxn modelId="{37D26643-3DB9-4897-9B61-39F9F3C1706C}" type="presParOf" srcId="{5E01243A-E3DE-4804-98F8-27DF6FBF2B59}" destId="{5B479E81-A36D-45EE-BB74-DA9B1FFE4955}" srcOrd="2" destOrd="0" presId="urn:microsoft.com/office/officeart/2005/8/layout/funnel1"/>
    <dgm:cxn modelId="{CAF71DAB-20DF-4A72-A2CD-8C0EC59BB21F}" type="presParOf" srcId="{5E01243A-E3DE-4804-98F8-27DF6FBF2B59}" destId="{C4E7B302-DCD8-481B-8286-C504B12DD30A}" srcOrd="3" destOrd="0" presId="urn:microsoft.com/office/officeart/2005/8/layout/funnel1"/>
    <dgm:cxn modelId="{93EFFAEF-D682-4581-87F4-D0B9D012B759}" type="presParOf" srcId="{5E01243A-E3DE-4804-98F8-27DF6FBF2B59}" destId="{E69E3814-DF5E-47A1-8067-674A36A1A4F8}" srcOrd="4" destOrd="0" presId="urn:microsoft.com/office/officeart/2005/8/layout/funnel1"/>
    <dgm:cxn modelId="{C8781EC6-E909-4A20-BE34-C2BB768E63D3}" type="presParOf" srcId="{5E01243A-E3DE-4804-98F8-27DF6FBF2B59}" destId="{9C925374-5F91-4BA0-B0E5-95D39FFE4927}" srcOrd="5" destOrd="0" presId="urn:microsoft.com/office/officeart/2005/8/layout/funnel1"/>
    <dgm:cxn modelId="{C0C4E38C-A7D6-48F6-B812-CCB787E933A7}" type="presParOf" srcId="{5E01243A-E3DE-4804-98F8-27DF6FBF2B59}" destId="{F43C436C-B500-4B5D-AABD-8557C601CE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/>
      <dgm:spPr/>
      <dgm:t>
        <a:bodyPr/>
        <a:lstStyle/>
        <a:p>
          <a:r>
            <a:rPr lang="de-DE" dirty="0"/>
            <a:t>@</a:t>
          </a:r>
          <a:r>
            <a:rPr lang="de-DE" dirty="0" err="1"/>
            <a:t>RobbieDatabee</a:t>
          </a:r>
          <a:endParaRPr lang="de-DE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/>
      <dgm:spPr/>
      <dgm:t>
        <a:bodyPr/>
        <a:lstStyle/>
        <a:p>
          <a:r>
            <a:rPr lang="de-DE" dirty="0"/>
            <a:t>blog.its-people.de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/>
      <dgm:spPr/>
      <dgm:t>
        <a:bodyPr/>
        <a:lstStyle/>
        <a:p>
          <a:r>
            <a:rPr lang="de-DE" dirty="0" err="1"/>
            <a:t>Robert.Marz</a:t>
          </a:r>
          <a:br>
            <a:rPr lang="de-DE" dirty="0"/>
          </a:br>
          <a:r>
            <a:rPr lang="de-DE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 custScaleX="50174" custScaleY="50053" custLinFactNeighborX="22303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>
        <dgm:presLayoutVars>
          <dgm:chPref val="3"/>
        </dgm:presLayoutVars>
      </dgm:prSet>
      <dgm:spPr/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 custScaleX="50053" custScaleY="50053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 custScaleX="109019" custLinFactNeighborX="-8551">
        <dgm:presLayoutVars>
          <dgm:chPref val="3"/>
        </dgm:presLayoutVars>
      </dgm:prSet>
      <dgm:spPr/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 custScaleX="48438" custScaleY="48438" custLinFactNeighborY="-1392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 custScaleX="126945">
        <dgm:presLayoutVars>
          <dgm:chPref val="3"/>
        </dgm:presLayoutVars>
      </dgm:prSet>
      <dgm:spPr/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/>
            <a:t>Portfoliomanager Development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Mitglied</a:t>
          </a:r>
          <a:r>
            <a:rPr lang="de-DE" sz="2500" kern="1200" dirty="0"/>
            <a:t> der Development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Datenbanknahe Entwicklung</a:t>
          </a:r>
          <a:b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SQL Developer, PL/SQL, APEX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Blogredakteurin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>
        <a:xfrm rot="5400000">
          <a:off x="4992168" y="-1963952"/>
          <a:ext cx="983921" cy="5161533"/>
        </a:xfrm>
        <a:prstGeom prst="round2SameRect">
          <a:avLst/>
        </a:prstGeom>
      </dgm:spPr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>
        <a:xfrm rot="5400000">
          <a:off x="4992168" y="-672554"/>
          <a:ext cx="983921" cy="5161533"/>
        </a:xfrm>
        <a:prstGeom prst="round2SameRect">
          <a:avLst/>
        </a:prstGeom>
      </dgm:spPr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>
        <a:xfrm rot="5400000">
          <a:off x="4983893" y="601456"/>
          <a:ext cx="983921" cy="5161533"/>
        </a:xfrm>
        <a:prstGeom prst="round2SameRect">
          <a:avLst/>
        </a:prstGeom>
      </dgm:spPr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 custT="1"/>
      <dgm:spPr/>
      <dgm:t>
        <a:bodyPr/>
        <a:lstStyle/>
        <a:p>
          <a:r>
            <a:rPr lang="de-DE" sz="1800" dirty="0"/>
            <a:t>@</a:t>
          </a:r>
          <a:r>
            <a:rPr lang="de-DE" sz="1800" dirty="0" err="1"/>
            <a:t>oraesque</a:t>
          </a:r>
          <a:endParaRPr lang="de-DE" sz="1800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 custT="1"/>
      <dgm:spPr/>
      <dgm:t>
        <a:bodyPr/>
        <a:lstStyle/>
        <a:p>
          <a:r>
            <a:rPr lang="de-DE" sz="1800" dirty="0"/>
            <a:t>blog.its-people.de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 custT="1"/>
      <dgm:spPr/>
      <dgm:t>
        <a:bodyPr/>
        <a:lstStyle/>
        <a:p>
          <a:r>
            <a:rPr lang="de-DE" sz="1800" dirty="0" err="1"/>
            <a:t>Sabine.Heimsath</a:t>
          </a:r>
          <a:br>
            <a:rPr lang="de-DE" sz="1800" dirty="0"/>
          </a:br>
          <a:r>
            <a:rPr lang="de-DE" sz="1800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 custScaleX="50174" custScaleY="50053" custLinFactNeighborX="22303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 custLinFactNeighborX="0" custLinFactNeighborY="1117">
        <dgm:presLayoutVars>
          <dgm:chPref val="3"/>
        </dgm:presLayoutVars>
      </dgm:prSet>
      <dgm:spPr/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 custScaleX="50053" custScaleY="50053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 custScaleX="109019" custLinFactNeighborX="-8551" custLinFactNeighborY="1117">
        <dgm:presLayoutVars>
          <dgm:chPref val="3"/>
        </dgm:presLayoutVars>
      </dgm:prSet>
      <dgm:spPr/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 custScaleX="48438" custScaleY="48438" custLinFactNeighborY="-1392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 custScaleX="126945">
        <dgm:presLayoutVars>
          <dgm:chPref val="3"/>
        </dgm:presLayoutVars>
      </dgm:prSet>
      <dgm:spPr/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CEE1F0-9F26-4668-A25F-239372C15B7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AA1D8F-4E44-4B80-AB79-8A3C44D3DFB6}">
      <dgm:prSet/>
      <dgm:spPr/>
      <dgm:t>
        <a:bodyPr/>
        <a:lstStyle/>
        <a:p>
          <a:r>
            <a:rPr lang="de-DE" dirty="0"/>
            <a:t>Was gibt es:</a:t>
          </a:r>
        </a:p>
      </dgm:t>
    </dgm:pt>
    <dgm:pt modelId="{05104481-24C3-4F8A-BCC3-4AFCC8AE82B6}" type="parTrans" cxnId="{9A44EEE9-0E7A-4901-8710-477C9FD24AB8}">
      <dgm:prSet/>
      <dgm:spPr/>
      <dgm:t>
        <a:bodyPr/>
        <a:lstStyle/>
        <a:p>
          <a:endParaRPr lang="de-DE"/>
        </a:p>
      </dgm:t>
    </dgm:pt>
    <dgm:pt modelId="{0F023E33-8AD0-4818-AB44-514415287CF2}" type="sibTrans" cxnId="{9A44EEE9-0E7A-4901-8710-477C9FD24AB8}">
      <dgm:prSet/>
      <dgm:spPr/>
      <dgm:t>
        <a:bodyPr/>
        <a:lstStyle/>
        <a:p>
          <a:endParaRPr lang="de-DE"/>
        </a:p>
      </dgm:t>
    </dgm:pt>
    <dgm:pt modelId="{4AA659DC-7AF9-4A93-8285-AB23B427A45A}">
      <dgm:prSet/>
      <dgm:spPr/>
      <dgm:t>
        <a:bodyPr/>
        <a:lstStyle/>
        <a:p>
          <a:r>
            <a:rPr lang="de-DE" dirty="0"/>
            <a:t>Aufzeigen neuer Möglichkeiten</a:t>
          </a:r>
        </a:p>
      </dgm:t>
    </dgm:pt>
    <dgm:pt modelId="{A1096A60-42AF-47AA-8787-BD441BFAE0C2}" type="parTrans" cxnId="{98D1C03F-0653-47E4-8209-422C0247DAFA}">
      <dgm:prSet/>
      <dgm:spPr/>
      <dgm:t>
        <a:bodyPr/>
        <a:lstStyle/>
        <a:p>
          <a:endParaRPr lang="de-DE"/>
        </a:p>
      </dgm:t>
    </dgm:pt>
    <dgm:pt modelId="{913B2C7A-1EFD-45C7-B7F5-938ED79ACF5F}" type="sibTrans" cxnId="{98D1C03F-0653-47E4-8209-422C0247DAFA}">
      <dgm:prSet/>
      <dgm:spPr/>
      <dgm:t>
        <a:bodyPr/>
        <a:lstStyle/>
        <a:p>
          <a:endParaRPr lang="de-DE"/>
        </a:p>
      </dgm:t>
    </dgm:pt>
    <dgm:pt modelId="{97A7D68A-C2E9-4590-8AAB-E477BDB2640F}">
      <dgm:prSet/>
      <dgm:spPr/>
      <dgm:t>
        <a:bodyPr/>
        <a:lstStyle/>
        <a:p>
          <a:r>
            <a:rPr lang="de-DE" dirty="0"/>
            <a:t>Beispiele</a:t>
          </a:r>
        </a:p>
      </dgm:t>
    </dgm:pt>
    <dgm:pt modelId="{6B5CE22F-1D11-4F21-B652-3F3CADDE374F}" type="parTrans" cxnId="{5E548BEF-FCFD-4DB6-ACB9-EABA2CB614F4}">
      <dgm:prSet/>
      <dgm:spPr/>
      <dgm:t>
        <a:bodyPr/>
        <a:lstStyle/>
        <a:p>
          <a:endParaRPr lang="de-DE"/>
        </a:p>
      </dgm:t>
    </dgm:pt>
    <dgm:pt modelId="{7314E9A1-5AF0-4B0B-BB54-692E434AF837}" type="sibTrans" cxnId="{5E548BEF-FCFD-4DB6-ACB9-EABA2CB614F4}">
      <dgm:prSet/>
      <dgm:spPr/>
      <dgm:t>
        <a:bodyPr/>
        <a:lstStyle/>
        <a:p>
          <a:endParaRPr lang="de-DE"/>
        </a:p>
      </dgm:t>
    </dgm:pt>
    <dgm:pt modelId="{39531711-70F5-42A4-8003-2C8EDE5FC487}">
      <dgm:prSet/>
      <dgm:spPr/>
      <dgm:t>
        <a:bodyPr/>
        <a:lstStyle/>
        <a:p>
          <a:r>
            <a:rPr lang="de-DE" dirty="0"/>
            <a:t>Was nicht:</a:t>
          </a:r>
        </a:p>
      </dgm:t>
    </dgm:pt>
    <dgm:pt modelId="{5CD30523-B2E9-49A9-83F0-98B08D36C2CC}" type="parTrans" cxnId="{918EBC4C-AE37-41C9-9083-985921B226D4}">
      <dgm:prSet/>
      <dgm:spPr/>
      <dgm:t>
        <a:bodyPr/>
        <a:lstStyle/>
        <a:p>
          <a:endParaRPr lang="de-DE"/>
        </a:p>
      </dgm:t>
    </dgm:pt>
    <dgm:pt modelId="{C57216AC-118D-4D07-A06C-D86D10CD01E2}" type="sibTrans" cxnId="{918EBC4C-AE37-41C9-9083-985921B226D4}">
      <dgm:prSet/>
      <dgm:spPr/>
      <dgm:t>
        <a:bodyPr/>
        <a:lstStyle/>
        <a:p>
          <a:endParaRPr lang="de-DE"/>
        </a:p>
      </dgm:t>
    </dgm:pt>
    <dgm:pt modelId="{D964C9AB-864F-4621-B10A-932C5C3BDF2C}">
      <dgm:prSet/>
      <dgm:spPr/>
      <dgm:t>
        <a:bodyPr/>
        <a:lstStyle/>
        <a:p>
          <a:r>
            <a:rPr lang="de-DE" dirty="0"/>
            <a:t>Einführung in JavaScript</a:t>
          </a:r>
        </a:p>
      </dgm:t>
    </dgm:pt>
    <dgm:pt modelId="{95A56EB5-E718-4883-8D5D-F3C847EFBB12}" type="parTrans" cxnId="{D937C30B-7B76-46EE-BA44-4F22B506B7C6}">
      <dgm:prSet/>
      <dgm:spPr/>
      <dgm:t>
        <a:bodyPr/>
        <a:lstStyle/>
        <a:p>
          <a:endParaRPr lang="de-DE"/>
        </a:p>
      </dgm:t>
    </dgm:pt>
    <dgm:pt modelId="{3490B4EE-A7CE-4919-951E-162C4F0001D8}" type="sibTrans" cxnId="{D937C30B-7B76-46EE-BA44-4F22B506B7C6}">
      <dgm:prSet/>
      <dgm:spPr/>
      <dgm:t>
        <a:bodyPr/>
        <a:lstStyle/>
        <a:p>
          <a:endParaRPr lang="de-DE"/>
        </a:p>
      </dgm:t>
    </dgm:pt>
    <dgm:pt modelId="{E3D30A3A-E000-4381-AB93-03D42486AE02}">
      <dgm:prSet/>
      <dgm:spPr/>
      <dgm:t>
        <a:bodyPr/>
        <a:lstStyle/>
        <a:p>
          <a:r>
            <a:rPr lang="de-DE"/>
            <a:t>Kompletter Feature-Umfang</a:t>
          </a:r>
        </a:p>
      </dgm:t>
    </dgm:pt>
    <dgm:pt modelId="{4B3F0584-111A-49D4-8B29-7DCEAB2ADBE3}" type="parTrans" cxnId="{5F81428F-9C38-4295-898F-6F3564A160B9}">
      <dgm:prSet/>
      <dgm:spPr/>
      <dgm:t>
        <a:bodyPr/>
        <a:lstStyle/>
        <a:p>
          <a:endParaRPr lang="de-DE"/>
        </a:p>
      </dgm:t>
    </dgm:pt>
    <dgm:pt modelId="{E03C19A4-C91F-4874-B8CB-2521C3808A4D}" type="sibTrans" cxnId="{5F81428F-9C38-4295-898F-6F3564A160B9}">
      <dgm:prSet/>
      <dgm:spPr/>
      <dgm:t>
        <a:bodyPr/>
        <a:lstStyle/>
        <a:p>
          <a:endParaRPr lang="de-DE"/>
        </a:p>
      </dgm:t>
    </dgm:pt>
    <dgm:pt modelId="{17C261C4-BDB4-4D53-A68F-0DBD45BF76B7}" type="pres">
      <dgm:prSet presAssocID="{88CEE1F0-9F26-4668-A25F-239372C15B74}" presName="linear" presStyleCnt="0">
        <dgm:presLayoutVars>
          <dgm:dir/>
          <dgm:resizeHandles val="exact"/>
        </dgm:presLayoutVars>
      </dgm:prSet>
      <dgm:spPr/>
    </dgm:pt>
    <dgm:pt modelId="{A2F639E6-B1F5-4341-BD3F-D18F06BAB358}" type="pres">
      <dgm:prSet presAssocID="{50AA1D8F-4E44-4B80-AB79-8A3C44D3DFB6}" presName="comp" presStyleCnt="0"/>
      <dgm:spPr/>
    </dgm:pt>
    <dgm:pt modelId="{7BE1C042-7D71-499A-9925-70D82D341E74}" type="pres">
      <dgm:prSet presAssocID="{50AA1D8F-4E44-4B80-AB79-8A3C44D3DFB6}" presName="box" presStyleLbl="node1" presStyleIdx="0" presStyleCnt="2" custLinFactNeighborX="775"/>
      <dgm:spPr/>
    </dgm:pt>
    <dgm:pt modelId="{B99D193F-836C-434A-B9E0-27D78A906CA8}" type="pres">
      <dgm:prSet presAssocID="{50AA1D8F-4E44-4B80-AB79-8A3C44D3DFB6}" presName="img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 t="-7000" b="-7000"/>
          </a:stretch>
        </a:blipFill>
      </dgm:spPr>
    </dgm:pt>
    <dgm:pt modelId="{E4696379-3908-443C-A155-431FC64BBD4B}" type="pres">
      <dgm:prSet presAssocID="{50AA1D8F-4E44-4B80-AB79-8A3C44D3DFB6}" presName="text" presStyleLbl="node1" presStyleIdx="0" presStyleCnt="2">
        <dgm:presLayoutVars>
          <dgm:bulletEnabled val="1"/>
        </dgm:presLayoutVars>
      </dgm:prSet>
      <dgm:spPr/>
    </dgm:pt>
    <dgm:pt modelId="{33D2D1C1-32DC-445F-83CB-323BB83D5F79}" type="pres">
      <dgm:prSet presAssocID="{0F023E33-8AD0-4818-AB44-514415287CF2}" presName="spacer" presStyleCnt="0"/>
      <dgm:spPr/>
    </dgm:pt>
    <dgm:pt modelId="{5893AC00-B764-4906-8437-2720017A8FF8}" type="pres">
      <dgm:prSet presAssocID="{39531711-70F5-42A4-8003-2C8EDE5FC487}" presName="comp" presStyleCnt="0"/>
      <dgm:spPr/>
    </dgm:pt>
    <dgm:pt modelId="{D84CAB0F-CAC4-4C19-A439-4521BC5B98CC}" type="pres">
      <dgm:prSet presAssocID="{39531711-70F5-42A4-8003-2C8EDE5FC487}" presName="box" presStyleLbl="node1" presStyleIdx="1" presStyleCnt="2"/>
      <dgm:spPr/>
    </dgm:pt>
    <dgm:pt modelId="{D5BD41F2-F281-4C71-949A-F49A5975D9D7}" type="pres">
      <dgm:prSet presAssocID="{39531711-70F5-42A4-8003-2C8EDE5FC487}" presName="img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</dgm:spPr>
    </dgm:pt>
    <dgm:pt modelId="{A1316316-904E-481F-9EB3-301C6B4B373E}" type="pres">
      <dgm:prSet presAssocID="{39531711-70F5-42A4-8003-2C8EDE5FC487}" presName="text" presStyleLbl="node1" presStyleIdx="1" presStyleCnt="2">
        <dgm:presLayoutVars>
          <dgm:bulletEnabled val="1"/>
        </dgm:presLayoutVars>
      </dgm:prSet>
      <dgm:spPr/>
    </dgm:pt>
  </dgm:ptLst>
  <dgm:cxnLst>
    <dgm:cxn modelId="{9A44EEE9-0E7A-4901-8710-477C9FD24AB8}" srcId="{88CEE1F0-9F26-4668-A25F-239372C15B74}" destId="{50AA1D8F-4E44-4B80-AB79-8A3C44D3DFB6}" srcOrd="0" destOrd="0" parTransId="{05104481-24C3-4F8A-BCC3-4AFCC8AE82B6}" sibTransId="{0F023E33-8AD0-4818-AB44-514415287CF2}"/>
    <dgm:cxn modelId="{7B116A38-18A1-4DD3-89BD-DB370D438A3A}" type="presOf" srcId="{97A7D68A-C2E9-4590-8AAB-E477BDB2640F}" destId="{E4696379-3908-443C-A155-431FC64BBD4B}" srcOrd="1" destOrd="2" presId="urn:microsoft.com/office/officeart/2005/8/layout/vList4"/>
    <dgm:cxn modelId="{6BE1F718-28EE-4CE1-8ECA-F83B8D5BFE25}" type="presOf" srcId="{50AA1D8F-4E44-4B80-AB79-8A3C44D3DFB6}" destId="{7BE1C042-7D71-499A-9925-70D82D341E74}" srcOrd="0" destOrd="0" presId="urn:microsoft.com/office/officeart/2005/8/layout/vList4"/>
    <dgm:cxn modelId="{2C898C59-501A-45BE-B2AF-CB760DD0499C}" type="presOf" srcId="{E3D30A3A-E000-4381-AB93-03D42486AE02}" destId="{A1316316-904E-481F-9EB3-301C6B4B373E}" srcOrd="1" destOrd="2" presId="urn:microsoft.com/office/officeart/2005/8/layout/vList4"/>
    <dgm:cxn modelId="{918EBC4C-AE37-41C9-9083-985921B226D4}" srcId="{88CEE1F0-9F26-4668-A25F-239372C15B74}" destId="{39531711-70F5-42A4-8003-2C8EDE5FC487}" srcOrd="1" destOrd="0" parTransId="{5CD30523-B2E9-49A9-83F0-98B08D36C2CC}" sibTransId="{C57216AC-118D-4D07-A06C-D86D10CD01E2}"/>
    <dgm:cxn modelId="{691E445E-CDB8-4AFE-913F-1E8D6047409F}" type="presOf" srcId="{4AA659DC-7AF9-4A93-8285-AB23B427A45A}" destId="{E4696379-3908-443C-A155-431FC64BBD4B}" srcOrd="1" destOrd="1" presId="urn:microsoft.com/office/officeart/2005/8/layout/vList4"/>
    <dgm:cxn modelId="{0D14AD7F-217D-4239-AC77-275E56E9BB10}" type="presOf" srcId="{39531711-70F5-42A4-8003-2C8EDE5FC487}" destId="{A1316316-904E-481F-9EB3-301C6B4B373E}" srcOrd="1" destOrd="0" presId="urn:microsoft.com/office/officeart/2005/8/layout/vList4"/>
    <dgm:cxn modelId="{E7DD3940-FB69-42DD-B47E-B1A50D996006}" type="presOf" srcId="{D964C9AB-864F-4621-B10A-932C5C3BDF2C}" destId="{D84CAB0F-CAC4-4C19-A439-4521BC5B98CC}" srcOrd="0" destOrd="1" presId="urn:microsoft.com/office/officeart/2005/8/layout/vList4"/>
    <dgm:cxn modelId="{5E548BEF-FCFD-4DB6-ACB9-EABA2CB614F4}" srcId="{50AA1D8F-4E44-4B80-AB79-8A3C44D3DFB6}" destId="{97A7D68A-C2E9-4590-8AAB-E477BDB2640F}" srcOrd="1" destOrd="0" parTransId="{6B5CE22F-1D11-4F21-B652-3F3CADDE374F}" sibTransId="{7314E9A1-5AF0-4B0B-BB54-692E434AF837}"/>
    <dgm:cxn modelId="{5F81428F-9C38-4295-898F-6F3564A160B9}" srcId="{39531711-70F5-42A4-8003-2C8EDE5FC487}" destId="{E3D30A3A-E000-4381-AB93-03D42486AE02}" srcOrd="1" destOrd="0" parTransId="{4B3F0584-111A-49D4-8B29-7DCEAB2ADBE3}" sibTransId="{E03C19A4-C91F-4874-B8CB-2521C3808A4D}"/>
    <dgm:cxn modelId="{667AF4EF-58A4-4DEA-AD78-FAFDE9D148EB}" type="presOf" srcId="{E3D30A3A-E000-4381-AB93-03D42486AE02}" destId="{D84CAB0F-CAC4-4C19-A439-4521BC5B98CC}" srcOrd="0" destOrd="2" presId="urn:microsoft.com/office/officeart/2005/8/layout/vList4"/>
    <dgm:cxn modelId="{23793E76-18ED-46CB-A104-E93EDD1FFE47}" type="presOf" srcId="{88CEE1F0-9F26-4668-A25F-239372C15B74}" destId="{17C261C4-BDB4-4D53-A68F-0DBD45BF76B7}" srcOrd="0" destOrd="0" presId="urn:microsoft.com/office/officeart/2005/8/layout/vList4"/>
    <dgm:cxn modelId="{98D1C03F-0653-47E4-8209-422C0247DAFA}" srcId="{50AA1D8F-4E44-4B80-AB79-8A3C44D3DFB6}" destId="{4AA659DC-7AF9-4A93-8285-AB23B427A45A}" srcOrd="0" destOrd="0" parTransId="{A1096A60-42AF-47AA-8787-BD441BFAE0C2}" sibTransId="{913B2C7A-1EFD-45C7-B7F5-938ED79ACF5F}"/>
    <dgm:cxn modelId="{54A6890E-9106-45F6-8533-A8C7B98726EF}" type="presOf" srcId="{97A7D68A-C2E9-4590-8AAB-E477BDB2640F}" destId="{7BE1C042-7D71-499A-9925-70D82D341E74}" srcOrd="0" destOrd="2" presId="urn:microsoft.com/office/officeart/2005/8/layout/vList4"/>
    <dgm:cxn modelId="{D55AA87B-3B02-43D9-83D8-FD06754E7013}" type="presOf" srcId="{4AA659DC-7AF9-4A93-8285-AB23B427A45A}" destId="{7BE1C042-7D71-499A-9925-70D82D341E74}" srcOrd="0" destOrd="1" presId="urn:microsoft.com/office/officeart/2005/8/layout/vList4"/>
    <dgm:cxn modelId="{EA1CDA26-448A-427B-A6AA-DDA03940649B}" type="presOf" srcId="{39531711-70F5-42A4-8003-2C8EDE5FC487}" destId="{D84CAB0F-CAC4-4C19-A439-4521BC5B98CC}" srcOrd="0" destOrd="0" presId="urn:microsoft.com/office/officeart/2005/8/layout/vList4"/>
    <dgm:cxn modelId="{E1881AE2-623E-4BDA-8051-04F3D29EC1D6}" type="presOf" srcId="{50AA1D8F-4E44-4B80-AB79-8A3C44D3DFB6}" destId="{E4696379-3908-443C-A155-431FC64BBD4B}" srcOrd="1" destOrd="0" presId="urn:microsoft.com/office/officeart/2005/8/layout/vList4"/>
    <dgm:cxn modelId="{BC31512E-CFD8-4A4B-8AAF-17AFD5C2C5D8}" type="presOf" srcId="{D964C9AB-864F-4621-B10A-932C5C3BDF2C}" destId="{A1316316-904E-481F-9EB3-301C6B4B373E}" srcOrd="1" destOrd="1" presId="urn:microsoft.com/office/officeart/2005/8/layout/vList4"/>
    <dgm:cxn modelId="{D937C30B-7B76-46EE-BA44-4F22B506B7C6}" srcId="{39531711-70F5-42A4-8003-2C8EDE5FC487}" destId="{D964C9AB-864F-4621-B10A-932C5C3BDF2C}" srcOrd="0" destOrd="0" parTransId="{95A56EB5-E718-4883-8D5D-F3C847EFBB12}" sibTransId="{3490B4EE-A7CE-4919-951E-162C4F0001D8}"/>
    <dgm:cxn modelId="{31FF4ABB-0D80-4758-90C7-BF18FEDFE07D}" type="presParOf" srcId="{17C261C4-BDB4-4D53-A68F-0DBD45BF76B7}" destId="{A2F639E6-B1F5-4341-BD3F-D18F06BAB358}" srcOrd="0" destOrd="0" presId="urn:microsoft.com/office/officeart/2005/8/layout/vList4"/>
    <dgm:cxn modelId="{3A774149-8655-445E-9205-A9C018F5A606}" type="presParOf" srcId="{A2F639E6-B1F5-4341-BD3F-D18F06BAB358}" destId="{7BE1C042-7D71-499A-9925-70D82D341E74}" srcOrd="0" destOrd="0" presId="urn:microsoft.com/office/officeart/2005/8/layout/vList4"/>
    <dgm:cxn modelId="{7E9937C8-03AF-4804-B579-BB0FED1CF5C3}" type="presParOf" srcId="{A2F639E6-B1F5-4341-BD3F-D18F06BAB358}" destId="{B99D193F-836C-434A-B9E0-27D78A906CA8}" srcOrd="1" destOrd="0" presId="urn:microsoft.com/office/officeart/2005/8/layout/vList4"/>
    <dgm:cxn modelId="{BD9BBF03-5887-41A4-970B-57E85648F93F}" type="presParOf" srcId="{A2F639E6-B1F5-4341-BD3F-D18F06BAB358}" destId="{E4696379-3908-443C-A155-431FC64BBD4B}" srcOrd="2" destOrd="0" presId="urn:microsoft.com/office/officeart/2005/8/layout/vList4"/>
    <dgm:cxn modelId="{40889475-6F96-4355-9F55-8F8C9B24ABF2}" type="presParOf" srcId="{17C261C4-BDB4-4D53-A68F-0DBD45BF76B7}" destId="{33D2D1C1-32DC-445F-83CB-323BB83D5F79}" srcOrd="1" destOrd="0" presId="urn:microsoft.com/office/officeart/2005/8/layout/vList4"/>
    <dgm:cxn modelId="{09F16FE7-CD13-4628-9091-D2D34B6F4A21}" type="presParOf" srcId="{17C261C4-BDB4-4D53-A68F-0DBD45BF76B7}" destId="{5893AC00-B764-4906-8437-2720017A8FF8}" srcOrd="2" destOrd="0" presId="urn:microsoft.com/office/officeart/2005/8/layout/vList4"/>
    <dgm:cxn modelId="{BC6842B9-023B-46BA-BE5E-A0DE156D8EFB}" type="presParOf" srcId="{5893AC00-B764-4906-8437-2720017A8FF8}" destId="{D84CAB0F-CAC4-4C19-A439-4521BC5B98CC}" srcOrd="0" destOrd="0" presId="urn:microsoft.com/office/officeart/2005/8/layout/vList4"/>
    <dgm:cxn modelId="{509AA7AD-2DA7-455C-9F60-E53868E53247}" type="presParOf" srcId="{5893AC00-B764-4906-8437-2720017A8FF8}" destId="{D5BD41F2-F281-4C71-949A-F49A5975D9D7}" srcOrd="1" destOrd="0" presId="urn:microsoft.com/office/officeart/2005/8/layout/vList4"/>
    <dgm:cxn modelId="{36410937-0C09-43C0-9662-9A43AEDD40F2}" type="presParOf" srcId="{5893AC00-B764-4906-8437-2720017A8FF8}" destId="{A1316316-904E-481F-9EB3-301C6B4B37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2D73E-5E4C-4899-A460-151FC339921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2CE709-5F97-4D8C-8267-3D61E708F32B}">
      <dgm:prSet custT="1"/>
      <dgm:spPr/>
      <dgm:t>
        <a:bodyPr/>
        <a:lstStyle/>
        <a:p>
          <a:pPr algn="ctr"/>
          <a:r>
            <a:rPr lang="en-US" sz="3200" dirty="0"/>
            <a:t>Oracle SQL Developer Command Line</a:t>
          </a:r>
          <a:endParaRPr lang="de-DE" sz="3200" dirty="0"/>
        </a:p>
      </dgm:t>
    </dgm:pt>
    <dgm:pt modelId="{23F330EF-5A60-4BAA-95AB-0AC0337FFF0C}" type="parTrans" cxnId="{5712CEB7-35DE-429A-A90F-13C80D4DC439}">
      <dgm:prSet/>
      <dgm:spPr/>
      <dgm:t>
        <a:bodyPr/>
        <a:lstStyle/>
        <a:p>
          <a:endParaRPr lang="de-DE"/>
        </a:p>
      </dgm:t>
    </dgm:pt>
    <dgm:pt modelId="{7E17C5C4-4926-4A7A-AA11-70BD37EC26C9}" type="sibTrans" cxnId="{5712CEB7-35DE-429A-A90F-13C80D4DC439}">
      <dgm:prSet/>
      <dgm:spPr/>
      <dgm:t>
        <a:bodyPr/>
        <a:lstStyle/>
        <a:p>
          <a:endParaRPr lang="de-DE"/>
        </a:p>
      </dgm:t>
    </dgm:pt>
    <dgm:pt modelId="{1E2DE5BF-C4D3-4796-99F9-0891B2ECD2D7}">
      <dgm:prSet/>
      <dgm:spPr/>
      <dgm:t>
        <a:bodyPr/>
        <a:lstStyle/>
        <a:p>
          <a:pPr algn="l"/>
          <a:r>
            <a:rPr lang="de-DE" sz="2900" dirty="0"/>
            <a:t>Moderne Kommandozeile</a:t>
          </a:r>
        </a:p>
      </dgm:t>
    </dgm:pt>
    <dgm:pt modelId="{EB3409CE-9D35-4624-BCD5-6239159471D4}" type="parTrans" cxnId="{AA6CD7FD-8E23-48A5-8702-4944ACC682A0}">
      <dgm:prSet/>
      <dgm:spPr/>
      <dgm:t>
        <a:bodyPr/>
        <a:lstStyle/>
        <a:p>
          <a:endParaRPr lang="de-DE"/>
        </a:p>
      </dgm:t>
    </dgm:pt>
    <dgm:pt modelId="{6220D9C4-4DC1-4D5E-BD03-20333BAE6889}" type="sibTrans" cxnId="{AA6CD7FD-8E23-48A5-8702-4944ACC682A0}">
      <dgm:prSet/>
      <dgm:spPr/>
      <dgm:t>
        <a:bodyPr/>
        <a:lstStyle/>
        <a:p>
          <a:endParaRPr lang="de-DE"/>
        </a:p>
      </dgm:t>
    </dgm:pt>
    <dgm:pt modelId="{0DDF1E14-F1B5-43C4-931D-A7985068388F}">
      <dgm:prSet/>
      <dgm:spPr/>
      <dgm:t>
        <a:bodyPr/>
        <a:lstStyle/>
        <a:p>
          <a:pPr algn="l"/>
          <a:r>
            <a:rPr lang="de-DE" sz="2900" dirty="0"/>
            <a:t>Produktionsrelease seit September</a:t>
          </a:r>
        </a:p>
      </dgm:t>
    </dgm:pt>
    <dgm:pt modelId="{1675DB1F-5C86-4B21-B677-49EEAF7D28F1}" type="parTrans" cxnId="{61CB3BE0-A5DB-469C-8A44-D2DD014B403B}">
      <dgm:prSet/>
      <dgm:spPr/>
      <dgm:t>
        <a:bodyPr/>
        <a:lstStyle/>
        <a:p>
          <a:endParaRPr lang="de-DE"/>
        </a:p>
      </dgm:t>
    </dgm:pt>
    <dgm:pt modelId="{27CB3438-11D1-4D41-82DE-533DA7219B3B}" type="sibTrans" cxnId="{61CB3BE0-A5DB-469C-8A44-D2DD014B403B}">
      <dgm:prSet/>
      <dgm:spPr/>
      <dgm:t>
        <a:bodyPr/>
        <a:lstStyle/>
        <a:p>
          <a:endParaRPr lang="de-DE"/>
        </a:p>
      </dgm:t>
    </dgm:pt>
    <dgm:pt modelId="{A93F4AC7-17C5-430E-AFE1-BAE22AADF6B7}">
      <dgm:prSet/>
      <dgm:spPr/>
      <dgm:t>
        <a:bodyPr/>
        <a:lstStyle/>
        <a:p>
          <a:pPr algn="l"/>
          <a:r>
            <a:rPr lang="de-DE" sz="2900" dirty="0"/>
            <a:t>In zukünftigen DB-Releases enthalten</a:t>
          </a:r>
        </a:p>
      </dgm:t>
    </dgm:pt>
    <dgm:pt modelId="{EA2FCAE6-6F22-4B24-B8E4-64546D16D6FB}" type="parTrans" cxnId="{ADB10BDA-0475-4E43-BB07-6529ED5C5D9E}">
      <dgm:prSet/>
      <dgm:spPr/>
      <dgm:t>
        <a:bodyPr/>
        <a:lstStyle/>
        <a:p>
          <a:endParaRPr lang="de-DE"/>
        </a:p>
      </dgm:t>
    </dgm:pt>
    <dgm:pt modelId="{5BBC2750-D7B3-4551-8183-BE93343712F4}" type="sibTrans" cxnId="{ADB10BDA-0475-4E43-BB07-6529ED5C5D9E}">
      <dgm:prSet/>
      <dgm:spPr/>
      <dgm:t>
        <a:bodyPr/>
        <a:lstStyle/>
        <a:p>
          <a:endParaRPr lang="de-DE"/>
        </a:p>
      </dgm:t>
    </dgm:pt>
    <dgm:pt modelId="{DA9E50F4-D2A2-4B07-875C-C1D53E24A1B1}">
      <dgm:prSet/>
      <dgm:spPr/>
      <dgm:t>
        <a:bodyPr/>
        <a:lstStyle/>
        <a:p>
          <a:pPr algn="l"/>
          <a:r>
            <a:rPr lang="de-DE" sz="2900" dirty="0"/>
            <a:t>Das neue SQL*Plus</a:t>
          </a:r>
        </a:p>
      </dgm:t>
    </dgm:pt>
    <dgm:pt modelId="{E87F69EB-A7DA-4D5E-921D-D79064755D32}" type="sibTrans" cxnId="{F5937B8A-545B-4BF9-8990-BFABB1FA2683}">
      <dgm:prSet/>
      <dgm:spPr/>
      <dgm:t>
        <a:bodyPr/>
        <a:lstStyle/>
        <a:p>
          <a:endParaRPr lang="de-DE"/>
        </a:p>
      </dgm:t>
    </dgm:pt>
    <dgm:pt modelId="{3C2B3C3F-3B50-4506-8BB0-35A1A4BDF351}" type="parTrans" cxnId="{F5937B8A-545B-4BF9-8990-BFABB1FA2683}">
      <dgm:prSet/>
      <dgm:spPr/>
      <dgm:t>
        <a:bodyPr/>
        <a:lstStyle/>
        <a:p>
          <a:endParaRPr lang="de-DE"/>
        </a:p>
      </dgm:t>
    </dgm:pt>
    <dgm:pt modelId="{669E5092-B442-4779-81F9-4ED70126F54C}" type="pres">
      <dgm:prSet presAssocID="{8AD2D73E-5E4C-4899-A460-151FC3399213}" presName="cycle" presStyleCnt="0">
        <dgm:presLayoutVars>
          <dgm:dir/>
          <dgm:resizeHandles val="exact"/>
        </dgm:presLayoutVars>
      </dgm:prSet>
      <dgm:spPr/>
    </dgm:pt>
    <dgm:pt modelId="{15DCE0AA-BD8A-4DC7-B9B9-5D14A2CDFCB6}" type="pres">
      <dgm:prSet presAssocID="{6D2CE709-5F97-4D8C-8267-3D61E708F32B}" presName="node" presStyleLbl="node1" presStyleIdx="0" presStyleCnt="1" custRadScaleRad="86342">
        <dgm:presLayoutVars>
          <dgm:bulletEnabled val="1"/>
        </dgm:presLayoutVars>
      </dgm:prSet>
      <dgm:spPr/>
    </dgm:pt>
  </dgm:ptLst>
  <dgm:cxnLst>
    <dgm:cxn modelId="{AA6CD7FD-8E23-48A5-8702-4944ACC682A0}" srcId="{6D2CE709-5F97-4D8C-8267-3D61E708F32B}" destId="{1E2DE5BF-C4D3-4796-99F9-0891B2ECD2D7}" srcOrd="1" destOrd="0" parTransId="{EB3409CE-9D35-4624-BCD5-6239159471D4}" sibTransId="{6220D9C4-4DC1-4D5E-BD03-20333BAE6889}"/>
    <dgm:cxn modelId="{6EFA8F61-3A72-4B08-B08C-7D82DDE10D56}" type="presOf" srcId="{A93F4AC7-17C5-430E-AFE1-BAE22AADF6B7}" destId="{15DCE0AA-BD8A-4DC7-B9B9-5D14A2CDFCB6}" srcOrd="0" destOrd="4" presId="urn:microsoft.com/office/officeart/2005/8/layout/cycle2"/>
    <dgm:cxn modelId="{F5937B8A-545B-4BF9-8990-BFABB1FA2683}" srcId="{6D2CE709-5F97-4D8C-8267-3D61E708F32B}" destId="{DA9E50F4-D2A2-4B07-875C-C1D53E24A1B1}" srcOrd="0" destOrd="0" parTransId="{3C2B3C3F-3B50-4506-8BB0-35A1A4BDF351}" sibTransId="{E87F69EB-A7DA-4D5E-921D-D79064755D32}"/>
    <dgm:cxn modelId="{5712CEB7-35DE-429A-A90F-13C80D4DC439}" srcId="{8AD2D73E-5E4C-4899-A460-151FC3399213}" destId="{6D2CE709-5F97-4D8C-8267-3D61E708F32B}" srcOrd="0" destOrd="0" parTransId="{23F330EF-5A60-4BAA-95AB-0AC0337FFF0C}" sibTransId="{7E17C5C4-4926-4A7A-AA11-70BD37EC26C9}"/>
    <dgm:cxn modelId="{88F25A2A-4A4C-4EC5-A0CF-1A65A10B66B8}" type="presOf" srcId="{DA9E50F4-D2A2-4B07-875C-C1D53E24A1B1}" destId="{15DCE0AA-BD8A-4DC7-B9B9-5D14A2CDFCB6}" srcOrd="0" destOrd="1" presId="urn:microsoft.com/office/officeart/2005/8/layout/cycle2"/>
    <dgm:cxn modelId="{4D97C698-9355-4EB2-BF00-E21028959F9E}" type="presOf" srcId="{6D2CE709-5F97-4D8C-8267-3D61E708F32B}" destId="{15DCE0AA-BD8A-4DC7-B9B9-5D14A2CDFCB6}" srcOrd="0" destOrd="0" presId="urn:microsoft.com/office/officeart/2005/8/layout/cycle2"/>
    <dgm:cxn modelId="{7AD392A1-B052-4B57-B9C5-112E51C48385}" type="presOf" srcId="{8AD2D73E-5E4C-4899-A460-151FC3399213}" destId="{669E5092-B442-4779-81F9-4ED70126F54C}" srcOrd="0" destOrd="0" presId="urn:microsoft.com/office/officeart/2005/8/layout/cycle2"/>
    <dgm:cxn modelId="{61CB3BE0-A5DB-469C-8A44-D2DD014B403B}" srcId="{6D2CE709-5F97-4D8C-8267-3D61E708F32B}" destId="{0DDF1E14-F1B5-43C4-931D-A7985068388F}" srcOrd="2" destOrd="0" parTransId="{1675DB1F-5C86-4B21-B677-49EEAF7D28F1}" sibTransId="{27CB3438-11D1-4D41-82DE-533DA7219B3B}"/>
    <dgm:cxn modelId="{ADB10BDA-0475-4E43-BB07-6529ED5C5D9E}" srcId="{6D2CE709-5F97-4D8C-8267-3D61E708F32B}" destId="{A93F4AC7-17C5-430E-AFE1-BAE22AADF6B7}" srcOrd="3" destOrd="0" parTransId="{EA2FCAE6-6F22-4B24-B8E4-64546D16D6FB}" sibTransId="{5BBC2750-D7B3-4551-8183-BE93343712F4}"/>
    <dgm:cxn modelId="{48A2F737-CC7D-4BB1-A04B-B3D2603180A0}" type="presOf" srcId="{0DDF1E14-F1B5-43C4-931D-A7985068388F}" destId="{15DCE0AA-BD8A-4DC7-B9B9-5D14A2CDFCB6}" srcOrd="0" destOrd="3" presId="urn:microsoft.com/office/officeart/2005/8/layout/cycle2"/>
    <dgm:cxn modelId="{47DFBF65-A944-4EEF-88BF-FE535737A882}" type="presOf" srcId="{1E2DE5BF-C4D3-4796-99F9-0891B2ECD2D7}" destId="{15DCE0AA-BD8A-4DC7-B9B9-5D14A2CDFCB6}" srcOrd="0" destOrd="2" presId="urn:microsoft.com/office/officeart/2005/8/layout/cycle2"/>
    <dgm:cxn modelId="{E541B2B8-0EE1-47E0-8C40-E8EC27F2670C}" type="presParOf" srcId="{669E5092-B442-4779-81F9-4ED70126F54C}" destId="{15DCE0AA-BD8A-4DC7-B9B9-5D14A2CDFC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D2D73E-5E4C-4899-A460-151FC339921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2CE709-5F97-4D8C-8267-3D61E708F32B}">
      <dgm:prSet custT="1"/>
      <dgm:spPr/>
      <dgm:t>
        <a:bodyPr/>
        <a:lstStyle/>
        <a:p>
          <a:pPr algn="ctr"/>
          <a:r>
            <a:rPr lang="de-DE" sz="3200" b="1" dirty="0"/>
            <a:t>SQL*Plus</a:t>
          </a:r>
          <a:endParaRPr lang="de-DE" sz="3200" b="1" dirty="0"/>
        </a:p>
      </dgm:t>
    </dgm:pt>
    <dgm:pt modelId="{23F330EF-5A60-4BAA-95AB-0AC0337FFF0C}" type="parTrans" cxnId="{5712CEB7-35DE-429A-A90F-13C80D4DC439}">
      <dgm:prSet/>
      <dgm:spPr/>
      <dgm:t>
        <a:bodyPr/>
        <a:lstStyle/>
        <a:p>
          <a:endParaRPr lang="de-DE"/>
        </a:p>
      </dgm:t>
    </dgm:pt>
    <dgm:pt modelId="{7E17C5C4-4926-4A7A-AA11-70BD37EC26C9}" type="sibTrans" cxnId="{5712CEB7-35DE-429A-A90F-13C80D4DC439}">
      <dgm:prSet/>
      <dgm:spPr/>
      <dgm:t>
        <a:bodyPr/>
        <a:lstStyle/>
        <a:p>
          <a:endParaRPr lang="de-DE"/>
        </a:p>
      </dgm:t>
    </dgm:pt>
    <dgm:pt modelId="{F16BC775-C24E-46EB-948D-1BECC66A38B5}">
      <dgm:prSet custT="1"/>
      <dgm:spPr/>
      <dgm:t>
        <a:bodyPr/>
        <a:lstStyle/>
        <a:p>
          <a:pPr algn="l"/>
          <a:r>
            <a:rPr lang="de-DE" sz="2400" dirty="0"/>
            <a:t> </a:t>
          </a:r>
          <a:r>
            <a:rPr lang="de-DE" sz="2900" dirty="0"/>
            <a:t>Seit Jahrzehnten „stabil“</a:t>
          </a:r>
        </a:p>
      </dgm:t>
    </dgm:pt>
    <dgm:pt modelId="{AE265ED9-C56D-4D2F-80DD-D630D293ABE8}" type="parTrans" cxnId="{1694483F-A863-4A47-98BE-C1088F959B0C}">
      <dgm:prSet/>
      <dgm:spPr/>
      <dgm:t>
        <a:bodyPr/>
        <a:lstStyle/>
        <a:p>
          <a:endParaRPr lang="de-DE"/>
        </a:p>
      </dgm:t>
    </dgm:pt>
    <dgm:pt modelId="{7ADFC1F1-EAA6-4E5D-990B-A24394EF0EFC}" type="sibTrans" cxnId="{1694483F-A863-4A47-98BE-C1088F959B0C}">
      <dgm:prSet/>
      <dgm:spPr/>
      <dgm:t>
        <a:bodyPr/>
        <a:lstStyle/>
        <a:p>
          <a:endParaRPr lang="de-DE"/>
        </a:p>
      </dgm:t>
    </dgm:pt>
    <dgm:pt modelId="{A8BB0939-D2DD-402F-897F-679A48F660F5}">
      <dgm:prSet custT="1"/>
      <dgm:spPr/>
      <dgm:t>
        <a:bodyPr/>
        <a:lstStyle/>
        <a:p>
          <a:pPr algn="l"/>
          <a:r>
            <a:rPr lang="de-DE" sz="2900" dirty="0"/>
            <a:t> Sequentielles </a:t>
          </a:r>
          <a:br>
            <a:rPr lang="de-DE" sz="2900" dirty="0"/>
          </a:br>
          <a:r>
            <a:rPr lang="de-DE" sz="2900" dirty="0"/>
            <a:t> SQL + PL/SQL</a:t>
          </a:r>
        </a:p>
      </dgm:t>
    </dgm:pt>
    <dgm:pt modelId="{DE7025C9-E3A9-4E27-871E-07217D4A97C4}" type="parTrans" cxnId="{02465BEA-62EB-4286-A171-935055B122CE}">
      <dgm:prSet/>
      <dgm:spPr/>
      <dgm:t>
        <a:bodyPr/>
        <a:lstStyle/>
        <a:p>
          <a:endParaRPr lang="de-DE"/>
        </a:p>
      </dgm:t>
    </dgm:pt>
    <dgm:pt modelId="{D788985A-773B-45A3-8C6F-2FDF8BDE954C}" type="sibTrans" cxnId="{02465BEA-62EB-4286-A171-935055B122CE}">
      <dgm:prSet/>
      <dgm:spPr/>
      <dgm:t>
        <a:bodyPr/>
        <a:lstStyle/>
        <a:p>
          <a:endParaRPr lang="de-DE"/>
        </a:p>
      </dgm:t>
    </dgm:pt>
    <dgm:pt modelId="{B7B5064A-F417-4E90-AAB9-B2C4A926C868}">
      <dgm:prSet custT="1"/>
      <dgm:spPr/>
      <dgm:t>
        <a:bodyPr/>
        <a:lstStyle/>
        <a:p>
          <a:pPr algn="l"/>
          <a:r>
            <a:rPr lang="de-DE" sz="2900" dirty="0"/>
            <a:t> Kaum dynamisch:</a:t>
          </a:r>
        </a:p>
      </dgm:t>
    </dgm:pt>
    <dgm:pt modelId="{B26BBD4D-2F43-4C76-A0E8-786AF074F61D}" type="parTrans" cxnId="{A2796C70-C2E4-40EA-B813-7DE1A3569481}">
      <dgm:prSet/>
      <dgm:spPr/>
      <dgm:t>
        <a:bodyPr/>
        <a:lstStyle/>
        <a:p>
          <a:endParaRPr lang="de-DE"/>
        </a:p>
      </dgm:t>
    </dgm:pt>
    <dgm:pt modelId="{5D77F476-0CE9-4239-A8BE-34A0085C7F90}" type="sibTrans" cxnId="{A2796C70-C2E4-40EA-B813-7DE1A3569481}">
      <dgm:prSet/>
      <dgm:spPr/>
      <dgm:t>
        <a:bodyPr/>
        <a:lstStyle/>
        <a:p>
          <a:endParaRPr lang="de-DE"/>
        </a:p>
      </dgm:t>
    </dgm:pt>
    <dgm:pt modelId="{25E82A55-80A7-4A19-8ED4-09B099F88E2F}">
      <dgm:prSet custT="1"/>
      <dgm:spPr/>
      <dgm:t>
        <a:bodyPr/>
        <a:lstStyle/>
        <a:p>
          <a:pPr algn="l"/>
          <a:r>
            <a:rPr lang="de-DE" sz="2900" dirty="0"/>
            <a:t> „DEFINE“</a:t>
          </a:r>
        </a:p>
      </dgm:t>
    </dgm:pt>
    <dgm:pt modelId="{48AFEF60-8E4C-4F02-A948-D61188052B29}" type="parTrans" cxnId="{687238B5-D805-4619-821B-E553697D49ED}">
      <dgm:prSet/>
      <dgm:spPr/>
      <dgm:t>
        <a:bodyPr/>
        <a:lstStyle/>
        <a:p>
          <a:endParaRPr lang="de-DE"/>
        </a:p>
      </dgm:t>
    </dgm:pt>
    <dgm:pt modelId="{882727F4-9984-4630-8D81-4A1F95C5CBD2}" type="sibTrans" cxnId="{687238B5-D805-4619-821B-E553697D49ED}">
      <dgm:prSet/>
      <dgm:spPr/>
      <dgm:t>
        <a:bodyPr/>
        <a:lstStyle/>
        <a:p>
          <a:endParaRPr lang="de-DE"/>
        </a:p>
      </dgm:t>
    </dgm:pt>
    <dgm:pt modelId="{B817EB37-D7AA-42C4-8B34-FB486A077934}">
      <dgm:prSet custT="1"/>
      <dgm:spPr/>
      <dgm:t>
        <a:bodyPr/>
        <a:lstStyle/>
        <a:p>
          <a:pPr algn="l"/>
          <a:r>
            <a:rPr lang="de-DE" sz="2900" dirty="0"/>
            <a:t> Fehlerbehandlung</a:t>
          </a:r>
        </a:p>
      </dgm:t>
    </dgm:pt>
    <dgm:pt modelId="{D9919628-C24E-43C3-854B-076C7EB45ADF}" type="parTrans" cxnId="{CFBF748C-C1A1-4DA1-A5AF-DC431F39C0F7}">
      <dgm:prSet/>
      <dgm:spPr/>
      <dgm:t>
        <a:bodyPr/>
        <a:lstStyle/>
        <a:p>
          <a:endParaRPr lang="de-DE"/>
        </a:p>
      </dgm:t>
    </dgm:pt>
    <dgm:pt modelId="{7407101E-7615-4EB4-B0D4-C40C89A3CC3D}" type="sibTrans" cxnId="{CFBF748C-C1A1-4DA1-A5AF-DC431F39C0F7}">
      <dgm:prSet/>
      <dgm:spPr/>
      <dgm:t>
        <a:bodyPr/>
        <a:lstStyle/>
        <a:p>
          <a:endParaRPr lang="de-DE"/>
        </a:p>
      </dgm:t>
    </dgm:pt>
    <dgm:pt modelId="{5156C70D-760C-4169-A988-C13A210D9A1D}">
      <dgm:prSet custT="1"/>
      <dgm:spPr/>
      <dgm:t>
        <a:bodyPr/>
        <a:lstStyle/>
        <a:p>
          <a:pPr algn="l"/>
          <a:r>
            <a:rPr lang="de-DE" sz="2900" dirty="0"/>
            <a:t> Whenever sqlerror</a:t>
          </a:r>
        </a:p>
      </dgm:t>
    </dgm:pt>
    <dgm:pt modelId="{314E4495-5ECD-41F9-A913-0280BADD0ECB}" type="parTrans" cxnId="{13566931-EBE8-463E-A3DC-54916D6E5BDB}">
      <dgm:prSet/>
      <dgm:spPr/>
      <dgm:t>
        <a:bodyPr/>
        <a:lstStyle/>
        <a:p>
          <a:endParaRPr lang="de-DE"/>
        </a:p>
      </dgm:t>
    </dgm:pt>
    <dgm:pt modelId="{0A8672E4-18DE-45B5-8986-0D34E65588CE}" type="sibTrans" cxnId="{13566931-EBE8-463E-A3DC-54916D6E5BDB}">
      <dgm:prSet/>
      <dgm:spPr/>
      <dgm:t>
        <a:bodyPr/>
        <a:lstStyle/>
        <a:p>
          <a:endParaRPr lang="de-DE"/>
        </a:p>
      </dgm:t>
    </dgm:pt>
    <dgm:pt modelId="{669E5092-B442-4779-81F9-4ED70126F54C}" type="pres">
      <dgm:prSet presAssocID="{8AD2D73E-5E4C-4899-A460-151FC3399213}" presName="cycle" presStyleCnt="0">
        <dgm:presLayoutVars>
          <dgm:dir/>
          <dgm:resizeHandles val="exact"/>
        </dgm:presLayoutVars>
      </dgm:prSet>
      <dgm:spPr/>
    </dgm:pt>
    <dgm:pt modelId="{15DCE0AA-BD8A-4DC7-B9B9-5D14A2CDFCB6}" type="pres">
      <dgm:prSet presAssocID="{6D2CE709-5F97-4D8C-8267-3D61E708F32B}" presName="node" presStyleLbl="node1" presStyleIdx="0" presStyleCnt="1" custRadScaleRad="86342">
        <dgm:presLayoutVars>
          <dgm:bulletEnabled val="1"/>
        </dgm:presLayoutVars>
      </dgm:prSet>
      <dgm:spPr/>
    </dgm:pt>
  </dgm:ptLst>
  <dgm:cxnLst>
    <dgm:cxn modelId="{5712CEB7-35DE-429A-A90F-13C80D4DC439}" srcId="{8AD2D73E-5E4C-4899-A460-151FC3399213}" destId="{6D2CE709-5F97-4D8C-8267-3D61E708F32B}" srcOrd="0" destOrd="0" parTransId="{23F330EF-5A60-4BAA-95AB-0AC0337FFF0C}" sibTransId="{7E17C5C4-4926-4A7A-AA11-70BD37EC26C9}"/>
    <dgm:cxn modelId="{7AD392A1-B052-4B57-B9C5-112E51C48385}" type="presOf" srcId="{8AD2D73E-5E4C-4899-A460-151FC3399213}" destId="{669E5092-B442-4779-81F9-4ED70126F54C}" srcOrd="0" destOrd="0" presId="urn:microsoft.com/office/officeart/2005/8/layout/cycle2"/>
    <dgm:cxn modelId="{B5E28043-764B-426D-8529-FFDF4A9A691E}" type="presOf" srcId="{A8BB0939-D2DD-402F-897F-679A48F660F5}" destId="{15DCE0AA-BD8A-4DC7-B9B9-5D14A2CDFCB6}" srcOrd="0" destOrd="2" presId="urn:microsoft.com/office/officeart/2005/8/layout/cycle2"/>
    <dgm:cxn modelId="{03F66A3E-9B89-4CFC-BEE5-DA3F955C8A99}" type="presOf" srcId="{F16BC775-C24E-46EB-948D-1BECC66A38B5}" destId="{15DCE0AA-BD8A-4DC7-B9B9-5D14A2CDFCB6}" srcOrd="0" destOrd="1" presId="urn:microsoft.com/office/officeart/2005/8/layout/cycle2"/>
    <dgm:cxn modelId="{4E053F08-A17D-4C55-864F-80D775344F9F}" type="presOf" srcId="{B817EB37-D7AA-42C4-8B34-FB486A077934}" destId="{15DCE0AA-BD8A-4DC7-B9B9-5D14A2CDFCB6}" srcOrd="0" destOrd="5" presId="urn:microsoft.com/office/officeart/2005/8/layout/cycle2"/>
    <dgm:cxn modelId="{687238B5-D805-4619-821B-E553697D49ED}" srcId="{B7B5064A-F417-4E90-AAB9-B2C4A926C868}" destId="{25E82A55-80A7-4A19-8ED4-09B099F88E2F}" srcOrd="0" destOrd="0" parTransId="{48AFEF60-8E4C-4F02-A948-D61188052B29}" sibTransId="{882727F4-9984-4630-8D81-4A1F95C5CBD2}"/>
    <dgm:cxn modelId="{1694483F-A863-4A47-98BE-C1088F959B0C}" srcId="{6D2CE709-5F97-4D8C-8267-3D61E708F32B}" destId="{F16BC775-C24E-46EB-948D-1BECC66A38B5}" srcOrd="0" destOrd="0" parTransId="{AE265ED9-C56D-4D2F-80DD-D630D293ABE8}" sibTransId="{7ADFC1F1-EAA6-4E5D-990B-A24394EF0EFC}"/>
    <dgm:cxn modelId="{6E42F687-A42D-4A2F-9AFF-B8BDA00D25D6}" type="presOf" srcId="{5156C70D-760C-4169-A988-C13A210D9A1D}" destId="{15DCE0AA-BD8A-4DC7-B9B9-5D14A2CDFCB6}" srcOrd="0" destOrd="6" presId="urn:microsoft.com/office/officeart/2005/8/layout/cycle2"/>
    <dgm:cxn modelId="{A2796C70-C2E4-40EA-B813-7DE1A3569481}" srcId="{6D2CE709-5F97-4D8C-8267-3D61E708F32B}" destId="{B7B5064A-F417-4E90-AAB9-B2C4A926C868}" srcOrd="2" destOrd="0" parTransId="{B26BBD4D-2F43-4C76-A0E8-786AF074F61D}" sibTransId="{5D77F476-0CE9-4239-A8BE-34A0085C7F90}"/>
    <dgm:cxn modelId="{5BA92067-7639-4EEF-A19E-B18B50E68164}" type="presOf" srcId="{B7B5064A-F417-4E90-AAB9-B2C4A926C868}" destId="{15DCE0AA-BD8A-4DC7-B9B9-5D14A2CDFCB6}" srcOrd="0" destOrd="3" presId="urn:microsoft.com/office/officeart/2005/8/layout/cycle2"/>
    <dgm:cxn modelId="{02465BEA-62EB-4286-A171-935055B122CE}" srcId="{6D2CE709-5F97-4D8C-8267-3D61E708F32B}" destId="{A8BB0939-D2DD-402F-897F-679A48F660F5}" srcOrd="1" destOrd="0" parTransId="{DE7025C9-E3A9-4E27-871E-07217D4A97C4}" sibTransId="{D788985A-773B-45A3-8C6F-2FDF8BDE954C}"/>
    <dgm:cxn modelId="{28AE3D8A-2782-4B9B-8D6E-5A3F49B46D5D}" type="presOf" srcId="{25E82A55-80A7-4A19-8ED4-09B099F88E2F}" destId="{15DCE0AA-BD8A-4DC7-B9B9-5D14A2CDFCB6}" srcOrd="0" destOrd="4" presId="urn:microsoft.com/office/officeart/2005/8/layout/cycle2"/>
    <dgm:cxn modelId="{CFBF748C-C1A1-4DA1-A5AF-DC431F39C0F7}" srcId="{6D2CE709-5F97-4D8C-8267-3D61E708F32B}" destId="{B817EB37-D7AA-42C4-8B34-FB486A077934}" srcOrd="3" destOrd="0" parTransId="{D9919628-C24E-43C3-854B-076C7EB45ADF}" sibTransId="{7407101E-7615-4EB4-B0D4-C40C89A3CC3D}"/>
    <dgm:cxn modelId="{4D97C698-9355-4EB2-BF00-E21028959F9E}" type="presOf" srcId="{6D2CE709-5F97-4D8C-8267-3D61E708F32B}" destId="{15DCE0AA-BD8A-4DC7-B9B9-5D14A2CDFCB6}" srcOrd="0" destOrd="0" presId="urn:microsoft.com/office/officeart/2005/8/layout/cycle2"/>
    <dgm:cxn modelId="{13566931-EBE8-463E-A3DC-54916D6E5BDB}" srcId="{B817EB37-D7AA-42C4-8B34-FB486A077934}" destId="{5156C70D-760C-4169-A988-C13A210D9A1D}" srcOrd="0" destOrd="0" parTransId="{314E4495-5ECD-41F9-A913-0280BADD0ECB}" sibTransId="{0A8672E4-18DE-45B5-8986-0D34E65588CE}"/>
    <dgm:cxn modelId="{E541B2B8-0EE1-47E0-8C40-E8EC27F2670C}" type="presParOf" srcId="{669E5092-B442-4779-81F9-4ED70126F54C}" destId="{15DCE0AA-BD8A-4DC7-B9B9-5D14A2CDFC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762BE8-DAB1-45C1-8479-72141ADC0D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E08004-50D5-4AD5-AFD8-AF41F1C20ABC}">
      <dgm:prSet/>
      <dgm:spPr/>
      <dgm:t>
        <a:bodyPr/>
        <a:lstStyle/>
        <a:p>
          <a:r>
            <a:rPr lang="de-DE" dirty="0"/>
            <a:t>SQL*Plus „plus“</a:t>
          </a:r>
        </a:p>
      </dgm:t>
    </dgm:pt>
    <dgm:pt modelId="{2CA156C8-A438-44F5-8469-F4DFD68A65A3}" type="parTrans" cxnId="{87960A40-7DC3-4CC5-97DA-3C4149BBF0EE}">
      <dgm:prSet/>
      <dgm:spPr/>
      <dgm:t>
        <a:bodyPr/>
        <a:lstStyle/>
        <a:p>
          <a:endParaRPr lang="de-DE"/>
        </a:p>
      </dgm:t>
    </dgm:pt>
    <dgm:pt modelId="{D6B56B86-DD84-4AE3-AC17-68FEABCBD49D}" type="sibTrans" cxnId="{87960A40-7DC3-4CC5-97DA-3C4149BBF0EE}">
      <dgm:prSet/>
      <dgm:spPr/>
      <dgm:t>
        <a:bodyPr/>
        <a:lstStyle/>
        <a:p>
          <a:endParaRPr lang="de-DE"/>
        </a:p>
      </dgm:t>
    </dgm:pt>
    <dgm:pt modelId="{899823DA-CB96-4929-9A9F-C2E2E841337E}">
      <dgm:prSet/>
      <dgm:spPr/>
      <dgm:t>
        <a:bodyPr/>
        <a:lstStyle/>
        <a:p>
          <a:r>
            <a:rPr lang="de-DE" dirty="0"/>
            <a:t>Sprachen</a:t>
          </a:r>
          <a:br>
            <a:rPr lang="de-DE" dirty="0"/>
          </a:br>
          <a:r>
            <a:rPr lang="de-DE" dirty="0"/>
            <a:t>(JSR-223)</a:t>
          </a:r>
        </a:p>
      </dgm:t>
    </dgm:pt>
    <dgm:pt modelId="{894937A8-E62B-400C-BD95-1ABEB726E8A3}" type="parTrans" cxnId="{AD444EA8-9B51-4133-8793-E32F71E9309A}">
      <dgm:prSet/>
      <dgm:spPr/>
      <dgm:t>
        <a:bodyPr/>
        <a:lstStyle/>
        <a:p>
          <a:endParaRPr lang="de-DE"/>
        </a:p>
      </dgm:t>
    </dgm:pt>
    <dgm:pt modelId="{75702B96-E5CD-4C79-BB2C-D72298D3B29A}" type="sibTrans" cxnId="{AD444EA8-9B51-4133-8793-E32F71E9309A}">
      <dgm:prSet/>
      <dgm:spPr/>
      <dgm:t>
        <a:bodyPr/>
        <a:lstStyle/>
        <a:p>
          <a:endParaRPr lang="de-DE"/>
        </a:p>
      </dgm:t>
    </dgm:pt>
    <dgm:pt modelId="{08CF3908-7C13-4F45-AF77-F8F0D25F0786}">
      <dgm:prSet/>
      <dgm:spPr/>
      <dgm:t>
        <a:bodyPr/>
        <a:lstStyle/>
        <a:p>
          <a:r>
            <a:rPr lang="de-DE" dirty="0"/>
            <a:t>Neue Möglichkeiten</a:t>
          </a:r>
        </a:p>
      </dgm:t>
    </dgm:pt>
    <dgm:pt modelId="{B3CF2783-3969-4138-BA71-045412B2FC2F}" type="parTrans" cxnId="{9AEE8A4A-9C40-485D-8D63-BD4916031087}">
      <dgm:prSet/>
      <dgm:spPr/>
      <dgm:t>
        <a:bodyPr/>
        <a:lstStyle/>
        <a:p>
          <a:endParaRPr lang="de-DE"/>
        </a:p>
      </dgm:t>
    </dgm:pt>
    <dgm:pt modelId="{34F5E91A-46B6-41B0-9455-B8626C12B5AD}" type="sibTrans" cxnId="{9AEE8A4A-9C40-485D-8D63-BD4916031087}">
      <dgm:prSet/>
      <dgm:spPr/>
      <dgm:t>
        <a:bodyPr/>
        <a:lstStyle/>
        <a:p>
          <a:endParaRPr lang="de-DE"/>
        </a:p>
      </dgm:t>
    </dgm:pt>
    <dgm:pt modelId="{F9A507AA-E391-4B3D-B807-FC9D48526AE3}">
      <dgm:prSet/>
      <dgm:spPr/>
      <dgm:t>
        <a:bodyPr/>
        <a:lstStyle/>
        <a:p>
          <a:r>
            <a:rPr lang="de-DE" dirty="0"/>
            <a:t>Parallele Sessions</a:t>
          </a:r>
        </a:p>
      </dgm:t>
    </dgm:pt>
    <dgm:pt modelId="{995C5BF1-64C9-48C1-96FB-49C315B312AA}" type="parTrans" cxnId="{7C11F3B9-5F69-4938-A35B-48AC1DD1DED8}">
      <dgm:prSet/>
      <dgm:spPr/>
      <dgm:t>
        <a:bodyPr/>
        <a:lstStyle/>
        <a:p>
          <a:endParaRPr lang="de-DE"/>
        </a:p>
      </dgm:t>
    </dgm:pt>
    <dgm:pt modelId="{2323C5FC-31B6-4093-8E4D-007BE0A2567B}" type="sibTrans" cxnId="{7C11F3B9-5F69-4938-A35B-48AC1DD1DED8}">
      <dgm:prSet/>
      <dgm:spPr/>
      <dgm:t>
        <a:bodyPr/>
        <a:lstStyle/>
        <a:p>
          <a:endParaRPr lang="de-DE"/>
        </a:p>
      </dgm:t>
    </dgm:pt>
    <dgm:pt modelId="{6DB5FEC2-21BB-47CF-8391-6876294C58ED}">
      <dgm:prSet/>
      <dgm:spPr/>
      <dgm:t>
        <a:bodyPr/>
        <a:lstStyle/>
        <a:p>
          <a:r>
            <a:rPr lang="de-DE" dirty="0"/>
            <a:t>Fluss-steuerung</a:t>
          </a:r>
        </a:p>
      </dgm:t>
    </dgm:pt>
    <dgm:pt modelId="{23811E06-B9E9-44F2-A04D-84AAE6FB6680}" type="parTrans" cxnId="{D772B473-84FF-4C82-9367-5A3CC08B97D9}">
      <dgm:prSet/>
      <dgm:spPr/>
      <dgm:t>
        <a:bodyPr/>
        <a:lstStyle/>
        <a:p>
          <a:endParaRPr lang="de-DE"/>
        </a:p>
      </dgm:t>
    </dgm:pt>
    <dgm:pt modelId="{11CDD149-A5B3-49D7-8018-02133B70E29B}" type="sibTrans" cxnId="{D772B473-84FF-4C82-9367-5A3CC08B97D9}">
      <dgm:prSet/>
      <dgm:spPr/>
      <dgm:t>
        <a:bodyPr/>
        <a:lstStyle/>
        <a:p>
          <a:endParaRPr lang="de-DE"/>
        </a:p>
      </dgm:t>
    </dgm:pt>
    <dgm:pt modelId="{868EEE31-8E5A-4748-878E-809961728350}" type="pres">
      <dgm:prSet presAssocID="{EF762BE8-DAB1-45C1-8479-72141ADC0D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9FDB50-3903-4137-B591-563957A669E0}" type="pres">
      <dgm:prSet presAssocID="{2EE08004-50D5-4AD5-AFD8-AF41F1C20ABC}" presName="hierRoot1" presStyleCnt="0">
        <dgm:presLayoutVars>
          <dgm:hierBranch val="init"/>
        </dgm:presLayoutVars>
      </dgm:prSet>
      <dgm:spPr/>
    </dgm:pt>
    <dgm:pt modelId="{FDDEFCA7-18E4-451D-8D0A-F1B022305E8C}" type="pres">
      <dgm:prSet presAssocID="{2EE08004-50D5-4AD5-AFD8-AF41F1C20ABC}" presName="rootComposite1" presStyleCnt="0"/>
      <dgm:spPr/>
    </dgm:pt>
    <dgm:pt modelId="{722554F4-2E28-4AEB-A9C6-71B183CB72E1}" type="pres">
      <dgm:prSet presAssocID="{2EE08004-50D5-4AD5-AFD8-AF41F1C20ABC}" presName="rootText1" presStyleLbl="node0" presStyleIdx="0" presStyleCnt="3">
        <dgm:presLayoutVars>
          <dgm:chPref val="3"/>
        </dgm:presLayoutVars>
      </dgm:prSet>
      <dgm:spPr/>
    </dgm:pt>
    <dgm:pt modelId="{B9D2ECC8-552E-40A1-8B99-AA2BA7A9ABAF}" type="pres">
      <dgm:prSet presAssocID="{2EE08004-50D5-4AD5-AFD8-AF41F1C20ABC}" presName="rootConnector1" presStyleLbl="node1" presStyleIdx="0" presStyleCnt="0"/>
      <dgm:spPr/>
    </dgm:pt>
    <dgm:pt modelId="{D52D998C-9B5B-4A2F-B181-0945DCD7CE94}" type="pres">
      <dgm:prSet presAssocID="{2EE08004-50D5-4AD5-AFD8-AF41F1C20ABC}" presName="hierChild2" presStyleCnt="0"/>
      <dgm:spPr/>
    </dgm:pt>
    <dgm:pt modelId="{2CE4ACB5-4E00-4ABE-ACA5-74905EED1B57}" type="pres">
      <dgm:prSet presAssocID="{2EE08004-50D5-4AD5-AFD8-AF41F1C20ABC}" presName="hierChild3" presStyleCnt="0"/>
      <dgm:spPr/>
    </dgm:pt>
    <dgm:pt modelId="{722D8EBF-206A-40F7-B851-0392CA41D571}" type="pres">
      <dgm:prSet presAssocID="{899823DA-CB96-4929-9A9F-C2E2E841337E}" presName="hierRoot1" presStyleCnt="0">
        <dgm:presLayoutVars>
          <dgm:hierBranch val="init"/>
        </dgm:presLayoutVars>
      </dgm:prSet>
      <dgm:spPr/>
    </dgm:pt>
    <dgm:pt modelId="{687BD540-79E1-45DC-B4E1-F97EFF710CD7}" type="pres">
      <dgm:prSet presAssocID="{899823DA-CB96-4929-9A9F-C2E2E841337E}" presName="rootComposite1" presStyleCnt="0"/>
      <dgm:spPr/>
    </dgm:pt>
    <dgm:pt modelId="{48F80D2A-ECD4-4E02-B7BF-81D7B18BC448}" type="pres">
      <dgm:prSet presAssocID="{899823DA-CB96-4929-9A9F-C2E2E841337E}" presName="rootText1" presStyleLbl="node0" presStyleIdx="1" presStyleCnt="3">
        <dgm:presLayoutVars>
          <dgm:chPref val="3"/>
        </dgm:presLayoutVars>
      </dgm:prSet>
      <dgm:spPr/>
    </dgm:pt>
    <dgm:pt modelId="{ED91D5B9-F8DF-4787-8D20-2D7102078CF8}" type="pres">
      <dgm:prSet presAssocID="{899823DA-CB96-4929-9A9F-C2E2E841337E}" presName="rootConnector1" presStyleLbl="node1" presStyleIdx="0" presStyleCnt="0"/>
      <dgm:spPr/>
    </dgm:pt>
    <dgm:pt modelId="{EE3C0AF3-A7DD-4604-A802-81FB4BED45C1}" type="pres">
      <dgm:prSet presAssocID="{899823DA-CB96-4929-9A9F-C2E2E841337E}" presName="hierChild2" presStyleCnt="0"/>
      <dgm:spPr/>
    </dgm:pt>
    <dgm:pt modelId="{9FAAECBF-F4FC-47DB-A117-6EE88E81D793}" type="pres">
      <dgm:prSet presAssocID="{899823DA-CB96-4929-9A9F-C2E2E841337E}" presName="hierChild3" presStyleCnt="0"/>
      <dgm:spPr/>
    </dgm:pt>
    <dgm:pt modelId="{B8A7C6C2-3D3D-4585-B410-CE50DDB8F8FC}" type="pres">
      <dgm:prSet presAssocID="{08CF3908-7C13-4F45-AF77-F8F0D25F0786}" presName="hierRoot1" presStyleCnt="0">
        <dgm:presLayoutVars>
          <dgm:hierBranch val="init"/>
        </dgm:presLayoutVars>
      </dgm:prSet>
      <dgm:spPr/>
    </dgm:pt>
    <dgm:pt modelId="{5EDE1AD4-992D-43C3-BDC8-0D036299D332}" type="pres">
      <dgm:prSet presAssocID="{08CF3908-7C13-4F45-AF77-F8F0D25F0786}" presName="rootComposite1" presStyleCnt="0"/>
      <dgm:spPr/>
    </dgm:pt>
    <dgm:pt modelId="{694A7A3C-6F9D-41E2-BFAE-03DED0073AD8}" type="pres">
      <dgm:prSet presAssocID="{08CF3908-7C13-4F45-AF77-F8F0D25F0786}" presName="rootText1" presStyleLbl="node0" presStyleIdx="2" presStyleCnt="3">
        <dgm:presLayoutVars>
          <dgm:chPref val="3"/>
        </dgm:presLayoutVars>
      </dgm:prSet>
      <dgm:spPr/>
    </dgm:pt>
    <dgm:pt modelId="{A52093E5-88CD-4DFF-B67B-B2F7116823E9}" type="pres">
      <dgm:prSet presAssocID="{08CF3908-7C13-4F45-AF77-F8F0D25F0786}" presName="rootConnector1" presStyleLbl="node1" presStyleIdx="0" presStyleCnt="0"/>
      <dgm:spPr/>
    </dgm:pt>
    <dgm:pt modelId="{9C137ABB-B3DD-4E08-A914-55D57DEEDC3E}" type="pres">
      <dgm:prSet presAssocID="{08CF3908-7C13-4F45-AF77-F8F0D25F0786}" presName="hierChild2" presStyleCnt="0"/>
      <dgm:spPr/>
    </dgm:pt>
    <dgm:pt modelId="{C0D1D949-C56E-4366-A229-45A8DDC10DE7}" type="pres">
      <dgm:prSet presAssocID="{995C5BF1-64C9-48C1-96FB-49C315B312AA}" presName="Name37" presStyleLbl="parChTrans1D2" presStyleIdx="0" presStyleCnt="2"/>
      <dgm:spPr/>
    </dgm:pt>
    <dgm:pt modelId="{24847E3F-1A49-42C5-A3B5-2A38F142F1F7}" type="pres">
      <dgm:prSet presAssocID="{F9A507AA-E391-4B3D-B807-FC9D48526AE3}" presName="hierRoot2" presStyleCnt="0">
        <dgm:presLayoutVars>
          <dgm:hierBranch val="init"/>
        </dgm:presLayoutVars>
      </dgm:prSet>
      <dgm:spPr/>
    </dgm:pt>
    <dgm:pt modelId="{BB54EDCA-95DA-45E1-9FC0-A172E785DC47}" type="pres">
      <dgm:prSet presAssocID="{F9A507AA-E391-4B3D-B807-FC9D48526AE3}" presName="rootComposite" presStyleCnt="0"/>
      <dgm:spPr/>
    </dgm:pt>
    <dgm:pt modelId="{6B562FF4-1F98-4EDA-891A-72AE5A4CAFAB}" type="pres">
      <dgm:prSet presAssocID="{F9A507AA-E391-4B3D-B807-FC9D48526AE3}" presName="rootText" presStyleLbl="node2" presStyleIdx="0" presStyleCnt="2">
        <dgm:presLayoutVars>
          <dgm:chPref val="3"/>
        </dgm:presLayoutVars>
      </dgm:prSet>
      <dgm:spPr/>
    </dgm:pt>
    <dgm:pt modelId="{47F008CD-A6E5-4E24-A60C-7185E2E7024C}" type="pres">
      <dgm:prSet presAssocID="{F9A507AA-E391-4B3D-B807-FC9D48526AE3}" presName="rootConnector" presStyleLbl="node2" presStyleIdx="0" presStyleCnt="2"/>
      <dgm:spPr/>
    </dgm:pt>
    <dgm:pt modelId="{B12F9C65-1669-43FF-B819-5695F2656FF9}" type="pres">
      <dgm:prSet presAssocID="{F9A507AA-E391-4B3D-B807-FC9D48526AE3}" presName="hierChild4" presStyleCnt="0"/>
      <dgm:spPr/>
    </dgm:pt>
    <dgm:pt modelId="{802C52F5-FED0-4ED0-85E6-7600371C8957}" type="pres">
      <dgm:prSet presAssocID="{F9A507AA-E391-4B3D-B807-FC9D48526AE3}" presName="hierChild5" presStyleCnt="0"/>
      <dgm:spPr/>
    </dgm:pt>
    <dgm:pt modelId="{C994E3AD-974F-4428-BF9D-66D7DF65D3FD}" type="pres">
      <dgm:prSet presAssocID="{23811E06-B9E9-44F2-A04D-84AAE6FB6680}" presName="Name37" presStyleLbl="parChTrans1D2" presStyleIdx="1" presStyleCnt="2"/>
      <dgm:spPr/>
    </dgm:pt>
    <dgm:pt modelId="{28B36B9F-0293-4240-A076-1A4BA38AF2D9}" type="pres">
      <dgm:prSet presAssocID="{6DB5FEC2-21BB-47CF-8391-6876294C58ED}" presName="hierRoot2" presStyleCnt="0">
        <dgm:presLayoutVars>
          <dgm:hierBranch val="init"/>
        </dgm:presLayoutVars>
      </dgm:prSet>
      <dgm:spPr/>
    </dgm:pt>
    <dgm:pt modelId="{B2B8DA09-68E7-4573-8325-93440F68501A}" type="pres">
      <dgm:prSet presAssocID="{6DB5FEC2-21BB-47CF-8391-6876294C58ED}" presName="rootComposite" presStyleCnt="0"/>
      <dgm:spPr/>
    </dgm:pt>
    <dgm:pt modelId="{508A558C-F194-446A-B12C-A9774BD6029E}" type="pres">
      <dgm:prSet presAssocID="{6DB5FEC2-21BB-47CF-8391-6876294C58ED}" presName="rootText" presStyleLbl="node2" presStyleIdx="1" presStyleCnt="2">
        <dgm:presLayoutVars>
          <dgm:chPref val="3"/>
        </dgm:presLayoutVars>
      </dgm:prSet>
      <dgm:spPr/>
    </dgm:pt>
    <dgm:pt modelId="{11963987-49FE-4625-B90E-4285CA557F9D}" type="pres">
      <dgm:prSet presAssocID="{6DB5FEC2-21BB-47CF-8391-6876294C58ED}" presName="rootConnector" presStyleLbl="node2" presStyleIdx="1" presStyleCnt="2"/>
      <dgm:spPr/>
    </dgm:pt>
    <dgm:pt modelId="{8B814658-9725-4A89-9791-1B875B6B6E3C}" type="pres">
      <dgm:prSet presAssocID="{6DB5FEC2-21BB-47CF-8391-6876294C58ED}" presName="hierChild4" presStyleCnt="0"/>
      <dgm:spPr/>
    </dgm:pt>
    <dgm:pt modelId="{BC60A17A-0D3E-4DE8-8785-D94877791E4B}" type="pres">
      <dgm:prSet presAssocID="{6DB5FEC2-21BB-47CF-8391-6876294C58ED}" presName="hierChild5" presStyleCnt="0"/>
      <dgm:spPr/>
    </dgm:pt>
    <dgm:pt modelId="{AAF75661-43EB-47AA-A69B-C20F9F17B138}" type="pres">
      <dgm:prSet presAssocID="{08CF3908-7C13-4F45-AF77-F8F0D25F0786}" presName="hierChild3" presStyleCnt="0"/>
      <dgm:spPr/>
    </dgm:pt>
  </dgm:ptLst>
  <dgm:cxnLst>
    <dgm:cxn modelId="{E4C0DE57-0FD9-4385-957D-AC767ACAD8B2}" type="presOf" srcId="{F9A507AA-E391-4B3D-B807-FC9D48526AE3}" destId="{6B562FF4-1F98-4EDA-891A-72AE5A4CAFAB}" srcOrd="0" destOrd="0" presId="urn:microsoft.com/office/officeart/2005/8/layout/orgChart1"/>
    <dgm:cxn modelId="{BB33B2A5-ED83-43C8-917B-4EFEA38AE332}" type="presOf" srcId="{2EE08004-50D5-4AD5-AFD8-AF41F1C20ABC}" destId="{722554F4-2E28-4AEB-A9C6-71B183CB72E1}" srcOrd="0" destOrd="0" presId="urn:microsoft.com/office/officeart/2005/8/layout/orgChart1"/>
    <dgm:cxn modelId="{D772B473-84FF-4C82-9367-5A3CC08B97D9}" srcId="{08CF3908-7C13-4F45-AF77-F8F0D25F0786}" destId="{6DB5FEC2-21BB-47CF-8391-6876294C58ED}" srcOrd="1" destOrd="0" parTransId="{23811E06-B9E9-44F2-A04D-84AAE6FB6680}" sibTransId="{11CDD149-A5B3-49D7-8018-02133B70E29B}"/>
    <dgm:cxn modelId="{B916CCF9-8B51-485C-94C1-BCA09A0DAD17}" type="presOf" srcId="{6DB5FEC2-21BB-47CF-8391-6876294C58ED}" destId="{508A558C-F194-446A-B12C-A9774BD6029E}" srcOrd="0" destOrd="0" presId="urn:microsoft.com/office/officeart/2005/8/layout/orgChart1"/>
    <dgm:cxn modelId="{64DAB49D-FC0E-4A1B-B96F-09F24A285477}" type="presOf" srcId="{F9A507AA-E391-4B3D-B807-FC9D48526AE3}" destId="{47F008CD-A6E5-4E24-A60C-7185E2E7024C}" srcOrd="1" destOrd="0" presId="urn:microsoft.com/office/officeart/2005/8/layout/orgChart1"/>
    <dgm:cxn modelId="{F8E21ECA-BECF-499A-880A-9551A891B7F8}" type="presOf" srcId="{2EE08004-50D5-4AD5-AFD8-AF41F1C20ABC}" destId="{B9D2ECC8-552E-40A1-8B99-AA2BA7A9ABAF}" srcOrd="1" destOrd="0" presId="urn:microsoft.com/office/officeart/2005/8/layout/orgChart1"/>
    <dgm:cxn modelId="{35CCB7F7-7E68-4219-BF72-6BEA16B3C8DF}" type="presOf" srcId="{EF762BE8-DAB1-45C1-8479-72141ADC0D8A}" destId="{868EEE31-8E5A-4748-878E-809961728350}" srcOrd="0" destOrd="0" presId="urn:microsoft.com/office/officeart/2005/8/layout/orgChart1"/>
    <dgm:cxn modelId="{618F09F9-7F66-4CD3-916E-B4B7C59EAE5F}" type="presOf" srcId="{6DB5FEC2-21BB-47CF-8391-6876294C58ED}" destId="{11963987-49FE-4625-B90E-4285CA557F9D}" srcOrd="1" destOrd="0" presId="urn:microsoft.com/office/officeart/2005/8/layout/orgChart1"/>
    <dgm:cxn modelId="{7463B4FA-DD70-43BF-9575-5F8426C0D774}" type="presOf" srcId="{899823DA-CB96-4929-9A9F-C2E2E841337E}" destId="{48F80D2A-ECD4-4E02-B7BF-81D7B18BC448}" srcOrd="0" destOrd="0" presId="urn:microsoft.com/office/officeart/2005/8/layout/orgChart1"/>
    <dgm:cxn modelId="{9AEE8A4A-9C40-485D-8D63-BD4916031087}" srcId="{EF762BE8-DAB1-45C1-8479-72141ADC0D8A}" destId="{08CF3908-7C13-4F45-AF77-F8F0D25F0786}" srcOrd="2" destOrd="0" parTransId="{B3CF2783-3969-4138-BA71-045412B2FC2F}" sibTransId="{34F5E91A-46B6-41B0-9455-B8626C12B5AD}"/>
    <dgm:cxn modelId="{041F97F8-3C47-48E6-BA19-10111849CB63}" type="presOf" srcId="{899823DA-CB96-4929-9A9F-C2E2E841337E}" destId="{ED91D5B9-F8DF-4787-8D20-2D7102078CF8}" srcOrd="1" destOrd="0" presId="urn:microsoft.com/office/officeart/2005/8/layout/orgChart1"/>
    <dgm:cxn modelId="{87960A40-7DC3-4CC5-97DA-3C4149BBF0EE}" srcId="{EF762BE8-DAB1-45C1-8479-72141ADC0D8A}" destId="{2EE08004-50D5-4AD5-AFD8-AF41F1C20ABC}" srcOrd="0" destOrd="0" parTransId="{2CA156C8-A438-44F5-8469-F4DFD68A65A3}" sibTransId="{D6B56B86-DD84-4AE3-AC17-68FEABCBD49D}"/>
    <dgm:cxn modelId="{C245F4F9-2FC7-42F0-844C-9B7981589370}" type="presOf" srcId="{23811E06-B9E9-44F2-A04D-84AAE6FB6680}" destId="{C994E3AD-974F-4428-BF9D-66D7DF65D3FD}" srcOrd="0" destOrd="0" presId="urn:microsoft.com/office/officeart/2005/8/layout/orgChart1"/>
    <dgm:cxn modelId="{2AEDC620-4339-4050-AC0E-FB5D414FDF9E}" type="presOf" srcId="{08CF3908-7C13-4F45-AF77-F8F0D25F0786}" destId="{694A7A3C-6F9D-41E2-BFAE-03DED0073AD8}" srcOrd="0" destOrd="0" presId="urn:microsoft.com/office/officeart/2005/8/layout/orgChart1"/>
    <dgm:cxn modelId="{7C11F3B9-5F69-4938-A35B-48AC1DD1DED8}" srcId="{08CF3908-7C13-4F45-AF77-F8F0D25F0786}" destId="{F9A507AA-E391-4B3D-B807-FC9D48526AE3}" srcOrd="0" destOrd="0" parTransId="{995C5BF1-64C9-48C1-96FB-49C315B312AA}" sibTransId="{2323C5FC-31B6-4093-8E4D-007BE0A2567B}"/>
    <dgm:cxn modelId="{AD444EA8-9B51-4133-8793-E32F71E9309A}" srcId="{EF762BE8-DAB1-45C1-8479-72141ADC0D8A}" destId="{899823DA-CB96-4929-9A9F-C2E2E841337E}" srcOrd="1" destOrd="0" parTransId="{894937A8-E62B-400C-BD95-1ABEB726E8A3}" sibTransId="{75702B96-E5CD-4C79-BB2C-D72298D3B29A}"/>
    <dgm:cxn modelId="{73E78532-E91E-4554-8A12-EAF8AB72E831}" type="presOf" srcId="{08CF3908-7C13-4F45-AF77-F8F0D25F0786}" destId="{A52093E5-88CD-4DFF-B67B-B2F7116823E9}" srcOrd="1" destOrd="0" presId="urn:microsoft.com/office/officeart/2005/8/layout/orgChart1"/>
    <dgm:cxn modelId="{F901861B-20EB-4C74-82EE-4ECFA0DB90BD}" type="presOf" srcId="{995C5BF1-64C9-48C1-96FB-49C315B312AA}" destId="{C0D1D949-C56E-4366-A229-45A8DDC10DE7}" srcOrd="0" destOrd="0" presId="urn:microsoft.com/office/officeart/2005/8/layout/orgChart1"/>
    <dgm:cxn modelId="{DD5ECC58-FB2F-4FE6-97F8-D54FE8E47E07}" type="presParOf" srcId="{868EEE31-8E5A-4748-878E-809961728350}" destId="{D49FDB50-3903-4137-B591-563957A669E0}" srcOrd="0" destOrd="0" presId="urn:microsoft.com/office/officeart/2005/8/layout/orgChart1"/>
    <dgm:cxn modelId="{F267BBE7-1729-4FD0-9479-09B7482C761C}" type="presParOf" srcId="{D49FDB50-3903-4137-B591-563957A669E0}" destId="{FDDEFCA7-18E4-451D-8D0A-F1B022305E8C}" srcOrd="0" destOrd="0" presId="urn:microsoft.com/office/officeart/2005/8/layout/orgChart1"/>
    <dgm:cxn modelId="{3911B014-A36F-479C-A1FF-1885D3257AEA}" type="presParOf" srcId="{FDDEFCA7-18E4-451D-8D0A-F1B022305E8C}" destId="{722554F4-2E28-4AEB-A9C6-71B183CB72E1}" srcOrd="0" destOrd="0" presId="urn:microsoft.com/office/officeart/2005/8/layout/orgChart1"/>
    <dgm:cxn modelId="{118EAF20-3B28-49E6-B2BB-EF12B84714D7}" type="presParOf" srcId="{FDDEFCA7-18E4-451D-8D0A-F1B022305E8C}" destId="{B9D2ECC8-552E-40A1-8B99-AA2BA7A9ABAF}" srcOrd="1" destOrd="0" presId="urn:microsoft.com/office/officeart/2005/8/layout/orgChart1"/>
    <dgm:cxn modelId="{EFEC783E-0F76-4AE4-9EE4-4AA59D3E6DBB}" type="presParOf" srcId="{D49FDB50-3903-4137-B591-563957A669E0}" destId="{D52D998C-9B5B-4A2F-B181-0945DCD7CE94}" srcOrd="1" destOrd="0" presId="urn:microsoft.com/office/officeart/2005/8/layout/orgChart1"/>
    <dgm:cxn modelId="{5572DFD7-4472-4D39-A335-4BBDC212E8BF}" type="presParOf" srcId="{D49FDB50-3903-4137-B591-563957A669E0}" destId="{2CE4ACB5-4E00-4ABE-ACA5-74905EED1B57}" srcOrd="2" destOrd="0" presId="urn:microsoft.com/office/officeart/2005/8/layout/orgChart1"/>
    <dgm:cxn modelId="{565C174E-119C-435F-B15A-B3CCB8065105}" type="presParOf" srcId="{868EEE31-8E5A-4748-878E-809961728350}" destId="{722D8EBF-206A-40F7-B851-0392CA41D571}" srcOrd="1" destOrd="0" presId="urn:microsoft.com/office/officeart/2005/8/layout/orgChart1"/>
    <dgm:cxn modelId="{F1530DAA-9147-4331-8574-4E22F30EBB5D}" type="presParOf" srcId="{722D8EBF-206A-40F7-B851-0392CA41D571}" destId="{687BD540-79E1-45DC-B4E1-F97EFF710CD7}" srcOrd="0" destOrd="0" presId="urn:microsoft.com/office/officeart/2005/8/layout/orgChart1"/>
    <dgm:cxn modelId="{CBB1E2E9-AB75-4314-AA0E-FF81984689C7}" type="presParOf" srcId="{687BD540-79E1-45DC-B4E1-F97EFF710CD7}" destId="{48F80D2A-ECD4-4E02-B7BF-81D7B18BC448}" srcOrd="0" destOrd="0" presId="urn:microsoft.com/office/officeart/2005/8/layout/orgChart1"/>
    <dgm:cxn modelId="{8F596D81-67AF-41C8-8B04-E359276CD975}" type="presParOf" srcId="{687BD540-79E1-45DC-B4E1-F97EFF710CD7}" destId="{ED91D5B9-F8DF-4787-8D20-2D7102078CF8}" srcOrd="1" destOrd="0" presId="urn:microsoft.com/office/officeart/2005/8/layout/orgChart1"/>
    <dgm:cxn modelId="{C9750CEF-9327-40B3-B944-98EFE999EE4F}" type="presParOf" srcId="{722D8EBF-206A-40F7-B851-0392CA41D571}" destId="{EE3C0AF3-A7DD-4604-A802-81FB4BED45C1}" srcOrd="1" destOrd="0" presId="urn:microsoft.com/office/officeart/2005/8/layout/orgChart1"/>
    <dgm:cxn modelId="{5BC61186-64EE-48D7-A388-16D530BCB3E2}" type="presParOf" srcId="{722D8EBF-206A-40F7-B851-0392CA41D571}" destId="{9FAAECBF-F4FC-47DB-A117-6EE88E81D793}" srcOrd="2" destOrd="0" presId="urn:microsoft.com/office/officeart/2005/8/layout/orgChart1"/>
    <dgm:cxn modelId="{CF9D8F31-6D7D-45AA-890B-D3E78617B606}" type="presParOf" srcId="{868EEE31-8E5A-4748-878E-809961728350}" destId="{B8A7C6C2-3D3D-4585-B410-CE50DDB8F8FC}" srcOrd="2" destOrd="0" presId="urn:microsoft.com/office/officeart/2005/8/layout/orgChart1"/>
    <dgm:cxn modelId="{672DE1A0-012E-46A4-9412-637BBFB4EC83}" type="presParOf" srcId="{B8A7C6C2-3D3D-4585-B410-CE50DDB8F8FC}" destId="{5EDE1AD4-992D-43C3-BDC8-0D036299D332}" srcOrd="0" destOrd="0" presId="urn:microsoft.com/office/officeart/2005/8/layout/orgChart1"/>
    <dgm:cxn modelId="{6FEA2764-B169-4087-AC74-076CF967D5EB}" type="presParOf" srcId="{5EDE1AD4-992D-43C3-BDC8-0D036299D332}" destId="{694A7A3C-6F9D-41E2-BFAE-03DED0073AD8}" srcOrd="0" destOrd="0" presId="urn:microsoft.com/office/officeart/2005/8/layout/orgChart1"/>
    <dgm:cxn modelId="{64A8E856-8909-438C-9F5B-C77C4A7621D2}" type="presParOf" srcId="{5EDE1AD4-992D-43C3-BDC8-0D036299D332}" destId="{A52093E5-88CD-4DFF-B67B-B2F7116823E9}" srcOrd="1" destOrd="0" presId="urn:microsoft.com/office/officeart/2005/8/layout/orgChart1"/>
    <dgm:cxn modelId="{9C4C34E1-EAD6-4C95-978A-7F409F3C2894}" type="presParOf" srcId="{B8A7C6C2-3D3D-4585-B410-CE50DDB8F8FC}" destId="{9C137ABB-B3DD-4E08-A914-55D57DEEDC3E}" srcOrd="1" destOrd="0" presId="urn:microsoft.com/office/officeart/2005/8/layout/orgChart1"/>
    <dgm:cxn modelId="{B02A8FAA-2E68-4BA2-AF08-82F5CEE2C2B1}" type="presParOf" srcId="{9C137ABB-B3DD-4E08-A914-55D57DEEDC3E}" destId="{C0D1D949-C56E-4366-A229-45A8DDC10DE7}" srcOrd="0" destOrd="0" presId="urn:microsoft.com/office/officeart/2005/8/layout/orgChart1"/>
    <dgm:cxn modelId="{1B52C589-E9CD-4E89-A4FE-F6E4D7AC5EA7}" type="presParOf" srcId="{9C137ABB-B3DD-4E08-A914-55D57DEEDC3E}" destId="{24847E3F-1A49-42C5-A3B5-2A38F142F1F7}" srcOrd="1" destOrd="0" presId="urn:microsoft.com/office/officeart/2005/8/layout/orgChart1"/>
    <dgm:cxn modelId="{950F845B-D717-465C-A171-ABF2BF5DA66E}" type="presParOf" srcId="{24847E3F-1A49-42C5-A3B5-2A38F142F1F7}" destId="{BB54EDCA-95DA-45E1-9FC0-A172E785DC47}" srcOrd="0" destOrd="0" presId="urn:microsoft.com/office/officeart/2005/8/layout/orgChart1"/>
    <dgm:cxn modelId="{B54F6859-CCC5-48CD-93BD-66D82BA77EBB}" type="presParOf" srcId="{BB54EDCA-95DA-45E1-9FC0-A172E785DC47}" destId="{6B562FF4-1F98-4EDA-891A-72AE5A4CAFAB}" srcOrd="0" destOrd="0" presId="urn:microsoft.com/office/officeart/2005/8/layout/orgChart1"/>
    <dgm:cxn modelId="{0A451F7A-480E-4A54-A852-C03D59E42FA6}" type="presParOf" srcId="{BB54EDCA-95DA-45E1-9FC0-A172E785DC47}" destId="{47F008CD-A6E5-4E24-A60C-7185E2E7024C}" srcOrd="1" destOrd="0" presId="urn:microsoft.com/office/officeart/2005/8/layout/orgChart1"/>
    <dgm:cxn modelId="{E5985D8C-BCDD-49A8-BDCC-0A3CE45F72D5}" type="presParOf" srcId="{24847E3F-1A49-42C5-A3B5-2A38F142F1F7}" destId="{B12F9C65-1669-43FF-B819-5695F2656FF9}" srcOrd="1" destOrd="0" presId="urn:microsoft.com/office/officeart/2005/8/layout/orgChart1"/>
    <dgm:cxn modelId="{D3DFC7EE-AA03-446A-9F99-61113C2D614B}" type="presParOf" srcId="{24847E3F-1A49-42C5-A3B5-2A38F142F1F7}" destId="{802C52F5-FED0-4ED0-85E6-7600371C8957}" srcOrd="2" destOrd="0" presId="urn:microsoft.com/office/officeart/2005/8/layout/orgChart1"/>
    <dgm:cxn modelId="{B3A19858-4B3E-4BC6-8252-D96ABD646AE1}" type="presParOf" srcId="{9C137ABB-B3DD-4E08-A914-55D57DEEDC3E}" destId="{C994E3AD-974F-4428-BF9D-66D7DF65D3FD}" srcOrd="2" destOrd="0" presId="urn:microsoft.com/office/officeart/2005/8/layout/orgChart1"/>
    <dgm:cxn modelId="{E4BDEACB-E6F3-45E3-B70A-CF2828155F03}" type="presParOf" srcId="{9C137ABB-B3DD-4E08-A914-55D57DEEDC3E}" destId="{28B36B9F-0293-4240-A076-1A4BA38AF2D9}" srcOrd="3" destOrd="0" presId="urn:microsoft.com/office/officeart/2005/8/layout/orgChart1"/>
    <dgm:cxn modelId="{7E7EC1A3-CF50-43E5-8648-5FA69C8F8639}" type="presParOf" srcId="{28B36B9F-0293-4240-A076-1A4BA38AF2D9}" destId="{B2B8DA09-68E7-4573-8325-93440F68501A}" srcOrd="0" destOrd="0" presId="urn:microsoft.com/office/officeart/2005/8/layout/orgChart1"/>
    <dgm:cxn modelId="{FC409C6E-BF34-4BDF-A051-000936D522D0}" type="presParOf" srcId="{B2B8DA09-68E7-4573-8325-93440F68501A}" destId="{508A558C-F194-446A-B12C-A9774BD6029E}" srcOrd="0" destOrd="0" presId="urn:microsoft.com/office/officeart/2005/8/layout/orgChart1"/>
    <dgm:cxn modelId="{F50A8C31-11E2-497C-B693-C2849555B31E}" type="presParOf" srcId="{B2B8DA09-68E7-4573-8325-93440F68501A}" destId="{11963987-49FE-4625-B90E-4285CA557F9D}" srcOrd="1" destOrd="0" presId="urn:microsoft.com/office/officeart/2005/8/layout/orgChart1"/>
    <dgm:cxn modelId="{48BFDBA0-FE6F-4925-93A5-95B18FF52E82}" type="presParOf" srcId="{28B36B9F-0293-4240-A076-1A4BA38AF2D9}" destId="{8B814658-9725-4A89-9791-1B875B6B6E3C}" srcOrd="1" destOrd="0" presId="urn:microsoft.com/office/officeart/2005/8/layout/orgChart1"/>
    <dgm:cxn modelId="{48863F7C-49EF-48FC-97AB-A5D07609C9E0}" type="presParOf" srcId="{28B36B9F-0293-4240-A076-1A4BA38AF2D9}" destId="{BC60A17A-0D3E-4DE8-8785-D94877791E4B}" srcOrd="2" destOrd="0" presId="urn:microsoft.com/office/officeart/2005/8/layout/orgChart1"/>
    <dgm:cxn modelId="{D2E8E9A3-220D-4DD3-B6D0-E0147EF4C1AE}" type="presParOf" srcId="{B8A7C6C2-3D3D-4585-B410-CE50DDB8F8FC}" destId="{AAF75661-43EB-47AA-A69B-C20F9F17B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 err="1"/>
            <a:t>GitHub</a:t>
          </a:r>
          <a:r>
            <a:rPr lang="de-DE" dirty="0"/>
            <a:t> </a:t>
          </a:r>
          <a:r>
            <a:rPr lang="de-DE" dirty="0" err="1"/>
            <a:t>Readme</a:t>
          </a:r>
          <a:endParaRPr lang="de-DE" dirty="0"/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F0ADC228-6EAB-404D-88E2-2E74C7CE12F2}">
      <dgm:prSet/>
      <dgm:spPr/>
      <dgm:t>
        <a:bodyPr/>
        <a:lstStyle/>
        <a:p>
          <a:r>
            <a:rPr lang="de-DE" dirty="0"/>
            <a:t>https://github.com/oracle/oracle-db-tools/blob/master/sqlcl/README.md</a:t>
          </a:r>
        </a:p>
      </dgm:t>
    </dgm:pt>
    <dgm:pt modelId="{E4B1AD14-F139-484F-A5EB-806CAD369A5C}" type="parTrans" cxnId="{C58A3DCF-37A3-4E22-9DC1-50D93D3F8684}">
      <dgm:prSet/>
      <dgm:spPr/>
      <dgm:t>
        <a:bodyPr/>
        <a:lstStyle/>
        <a:p>
          <a:endParaRPr lang="de-DE"/>
        </a:p>
      </dgm:t>
    </dgm:pt>
    <dgm:pt modelId="{9B840F1F-3CE9-470F-B807-AE1151F5B992}" type="sibTrans" cxnId="{C58A3DCF-37A3-4E22-9DC1-50D93D3F8684}">
      <dgm:prSet/>
      <dgm:spPr/>
      <dgm:t>
        <a:bodyPr/>
        <a:lstStyle/>
        <a:p>
          <a:endParaRPr lang="de-DE"/>
        </a:p>
      </dgm:t>
    </dgm:pt>
    <dgm:pt modelId="{BBBB4A4D-E8D7-444A-A9B5-6D122C54A65E}">
      <dgm:prSet/>
      <dgm:spPr/>
      <dgm:t>
        <a:bodyPr/>
        <a:lstStyle/>
        <a:p>
          <a:r>
            <a:rPr lang="de-DE"/>
            <a:t>sqlcl</a:t>
          </a:r>
        </a:p>
      </dgm:t>
    </dgm:pt>
    <dgm:pt modelId="{1A86641A-4EF6-4B41-8205-0F2137F2531C}" type="parTrans" cxnId="{0542BBC6-C412-4CDA-A4A2-BC05D4BA4450}">
      <dgm:prSet/>
      <dgm:spPr/>
      <dgm:t>
        <a:bodyPr/>
        <a:lstStyle/>
        <a:p>
          <a:endParaRPr lang="de-DE"/>
        </a:p>
      </dgm:t>
    </dgm:pt>
    <dgm:pt modelId="{560EE5C0-DAC7-4E66-AE24-C14B9707E9C4}" type="sibTrans" cxnId="{0542BBC6-C412-4CDA-A4A2-BC05D4BA4450}">
      <dgm:prSet/>
      <dgm:spPr/>
      <dgm:t>
        <a:bodyPr/>
        <a:lstStyle/>
        <a:p>
          <a:endParaRPr lang="de-DE"/>
        </a:p>
      </dgm:t>
    </dgm:pt>
    <dgm:pt modelId="{9659240A-A016-4A49-941B-466FEC82D263}">
      <dgm:prSet/>
      <dgm:spPr/>
      <dgm:t>
        <a:bodyPr/>
        <a:lstStyle/>
        <a:p>
          <a:r>
            <a:rPr lang="de-DE"/>
            <a:t>sqlcl.setStmt(&lt;string&gt;)</a:t>
          </a:r>
        </a:p>
      </dgm:t>
    </dgm:pt>
    <dgm:pt modelId="{BCE1ECCA-C6E9-4866-B9D7-B07C6E775CD3}" type="parTrans" cxnId="{09A4A25D-24A1-4577-8B4A-56335F6CF89A}">
      <dgm:prSet/>
      <dgm:spPr/>
      <dgm:t>
        <a:bodyPr/>
        <a:lstStyle/>
        <a:p>
          <a:endParaRPr lang="de-DE"/>
        </a:p>
      </dgm:t>
    </dgm:pt>
    <dgm:pt modelId="{B621AD7F-A0E9-4957-BD99-83CBED95C76B}" type="sibTrans" cxnId="{09A4A25D-24A1-4577-8B4A-56335F6CF89A}">
      <dgm:prSet/>
      <dgm:spPr/>
      <dgm:t>
        <a:bodyPr/>
        <a:lstStyle/>
        <a:p>
          <a:endParaRPr lang="de-DE"/>
        </a:p>
      </dgm:t>
    </dgm:pt>
    <dgm:pt modelId="{D048F635-AA9E-452C-A576-CF759C7AD44F}">
      <dgm:prSet/>
      <dgm:spPr/>
      <dgm:t>
        <a:bodyPr/>
        <a:lstStyle/>
        <a:p>
          <a:r>
            <a:rPr lang="de-DE"/>
            <a:t>sqlcl.run()</a:t>
          </a:r>
        </a:p>
      </dgm:t>
    </dgm:pt>
    <dgm:pt modelId="{FA3190EF-742F-42A1-B8A5-847499710FB8}" type="parTrans" cxnId="{842249C9-E00E-4206-9065-B075E6F60E16}">
      <dgm:prSet/>
      <dgm:spPr/>
      <dgm:t>
        <a:bodyPr/>
        <a:lstStyle/>
        <a:p>
          <a:endParaRPr lang="de-DE"/>
        </a:p>
      </dgm:t>
    </dgm:pt>
    <dgm:pt modelId="{BA52D02F-EEE5-4B69-9D35-9AE81EC1085A}" type="sibTrans" cxnId="{842249C9-E00E-4206-9065-B075E6F60E16}">
      <dgm:prSet/>
      <dgm:spPr/>
      <dgm:t>
        <a:bodyPr/>
        <a:lstStyle/>
        <a:p>
          <a:endParaRPr lang="de-DE"/>
        </a:p>
      </dgm:t>
    </dgm:pt>
    <dgm:pt modelId="{44BD833A-8D5B-4CFE-A99F-067717C09B18}">
      <dgm:prSet/>
      <dgm:spPr/>
      <dgm:t>
        <a:bodyPr/>
        <a:lstStyle/>
        <a:p>
          <a:r>
            <a:rPr lang="de-DE"/>
            <a:t>ctx</a:t>
          </a:r>
        </a:p>
      </dgm:t>
    </dgm:pt>
    <dgm:pt modelId="{3DE2C3E1-638D-434D-8729-8A027C093A4E}" type="parTrans" cxnId="{BDF345FD-8614-43C5-86F4-FD0F1935CC52}">
      <dgm:prSet/>
      <dgm:spPr/>
      <dgm:t>
        <a:bodyPr/>
        <a:lstStyle/>
        <a:p>
          <a:endParaRPr lang="de-DE"/>
        </a:p>
      </dgm:t>
    </dgm:pt>
    <dgm:pt modelId="{17A85EC2-3614-40C8-AB16-15965733ACF3}" type="sibTrans" cxnId="{BDF345FD-8614-43C5-86F4-FD0F1935CC52}">
      <dgm:prSet/>
      <dgm:spPr/>
      <dgm:t>
        <a:bodyPr/>
        <a:lstStyle/>
        <a:p>
          <a:endParaRPr lang="de-DE"/>
        </a:p>
      </dgm:t>
    </dgm:pt>
    <dgm:pt modelId="{05AD67F5-8C1F-4898-B985-0818DC6737B6}">
      <dgm:prSet/>
      <dgm:spPr/>
      <dgm:t>
        <a:bodyPr/>
        <a:lstStyle/>
        <a:p>
          <a:r>
            <a:rPr lang="de-DE"/>
            <a:t>ctx.write(&lt;string&gt;)</a:t>
          </a:r>
        </a:p>
      </dgm:t>
    </dgm:pt>
    <dgm:pt modelId="{A8467390-8F5A-4241-B77C-1760C44E4BAC}" type="parTrans" cxnId="{6857FE22-3D7F-4706-9A80-430AB8407190}">
      <dgm:prSet/>
      <dgm:spPr/>
      <dgm:t>
        <a:bodyPr/>
        <a:lstStyle/>
        <a:p>
          <a:endParaRPr lang="de-DE"/>
        </a:p>
      </dgm:t>
    </dgm:pt>
    <dgm:pt modelId="{E5FF884C-485C-4746-8876-203557FC7612}" type="sibTrans" cxnId="{6857FE22-3D7F-4706-9A80-430AB8407190}">
      <dgm:prSet/>
      <dgm:spPr/>
      <dgm:t>
        <a:bodyPr/>
        <a:lstStyle/>
        <a:p>
          <a:endParaRPr lang="de-DE"/>
        </a:p>
      </dgm:t>
    </dgm:pt>
    <dgm:pt modelId="{F855C7E7-A51F-49B6-A2B3-7E6AC3F8F76C}">
      <dgm:prSet/>
      <dgm:spPr/>
      <dgm:t>
        <a:bodyPr/>
        <a:lstStyle/>
        <a:p>
          <a:r>
            <a:rPr lang="de-DE"/>
            <a:t>Util</a:t>
          </a:r>
        </a:p>
      </dgm:t>
    </dgm:pt>
    <dgm:pt modelId="{1F90EA7A-AB74-4924-862F-B10616F1E058}" type="parTrans" cxnId="{DD0DC879-52E8-4036-9A37-082173C6671F}">
      <dgm:prSet/>
      <dgm:spPr/>
      <dgm:t>
        <a:bodyPr/>
        <a:lstStyle/>
        <a:p>
          <a:endParaRPr lang="de-DE"/>
        </a:p>
      </dgm:t>
    </dgm:pt>
    <dgm:pt modelId="{553D0321-A66E-4BAF-B1F4-3BBF5841ABDD}" type="sibTrans" cxnId="{DD0DC879-52E8-4036-9A37-082173C6671F}">
      <dgm:prSet/>
      <dgm:spPr/>
      <dgm:t>
        <a:bodyPr/>
        <a:lstStyle/>
        <a:p>
          <a:endParaRPr lang="de-DE"/>
        </a:p>
      </dgm:t>
    </dgm:pt>
    <dgm:pt modelId="{0AD89C1C-8DAA-4D7F-9C2E-C361505B697B}">
      <dgm:prSet/>
      <dgm:spPr/>
      <dgm:t>
        <a:bodyPr/>
        <a:lstStyle/>
        <a:p>
          <a:r>
            <a:rPr lang="de-DE"/>
            <a:t>execute(&lt;string&gt;,binds)</a:t>
          </a:r>
        </a:p>
      </dgm:t>
    </dgm:pt>
    <dgm:pt modelId="{8ECBAABC-A718-41C3-A5DD-8E1288F4DC12}" type="parTrans" cxnId="{86310F84-7646-4282-84AC-D71A56532A20}">
      <dgm:prSet/>
      <dgm:spPr/>
      <dgm:t>
        <a:bodyPr/>
        <a:lstStyle/>
        <a:p>
          <a:endParaRPr lang="de-DE"/>
        </a:p>
      </dgm:t>
    </dgm:pt>
    <dgm:pt modelId="{D608F9E3-09FC-433D-9ED4-D2D3038F3449}" type="sibTrans" cxnId="{86310F84-7646-4282-84AC-D71A56532A20}">
      <dgm:prSet/>
      <dgm:spPr/>
      <dgm:t>
        <a:bodyPr/>
        <a:lstStyle/>
        <a:p>
          <a:endParaRPr lang="de-DE"/>
        </a:p>
      </dgm:t>
    </dgm:pt>
    <dgm:pt modelId="{523FD5ED-FB2C-4AA6-BDC2-4BE637BAF059}">
      <dgm:prSet/>
      <dgm:spPr/>
      <dgm:t>
        <a:bodyPr/>
        <a:lstStyle/>
        <a:p>
          <a:r>
            <a:rPr lang="de-DE"/>
            <a:t>executeReturnOneCol(&lt;string&gt;,binds)</a:t>
          </a:r>
        </a:p>
      </dgm:t>
    </dgm:pt>
    <dgm:pt modelId="{6E9FF694-0B42-43A8-8D80-EADE94C87217}" type="parTrans" cxnId="{34ECB556-8120-4CC9-9B69-A8305AF92A4F}">
      <dgm:prSet/>
      <dgm:spPr/>
      <dgm:t>
        <a:bodyPr/>
        <a:lstStyle/>
        <a:p>
          <a:endParaRPr lang="de-DE"/>
        </a:p>
      </dgm:t>
    </dgm:pt>
    <dgm:pt modelId="{579A1E41-D3B7-4E0E-BEFA-0FAC15ECD128}" type="sibTrans" cxnId="{34ECB556-8120-4CC9-9B69-A8305AF92A4F}">
      <dgm:prSet/>
      <dgm:spPr/>
      <dgm:t>
        <a:bodyPr/>
        <a:lstStyle/>
        <a:p>
          <a:endParaRPr lang="de-DE"/>
        </a:p>
      </dgm:t>
    </dgm:pt>
    <dgm:pt modelId="{7A5A026D-84E7-4E34-934C-BBB301DBA672}">
      <dgm:prSet/>
      <dgm:spPr/>
      <dgm:t>
        <a:bodyPr/>
        <a:lstStyle/>
        <a:p>
          <a:r>
            <a:rPr lang="de-DE"/>
            <a:t>executeReturnListofLists(&lt;string&gt;,binds)</a:t>
          </a:r>
        </a:p>
      </dgm:t>
    </dgm:pt>
    <dgm:pt modelId="{A1EEBAEA-1B2E-432B-9D29-7757616CE222}" type="parTrans" cxnId="{1879BC75-FC1D-4B77-AE4E-B4EB64CC4A6F}">
      <dgm:prSet/>
      <dgm:spPr/>
      <dgm:t>
        <a:bodyPr/>
        <a:lstStyle/>
        <a:p>
          <a:endParaRPr lang="de-DE"/>
        </a:p>
      </dgm:t>
    </dgm:pt>
    <dgm:pt modelId="{974D8936-B1AD-4C46-A562-E695CC00DF71}" type="sibTrans" cxnId="{1879BC75-FC1D-4B77-AE4E-B4EB64CC4A6F}">
      <dgm:prSet/>
      <dgm:spPr/>
      <dgm:t>
        <a:bodyPr/>
        <a:lstStyle/>
        <a:p>
          <a:endParaRPr lang="de-DE"/>
        </a:p>
      </dgm:t>
    </dgm:pt>
    <dgm:pt modelId="{723671E7-B5F9-4453-AE27-B932ABFD0B47}">
      <dgm:prSet/>
      <dgm:spPr/>
      <dgm:t>
        <a:bodyPr/>
        <a:lstStyle/>
        <a:p>
          <a:r>
            <a:rPr lang="de-DE"/>
            <a:t>executeReturnList(&lt;string&gt;,binds)</a:t>
          </a:r>
        </a:p>
      </dgm:t>
    </dgm:pt>
    <dgm:pt modelId="{EED805C9-CF13-4631-8358-90DD9E044A6D}" type="parTrans" cxnId="{66483A7F-BC03-41C6-A8DD-9A3685E42BC8}">
      <dgm:prSet/>
      <dgm:spPr/>
      <dgm:t>
        <a:bodyPr/>
        <a:lstStyle/>
        <a:p>
          <a:endParaRPr lang="de-DE"/>
        </a:p>
      </dgm:t>
    </dgm:pt>
    <dgm:pt modelId="{D1E63EAE-1F88-4E65-A566-50D784DF517A}" type="sibTrans" cxnId="{66483A7F-BC03-41C6-A8DD-9A3685E42BC8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ECFA6A-E0E9-41F6-BC27-A0D3A41B681A}" type="pres">
      <dgm:prSet presAssocID="{C3E0E1EE-5798-473D-907B-B686B920B505}" presName="childText" presStyleLbl="revTx" presStyleIdx="0" presStyleCnt="4">
        <dgm:presLayoutVars>
          <dgm:bulletEnabled val="1"/>
        </dgm:presLayoutVars>
      </dgm:prSet>
      <dgm:spPr/>
    </dgm:pt>
    <dgm:pt modelId="{10BCF072-5126-4E7E-87FE-49252D1F9F0B}" type="pres">
      <dgm:prSet presAssocID="{BBBB4A4D-E8D7-444A-A9B5-6D122C54A6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0592BB-C499-444A-8366-AE0A29609B7B}" type="pres">
      <dgm:prSet presAssocID="{BBBB4A4D-E8D7-444A-A9B5-6D122C54A65E}" presName="childText" presStyleLbl="revTx" presStyleIdx="1" presStyleCnt="4">
        <dgm:presLayoutVars>
          <dgm:bulletEnabled val="1"/>
        </dgm:presLayoutVars>
      </dgm:prSet>
      <dgm:spPr/>
    </dgm:pt>
    <dgm:pt modelId="{47C85901-5F67-4C2A-BBCD-48BC78EA00D9}" type="pres">
      <dgm:prSet presAssocID="{44BD833A-8D5B-4CFE-A99F-067717C09B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8AA118-9CC0-4C0B-8DDA-7F25EA87D375}" type="pres">
      <dgm:prSet presAssocID="{44BD833A-8D5B-4CFE-A99F-067717C09B18}" presName="childText" presStyleLbl="revTx" presStyleIdx="2" presStyleCnt="4">
        <dgm:presLayoutVars>
          <dgm:bulletEnabled val="1"/>
        </dgm:presLayoutVars>
      </dgm:prSet>
      <dgm:spPr/>
    </dgm:pt>
    <dgm:pt modelId="{760C88F2-6D17-466D-9B38-9219D2168D01}" type="pres">
      <dgm:prSet presAssocID="{F855C7E7-A51F-49B6-A2B3-7E6AC3F8F76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30448D9-3172-485A-8975-56C6CDBDF809}" type="pres">
      <dgm:prSet presAssocID="{F855C7E7-A51F-49B6-A2B3-7E6AC3F8F76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7FDC6DC-7E20-4ABF-92A3-EF504419C9EB}" type="presOf" srcId="{F0ADC228-6EAB-404D-88E2-2E74C7CE12F2}" destId="{46ECFA6A-E0E9-41F6-BC27-A0D3A41B681A}" srcOrd="0" destOrd="0" presId="urn:microsoft.com/office/officeart/2005/8/layout/vList2"/>
    <dgm:cxn modelId="{0542BBC6-C412-4CDA-A4A2-BC05D4BA4450}" srcId="{7E247A59-008E-419A-A44E-29EE95F9DC78}" destId="{BBBB4A4D-E8D7-444A-A9B5-6D122C54A65E}" srcOrd="1" destOrd="0" parTransId="{1A86641A-4EF6-4B41-8205-0F2137F2531C}" sibTransId="{560EE5C0-DAC7-4E66-AE24-C14B9707E9C4}"/>
    <dgm:cxn modelId="{1879BC75-FC1D-4B77-AE4E-B4EB64CC4A6F}" srcId="{0AD89C1C-8DAA-4D7F-9C2E-C361505B697B}" destId="{7A5A026D-84E7-4E34-934C-BBB301DBA672}" srcOrd="1" destOrd="0" parTransId="{A1EEBAEA-1B2E-432B-9D29-7757616CE222}" sibTransId="{974D8936-B1AD-4C46-A562-E695CC00DF71}"/>
    <dgm:cxn modelId="{09A4A25D-24A1-4577-8B4A-56335F6CF89A}" srcId="{BBBB4A4D-E8D7-444A-A9B5-6D122C54A65E}" destId="{9659240A-A016-4A49-941B-466FEC82D263}" srcOrd="0" destOrd="0" parTransId="{BCE1ECCA-C6E9-4866-B9D7-B07C6E775CD3}" sibTransId="{B621AD7F-A0E9-4957-BD99-83CBED95C76B}"/>
    <dgm:cxn modelId="{95336632-16F8-4B0D-B15F-71FD5BF53727}" type="presOf" srcId="{0AD89C1C-8DAA-4D7F-9C2E-C361505B697B}" destId="{230448D9-3172-485A-8975-56C6CDBDF809}" srcOrd="0" destOrd="0" presId="urn:microsoft.com/office/officeart/2005/8/layout/vList2"/>
    <dgm:cxn modelId="{6ED4F8B1-3704-45E8-8A2B-F79B39200A3B}" type="presOf" srcId="{05AD67F5-8C1F-4898-B985-0818DC6737B6}" destId="{D28AA118-9CC0-4C0B-8DDA-7F25EA87D375}" srcOrd="0" destOrd="0" presId="urn:microsoft.com/office/officeart/2005/8/layout/vList2"/>
    <dgm:cxn modelId="{4E52D671-00C9-40FB-B3CC-5AA1DC9A4071}" type="presOf" srcId="{7A5A026D-84E7-4E34-934C-BBB301DBA672}" destId="{230448D9-3172-485A-8975-56C6CDBDF809}" srcOrd="0" destOrd="2" presId="urn:microsoft.com/office/officeart/2005/8/layout/vList2"/>
    <dgm:cxn modelId="{000200AC-7506-4383-82D5-783EB8DD2D59}" type="presOf" srcId="{D048F635-AA9E-452C-A576-CF759C7AD44F}" destId="{870592BB-C499-444A-8366-AE0A29609B7B}" srcOrd="0" destOrd="1" presId="urn:microsoft.com/office/officeart/2005/8/layout/vList2"/>
    <dgm:cxn modelId="{34ECB556-8120-4CC9-9B69-A8305AF92A4F}" srcId="{0AD89C1C-8DAA-4D7F-9C2E-C361505B697B}" destId="{523FD5ED-FB2C-4AA6-BDC2-4BE637BAF059}" srcOrd="0" destOrd="0" parTransId="{6E9FF694-0B42-43A8-8D80-EADE94C87217}" sibTransId="{579A1E41-D3B7-4E0E-BEFA-0FAC15ECD128}"/>
    <dgm:cxn modelId="{DD0DC879-52E8-4036-9A37-082173C6671F}" srcId="{7E247A59-008E-419A-A44E-29EE95F9DC78}" destId="{F855C7E7-A51F-49B6-A2B3-7E6AC3F8F76C}" srcOrd="3" destOrd="0" parTransId="{1F90EA7A-AB74-4924-862F-B10616F1E058}" sibTransId="{553D0321-A66E-4BAF-B1F4-3BBF5841ABDD}"/>
    <dgm:cxn modelId="{1F8AF835-6D4F-4AAA-91E1-240C5D11DDB2}" type="presOf" srcId="{F855C7E7-A51F-49B6-A2B3-7E6AC3F8F76C}" destId="{760C88F2-6D17-466D-9B38-9219D2168D01}" srcOrd="0" destOrd="0" presId="urn:microsoft.com/office/officeart/2005/8/layout/vList2"/>
    <dgm:cxn modelId="{FA4CE600-E846-49F8-824E-CBF264DA2CF9}" type="presOf" srcId="{BBBB4A4D-E8D7-444A-A9B5-6D122C54A65E}" destId="{10BCF072-5126-4E7E-87FE-49252D1F9F0B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D21EF845-EDE1-4A2F-96F9-118F7C468437}" type="presOf" srcId="{523FD5ED-FB2C-4AA6-BDC2-4BE637BAF059}" destId="{230448D9-3172-485A-8975-56C6CDBDF809}" srcOrd="0" destOrd="1" presId="urn:microsoft.com/office/officeart/2005/8/layout/vList2"/>
    <dgm:cxn modelId="{EC81A86E-CE8E-4F66-9EC8-A7DEB0D77505}" type="presOf" srcId="{44BD833A-8D5B-4CFE-A99F-067717C09B18}" destId="{47C85901-5F67-4C2A-BBCD-48BC78EA00D9}" srcOrd="0" destOrd="0" presId="urn:microsoft.com/office/officeart/2005/8/layout/vList2"/>
    <dgm:cxn modelId="{66483A7F-BC03-41C6-A8DD-9A3685E42BC8}" srcId="{0AD89C1C-8DAA-4D7F-9C2E-C361505B697B}" destId="{723671E7-B5F9-4453-AE27-B932ABFD0B47}" srcOrd="2" destOrd="0" parTransId="{EED805C9-CF13-4631-8358-90DD9E044A6D}" sibTransId="{D1E63EAE-1F88-4E65-A566-50D784DF517A}"/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86310F84-7646-4282-84AC-D71A56532A20}" srcId="{F855C7E7-A51F-49B6-A2B3-7E6AC3F8F76C}" destId="{0AD89C1C-8DAA-4D7F-9C2E-C361505B697B}" srcOrd="0" destOrd="0" parTransId="{8ECBAABC-A718-41C3-A5DD-8E1288F4DC12}" sibTransId="{D608F9E3-09FC-433D-9ED4-D2D3038F3449}"/>
    <dgm:cxn modelId="{842249C9-E00E-4206-9065-B075E6F60E16}" srcId="{BBBB4A4D-E8D7-444A-A9B5-6D122C54A65E}" destId="{D048F635-AA9E-452C-A576-CF759C7AD44F}" srcOrd="1" destOrd="0" parTransId="{FA3190EF-742F-42A1-B8A5-847499710FB8}" sibTransId="{BA52D02F-EEE5-4B69-9D35-9AE81EC1085A}"/>
    <dgm:cxn modelId="{C58A3DCF-37A3-4E22-9DC1-50D93D3F8684}" srcId="{C3E0E1EE-5798-473D-907B-B686B920B505}" destId="{F0ADC228-6EAB-404D-88E2-2E74C7CE12F2}" srcOrd="0" destOrd="0" parTransId="{E4B1AD14-F139-484F-A5EB-806CAD369A5C}" sibTransId="{9B840F1F-3CE9-470F-B807-AE1151F5B992}"/>
    <dgm:cxn modelId="{BDF345FD-8614-43C5-86F4-FD0F1935CC52}" srcId="{7E247A59-008E-419A-A44E-29EE95F9DC78}" destId="{44BD833A-8D5B-4CFE-A99F-067717C09B18}" srcOrd="2" destOrd="0" parTransId="{3DE2C3E1-638D-434D-8729-8A027C093A4E}" sibTransId="{17A85EC2-3614-40C8-AB16-15965733ACF3}"/>
    <dgm:cxn modelId="{F4E421A6-3907-4114-ABBD-64E6382B8D22}" type="presOf" srcId="{9659240A-A016-4A49-941B-466FEC82D263}" destId="{870592BB-C499-444A-8366-AE0A29609B7B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F8BD614-8008-498A-9013-F418D63823FA}" type="presOf" srcId="{723671E7-B5F9-4453-AE27-B932ABFD0B47}" destId="{230448D9-3172-485A-8975-56C6CDBDF809}" srcOrd="0" destOrd="3" presId="urn:microsoft.com/office/officeart/2005/8/layout/vList2"/>
    <dgm:cxn modelId="{6857FE22-3D7F-4706-9A80-430AB8407190}" srcId="{44BD833A-8D5B-4CFE-A99F-067717C09B18}" destId="{05AD67F5-8C1F-4898-B985-0818DC6737B6}" srcOrd="0" destOrd="0" parTransId="{A8467390-8F5A-4241-B77C-1760C44E4BAC}" sibTransId="{E5FF884C-485C-4746-8876-203557FC7612}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2112706A-A43F-4883-A48C-8BC676E5CD2F}" type="presParOf" srcId="{7C043A39-CE24-4EB9-9DD1-ADEA51ADBF35}" destId="{46ECFA6A-E0E9-41F6-BC27-A0D3A41B681A}" srcOrd="1" destOrd="0" presId="urn:microsoft.com/office/officeart/2005/8/layout/vList2"/>
    <dgm:cxn modelId="{B2D942F5-17F9-480C-B9EA-2B0334CEC6C8}" type="presParOf" srcId="{7C043A39-CE24-4EB9-9DD1-ADEA51ADBF35}" destId="{10BCF072-5126-4E7E-87FE-49252D1F9F0B}" srcOrd="2" destOrd="0" presId="urn:microsoft.com/office/officeart/2005/8/layout/vList2"/>
    <dgm:cxn modelId="{4F6C7602-CC20-4DB5-A458-CE21DF7B6C46}" type="presParOf" srcId="{7C043A39-CE24-4EB9-9DD1-ADEA51ADBF35}" destId="{870592BB-C499-444A-8366-AE0A29609B7B}" srcOrd="3" destOrd="0" presId="urn:microsoft.com/office/officeart/2005/8/layout/vList2"/>
    <dgm:cxn modelId="{F77620FB-35CE-4FAC-9489-E2A028F4FA61}" type="presParOf" srcId="{7C043A39-CE24-4EB9-9DD1-ADEA51ADBF35}" destId="{47C85901-5F67-4C2A-BBCD-48BC78EA00D9}" srcOrd="4" destOrd="0" presId="urn:microsoft.com/office/officeart/2005/8/layout/vList2"/>
    <dgm:cxn modelId="{1194F6CE-869C-4209-90D9-F3234EA57B2C}" type="presParOf" srcId="{7C043A39-CE24-4EB9-9DD1-ADEA51ADBF35}" destId="{D28AA118-9CC0-4C0B-8DDA-7F25EA87D375}" srcOrd="5" destOrd="0" presId="urn:microsoft.com/office/officeart/2005/8/layout/vList2"/>
    <dgm:cxn modelId="{A3E1A2D7-4A2A-4035-B75F-1518A29EA4E2}" type="presParOf" srcId="{7C043A39-CE24-4EB9-9DD1-ADEA51ADBF35}" destId="{760C88F2-6D17-466D-9B38-9219D2168D01}" srcOrd="6" destOrd="0" presId="urn:microsoft.com/office/officeart/2005/8/layout/vList2"/>
    <dgm:cxn modelId="{B26F4A5D-94A3-4930-9429-7303E2CA4A1B}" type="presParOf" srcId="{7C043A39-CE24-4EB9-9DD1-ADEA51ADBF35}" destId="{230448D9-3172-485A-8975-56C6CDBDF80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Technical </a:t>
          </a:r>
          <a:r>
            <a:rPr lang="de-DE" sz="2500" kern="1200" dirty="0" err="1"/>
            <a:t>Architect</a:t>
          </a:r>
          <a:r>
            <a:rPr lang="de-DE" sz="2500" kern="1200" dirty="0"/>
            <a:t> </a:t>
          </a:r>
          <a:br>
            <a:rPr lang="de-DE" sz="2500" kern="1200" dirty="0"/>
          </a:br>
          <a:r>
            <a:rPr lang="de-DE" sz="2500" kern="1200" dirty="0"/>
            <a:t>mit datenbankzentrischem Weltbild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Portfoliomanager Datenbanken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Blogredakteur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Themenverantwortlicher „Cloud“</a:t>
          </a:r>
          <a:br>
            <a:rPr lang="de-DE" sz="2500" kern="1200" dirty="0"/>
          </a:br>
          <a:r>
            <a:rPr lang="de-DE" sz="2500" kern="1200" dirty="0"/>
            <a:t>in der Datenbank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9920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068204"/>
        <a:ext cx="10363390" cy="1406815"/>
      </dsp:txXfrm>
    </dsp:sp>
    <dsp:sp modelId="{0D635367-230C-4CCF-BD5E-72E7F8933CB7}">
      <dsp:nvSpPr>
        <dsp:cNvPr id="0" name=""/>
        <dsp:cNvSpPr/>
      </dsp:nvSpPr>
      <dsp:spPr>
        <a:xfrm>
          <a:off x="0" y="2551125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 dirty="0"/>
            <a:t> 03 Arrays.js</a:t>
          </a:r>
        </a:p>
      </dsp:txBody>
      <dsp:txXfrm>
        <a:off x="0" y="2551125"/>
        <a:ext cx="10515600" cy="10764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757E5-B551-4DB6-9761-70516EE4F5AE}">
      <dsp:nvSpPr>
        <dsp:cNvPr id="0" name=""/>
        <dsp:cNvSpPr/>
      </dsp:nvSpPr>
      <dsp:spPr>
        <a:xfrm>
          <a:off x="2831256" y="241482"/>
          <a:ext cx="4792507" cy="16643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4E463-CBBD-4FBD-8085-C6595A972542}">
      <dsp:nvSpPr>
        <dsp:cNvPr id="0" name=""/>
        <dsp:cNvSpPr/>
      </dsp:nvSpPr>
      <dsp:spPr>
        <a:xfrm>
          <a:off x="4770550" y="4316971"/>
          <a:ext cx="928780" cy="594419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B479E81-A36D-45EE-BB74-DA9B1FFE4955}">
      <dsp:nvSpPr>
        <dsp:cNvPr id="0" name=""/>
        <dsp:cNvSpPr/>
      </dsp:nvSpPr>
      <dsp:spPr>
        <a:xfrm>
          <a:off x="3005867" y="4792507"/>
          <a:ext cx="4458146" cy="1114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Ausprobieren lohnt sich!</a:t>
          </a:r>
        </a:p>
      </dsp:txBody>
      <dsp:txXfrm>
        <a:off x="3005867" y="4792507"/>
        <a:ext cx="4458146" cy="1114536"/>
      </dsp:txXfrm>
    </dsp:sp>
    <dsp:sp modelId="{C4E7B302-DCD8-481B-8286-C504B12DD30A}">
      <dsp:nvSpPr>
        <dsp:cNvPr id="0" name=""/>
        <dsp:cNvSpPr/>
      </dsp:nvSpPr>
      <dsp:spPr>
        <a:xfrm>
          <a:off x="4573648" y="2034400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Raum für Entdecker</a:t>
          </a:r>
        </a:p>
      </dsp:txBody>
      <dsp:txXfrm>
        <a:off x="4818478" y="2279230"/>
        <a:ext cx="1182144" cy="1182144"/>
      </dsp:txXfrm>
    </dsp:sp>
    <dsp:sp modelId="{E69E3814-DF5E-47A1-8067-674A36A1A4F8}">
      <dsp:nvSpPr>
        <dsp:cNvPr id="0" name=""/>
        <dsp:cNvSpPr/>
      </dsp:nvSpPr>
      <dsp:spPr>
        <a:xfrm>
          <a:off x="3377379" y="780175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Spannede</a:t>
          </a:r>
          <a:r>
            <a:rPr lang="de-DE" sz="2000" kern="1200" dirty="0"/>
            <a:t> Zukunft</a:t>
          </a:r>
        </a:p>
      </dsp:txBody>
      <dsp:txXfrm>
        <a:off x="3622209" y="1025005"/>
        <a:ext cx="1182144" cy="1182144"/>
      </dsp:txXfrm>
    </dsp:sp>
    <dsp:sp modelId="{9C925374-5F91-4BA0-B0E5-95D39FFE4927}">
      <dsp:nvSpPr>
        <dsp:cNvPr id="0" name=""/>
        <dsp:cNvSpPr/>
      </dsp:nvSpPr>
      <dsp:spPr>
        <a:xfrm>
          <a:off x="5086335" y="375970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Großes Potential vorhanden</a:t>
          </a:r>
        </a:p>
      </dsp:txBody>
      <dsp:txXfrm>
        <a:off x="5331165" y="620800"/>
        <a:ext cx="1182144" cy="1182144"/>
      </dsp:txXfrm>
    </dsp:sp>
    <dsp:sp modelId="{F43C436C-B500-4B5D-AABD-8557C601CEF3}">
      <dsp:nvSpPr>
        <dsp:cNvPr id="0" name=""/>
        <dsp:cNvSpPr/>
      </dsp:nvSpPr>
      <dsp:spPr>
        <a:xfrm>
          <a:off x="2634355" y="37151"/>
          <a:ext cx="5201170" cy="41609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276348" y="727239"/>
          <a:ext cx="614386" cy="612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922694" y="418374"/>
          <a:ext cx="1836768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@</a:t>
          </a:r>
          <a:r>
            <a:rPr lang="de-DE" sz="1800" kern="1200" dirty="0" err="1"/>
            <a:t>RobbieDatabee</a:t>
          </a:r>
          <a:endParaRPr lang="de-DE" sz="1800" kern="1200" dirty="0"/>
        </a:p>
      </dsp:txBody>
      <dsp:txXfrm>
        <a:off x="922694" y="418374"/>
        <a:ext cx="1836768" cy="1224512"/>
      </dsp:txXfrm>
    </dsp:sp>
    <dsp:sp modelId="{94E7FD82-9311-4F29-8E71-FE0B28E22F1E}">
      <dsp:nvSpPr>
        <dsp:cNvPr id="0" name=""/>
        <dsp:cNvSpPr/>
      </dsp:nvSpPr>
      <dsp:spPr>
        <a:xfrm>
          <a:off x="3065592" y="727239"/>
          <a:ext cx="612905" cy="6129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3744409" y="418374"/>
          <a:ext cx="2002427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blog.its-people.de</a:t>
          </a:r>
        </a:p>
      </dsp:txBody>
      <dsp:txXfrm>
        <a:off x="3744409" y="418374"/>
        <a:ext cx="2002427" cy="1224512"/>
      </dsp:txXfrm>
    </dsp:sp>
    <dsp:sp modelId="{CBF2CE8D-CFB6-43A9-BCEC-5DE04AF7231C}">
      <dsp:nvSpPr>
        <dsp:cNvPr id="0" name=""/>
        <dsp:cNvSpPr/>
      </dsp:nvSpPr>
      <dsp:spPr>
        <a:xfrm>
          <a:off x="6210027" y="720081"/>
          <a:ext cx="593129" cy="593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6871389" y="418374"/>
          <a:ext cx="2331686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Robert.Marz</a:t>
          </a:r>
          <a:br>
            <a:rPr lang="de-DE" sz="1800" kern="1200" dirty="0"/>
          </a:br>
          <a:r>
            <a:rPr lang="de-DE" sz="1800" kern="1200" dirty="0"/>
            <a:t>@its-people.de</a:t>
          </a:r>
        </a:p>
      </dsp:txBody>
      <dsp:txXfrm>
        <a:off x="6871389" y="418374"/>
        <a:ext cx="2331686" cy="1224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Datenbanknahe Entwicklung</a:t>
          </a:r>
          <a:b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SQL Developer, PL/SQL, APEX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Portfoliomanager Development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Blogredakteurin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Mitglied</a:t>
          </a:r>
          <a:r>
            <a:rPr lang="de-DE" sz="2500" kern="1200" dirty="0"/>
            <a:t> der Development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276348" y="727239"/>
          <a:ext cx="614386" cy="612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922694" y="432051"/>
          <a:ext cx="1836768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@</a:t>
          </a:r>
          <a:r>
            <a:rPr lang="de-DE" sz="1800" kern="1200" dirty="0" err="1"/>
            <a:t>oraesque</a:t>
          </a:r>
          <a:endParaRPr lang="de-DE" sz="1800" kern="1200" dirty="0"/>
        </a:p>
      </dsp:txBody>
      <dsp:txXfrm>
        <a:off x="922694" y="432051"/>
        <a:ext cx="1836768" cy="1224512"/>
      </dsp:txXfrm>
    </dsp:sp>
    <dsp:sp modelId="{94E7FD82-9311-4F29-8E71-FE0B28E22F1E}">
      <dsp:nvSpPr>
        <dsp:cNvPr id="0" name=""/>
        <dsp:cNvSpPr/>
      </dsp:nvSpPr>
      <dsp:spPr>
        <a:xfrm>
          <a:off x="3065592" y="727239"/>
          <a:ext cx="612905" cy="6129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3744409" y="432051"/>
          <a:ext cx="2002427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blog.its-people.de</a:t>
          </a:r>
        </a:p>
      </dsp:txBody>
      <dsp:txXfrm>
        <a:off x="3744409" y="432051"/>
        <a:ext cx="2002427" cy="1224512"/>
      </dsp:txXfrm>
    </dsp:sp>
    <dsp:sp modelId="{CBF2CE8D-CFB6-43A9-BCEC-5DE04AF7231C}">
      <dsp:nvSpPr>
        <dsp:cNvPr id="0" name=""/>
        <dsp:cNvSpPr/>
      </dsp:nvSpPr>
      <dsp:spPr>
        <a:xfrm>
          <a:off x="6210027" y="720081"/>
          <a:ext cx="593129" cy="593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6871389" y="418374"/>
          <a:ext cx="2331686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Sabine.Heimsath</a:t>
          </a:r>
          <a:br>
            <a:rPr lang="de-DE" sz="1800" kern="1200" dirty="0"/>
          </a:br>
          <a:r>
            <a:rPr lang="de-DE" sz="1800" kern="1200" dirty="0"/>
            <a:t>@its-people.de</a:t>
          </a:r>
        </a:p>
      </dsp:txBody>
      <dsp:txXfrm>
        <a:off x="6871389" y="418374"/>
        <a:ext cx="2331686" cy="12245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C042-7D71-499A-9925-70D82D341E74}">
      <dsp:nvSpPr>
        <dsp:cNvPr id="0" name=""/>
        <dsp:cNvSpPr/>
      </dsp:nvSpPr>
      <dsp:spPr>
        <a:xfrm>
          <a:off x="0" y="0"/>
          <a:ext cx="9289032" cy="199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Was gibt es: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Aufzeigen neuer Möglichkeiten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Beispiele</a:t>
          </a:r>
        </a:p>
      </dsp:txBody>
      <dsp:txXfrm>
        <a:off x="2057118" y="0"/>
        <a:ext cx="7231913" cy="1993124"/>
      </dsp:txXfrm>
    </dsp:sp>
    <dsp:sp modelId="{B99D193F-836C-434A-B9E0-27D78A906CA8}">
      <dsp:nvSpPr>
        <dsp:cNvPr id="0" name=""/>
        <dsp:cNvSpPr/>
      </dsp:nvSpPr>
      <dsp:spPr>
        <a:xfrm>
          <a:off x="199312" y="199312"/>
          <a:ext cx="1857806" cy="1594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CAB0F-CAC4-4C19-A439-4521BC5B98CC}">
      <dsp:nvSpPr>
        <dsp:cNvPr id="0" name=""/>
        <dsp:cNvSpPr/>
      </dsp:nvSpPr>
      <dsp:spPr>
        <a:xfrm>
          <a:off x="0" y="2192437"/>
          <a:ext cx="9289032" cy="199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Was nicht: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Einführung in JavaScript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Kompletter Feature-Umfang</a:t>
          </a:r>
        </a:p>
      </dsp:txBody>
      <dsp:txXfrm>
        <a:off x="2057118" y="2192437"/>
        <a:ext cx="7231913" cy="1993124"/>
      </dsp:txXfrm>
    </dsp:sp>
    <dsp:sp modelId="{D5BD41F2-F281-4C71-949A-F49A5975D9D7}">
      <dsp:nvSpPr>
        <dsp:cNvPr id="0" name=""/>
        <dsp:cNvSpPr/>
      </dsp:nvSpPr>
      <dsp:spPr>
        <a:xfrm>
          <a:off x="199312" y="2391749"/>
          <a:ext cx="1857806" cy="1594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E0AA-BD8A-4DC7-B9B9-5D14A2CDFCB6}">
      <dsp:nvSpPr>
        <dsp:cNvPr id="0" name=""/>
        <dsp:cNvSpPr/>
      </dsp:nvSpPr>
      <dsp:spPr>
        <a:xfrm>
          <a:off x="5295205" y="1768"/>
          <a:ext cx="5580619" cy="5580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Oracle SQL Developer Command Line</a:t>
          </a:r>
          <a:endParaRPr lang="de-DE" sz="32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Das neue SQL*Plus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Moderne Kommandozeile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Produktionsrelease seit September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In zukünftigen DB-Releases enthalten</a:t>
          </a:r>
        </a:p>
      </dsp:txBody>
      <dsp:txXfrm>
        <a:off x="6112468" y="819031"/>
        <a:ext cx="3946093" cy="39460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E0AA-BD8A-4DC7-B9B9-5D14A2CDFCB6}">
      <dsp:nvSpPr>
        <dsp:cNvPr id="0" name=""/>
        <dsp:cNvSpPr/>
      </dsp:nvSpPr>
      <dsp:spPr>
        <a:xfrm>
          <a:off x="5295205" y="1768"/>
          <a:ext cx="5580619" cy="5580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/>
            <a:t>SQL*Plus</a:t>
          </a:r>
          <a:endParaRPr lang="de-DE" sz="32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 </a:t>
          </a:r>
          <a:r>
            <a:rPr lang="de-DE" sz="2900" kern="1200" dirty="0"/>
            <a:t>Seit Jahrzehnten „stabil“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 Sequentielles </a:t>
          </a:r>
          <a:br>
            <a:rPr lang="de-DE" sz="2900" kern="1200" dirty="0"/>
          </a:br>
          <a:r>
            <a:rPr lang="de-DE" sz="2900" kern="1200" dirty="0"/>
            <a:t> SQL + PL/SQL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 Kaum dynamisch: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 „DEFINE“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 Fehlerbehandlung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 Whenever sqlerror</a:t>
          </a:r>
        </a:p>
      </dsp:txBody>
      <dsp:txXfrm>
        <a:off x="6112468" y="819031"/>
        <a:ext cx="3946093" cy="39460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E3AD-974F-4428-BF9D-66D7DF65D3FD}">
      <dsp:nvSpPr>
        <dsp:cNvPr id="0" name=""/>
        <dsp:cNvSpPr/>
      </dsp:nvSpPr>
      <dsp:spPr>
        <a:xfrm>
          <a:off x="7628382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82"/>
              </a:lnTo>
              <a:lnTo>
                <a:pt x="1580388" y="274282"/>
              </a:lnTo>
              <a:lnTo>
                <a:pt x="1580388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1D949-C56E-4366-A229-45A8DDC10DE7}">
      <dsp:nvSpPr>
        <dsp:cNvPr id="0" name=""/>
        <dsp:cNvSpPr/>
      </dsp:nvSpPr>
      <dsp:spPr>
        <a:xfrm>
          <a:off x="6047994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1580388" y="0"/>
              </a:moveTo>
              <a:lnTo>
                <a:pt x="1580388" y="274282"/>
              </a:lnTo>
              <a:lnTo>
                <a:pt x="0" y="274282"/>
              </a:lnTo>
              <a:lnTo>
                <a:pt x="0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554F4-2E28-4AEB-A9C6-71B183CB72E1}">
      <dsp:nvSpPr>
        <dsp:cNvPr id="0" name=""/>
        <dsp:cNvSpPr/>
      </dsp:nvSpPr>
      <dsp:spPr>
        <a:xfrm>
          <a:off x="722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SQL*Plus „plus“</a:t>
          </a:r>
        </a:p>
      </dsp:txBody>
      <dsp:txXfrm>
        <a:off x="722" y="595280"/>
        <a:ext cx="2612212" cy="1306106"/>
      </dsp:txXfrm>
    </dsp:sp>
    <dsp:sp modelId="{48F80D2A-ECD4-4E02-B7BF-81D7B18BC448}">
      <dsp:nvSpPr>
        <dsp:cNvPr id="0" name=""/>
        <dsp:cNvSpPr/>
      </dsp:nvSpPr>
      <dsp:spPr>
        <a:xfrm>
          <a:off x="3161499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Sprachen</a:t>
          </a:r>
          <a:br>
            <a:rPr lang="de-DE" sz="3500" kern="1200" dirty="0"/>
          </a:br>
          <a:r>
            <a:rPr lang="de-DE" sz="3500" kern="1200" dirty="0"/>
            <a:t>(JSR-223)</a:t>
          </a:r>
        </a:p>
      </dsp:txBody>
      <dsp:txXfrm>
        <a:off x="3161499" y="595280"/>
        <a:ext cx="2612212" cy="1306106"/>
      </dsp:txXfrm>
    </dsp:sp>
    <dsp:sp modelId="{694A7A3C-6F9D-41E2-BFAE-03DED0073AD8}">
      <dsp:nvSpPr>
        <dsp:cNvPr id="0" name=""/>
        <dsp:cNvSpPr/>
      </dsp:nvSpPr>
      <dsp:spPr>
        <a:xfrm>
          <a:off x="6322276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Neue Möglichkeiten</a:t>
          </a:r>
        </a:p>
      </dsp:txBody>
      <dsp:txXfrm>
        <a:off x="6322276" y="595280"/>
        <a:ext cx="2612212" cy="1306106"/>
      </dsp:txXfrm>
    </dsp:sp>
    <dsp:sp modelId="{6B562FF4-1F98-4EDA-891A-72AE5A4CAFAB}">
      <dsp:nvSpPr>
        <dsp:cNvPr id="0" name=""/>
        <dsp:cNvSpPr/>
      </dsp:nvSpPr>
      <dsp:spPr>
        <a:xfrm>
          <a:off x="4741888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Parallele Sessions</a:t>
          </a:r>
        </a:p>
      </dsp:txBody>
      <dsp:txXfrm>
        <a:off x="4741888" y="2449951"/>
        <a:ext cx="2612212" cy="1306106"/>
      </dsp:txXfrm>
    </dsp:sp>
    <dsp:sp modelId="{508A558C-F194-446A-B12C-A9774BD6029E}">
      <dsp:nvSpPr>
        <dsp:cNvPr id="0" name=""/>
        <dsp:cNvSpPr/>
      </dsp:nvSpPr>
      <dsp:spPr>
        <a:xfrm>
          <a:off x="7902665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Fluss-steuerung</a:t>
          </a:r>
        </a:p>
      </dsp:txBody>
      <dsp:txXfrm>
        <a:off x="7902665" y="2449951"/>
        <a:ext cx="2612212" cy="13061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47246"/>
          <a:ext cx="612189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GitHub</a:t>
          </a:r>
          <a:r>
            <a:rPr lang="de-DE" sz="2100" kern="1200" dirty="0"/>
            <a:t> </a:t>
          </a:r>
          <a:r>
            <a:rPr lang="de-DE" sz="2100" kern="1200" dirty="0" err="1"/>
            <a:t>Readme</a:t>
          </a:r>
          <a:endParaRPr lang="de-DE" sz="2100" kern="1200" dirty="0"/>
        </a:p>
      </dsp:txBody>
      <dsp:txXfrm>
        <a:off x="24588" y="71834"/>
        <a:ext cx="6072719" cy="454509"/>
      </dsp:txXfrm>
    </dsp:sp>
    <dsp:sp modelId="{46ECFA6A-E0E9-41F6-BC27-A0D3A41B681A}">
      <dsp:nvSpPr>
        <dsp:cNvPr id="0" name=""/>
        <dsp:cNvSpPr/>
      </dsp:nvSpPr>
      <dsp:spPr>
        <a:xfrm>
          <a:off x="0" y="550931"/>
          <a:ext cx="6121895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https://github.com/oracle/oracle-db-tools/blob/master/sqlcl/README.md</a:t>
          </a:r>
        </a:p>
      </dsp:txBody>
      <dsp:txXfrm>
        <a:off x="0" y="550931"/>
        <a:ext cx="6121895" cy="499904"/>
      </dsp:txXfrm>
    </dsp:sp>
    <dsp:sp modelId="{10BCF072-5126-4E7E-87FE-49252D1F9F0B}">
      <dsp:nvSpPr>
        <dsp:cNvPr id="0" name=""/>
        <dsp:cNvSpPr/>
      </dsp:nvSpPr>
      <dsp:spPr>
        <a:xfrm>
          <a:off x="0" y="1050836"/>
          <a:ext cx="612189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sqlcl</a:t>
          </a:r>
        </a:p>
      </dsp:txBody>
      <dsp:txXfrm>
        <a:off x="24588" y="1075424"/>
        <a:ext cx="6072719" cy="454509"/>
      </dsp:txXfrm>
    </dsp:sp>
    <dsp:sp modelId="{870592BB-C499-444A-8366-AE0A29609B7B}">
      <dsp:nvSpPr>
        <dsp:cNvPr id="0" name=""/>
        <dsp:cNvSpPr/>
      </dsp:nvSpPr>
      <dsp:spPr>
        <a:xfrm>
          <a:off x="0" y="1554521"/>
          <a:ext cx="6121895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sqlcl.setStmt(&lt;string&gt;)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sqlcl.run()</a:t>
          </a:r>
        </a:p>
      </dsp:txBody>
      <dsp:txXfrm>
        <a:off x="0" y="1554521"/>
        <a:ext cx="6121895" cy="554242"/>
      </dsp:txXfrm>
    </dsp:sp>
    <dsp:sp modelId="{47C85901-5F67-4C2A-BBCD-48BC78EA00D9}">
      <dsp:nvSpPr>
        <dsp:cNvPr id="0" name=""/>
        <dsp:cNvSpPr/>
      </dsp:nvSpPr>
      <dsp:spPr>
        <a:xfrm>
          <a:off x="0" y="2108763"/>
          <a:ext cx="612189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ctx</a:t>
          </a:r>
        </a:p>
      </dsp:txBody>
      <dsp:txXfrm>
        <a:off x="24588" y="2133351"/>
        <a:ext cx="6072719" cy="454509"/>
      </dsp:txXfrm>
    </dsp:sp>
    <dsp:sp modelId="{D28AA118-9CC0-4C0B-8DDA-7F25EA87D375}">
      <dsp:nvSpPr>
        <dsp:cNvPr id="0" name=""/>
        <dsp:cNvSpPr/>
      </dsp:nvSpPr>
      <dsp:spPr>
        <a:xfrm>
          <a:off x="0" y="2612448"/>
          <a:ext cx="612189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ctx.write(&lt;string&gt;)</a:t>
          </a:r>
        </a:p>
      </dsp:txBody>
      <dsp:txXfrm>
        <a:off x="0" y="2612448"/>
        <a:ext cx="6121895" cy="347760"/>
      </dsp:txXfrm>
    </dsp:sp>
    <dsp:sp modelId="{760C88F2-6D17-466D-9B38-9219D2168D01}">
      <dsp:nvSpPr>
        <dsp:cNvPr id="0" name=""/>
        <dsp:cNvSpPr/>
      </dsp:nvSpPr>
      <dsp:spPr>
        <a:xfrm>
          <a:off x="0" y="2960208"/>
          <a:ext cx="612189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Util</a:t>
          </a:r>
        </a:p>
      </dsp:txBody>
      <dsp:txXfrm>
        <a:off x="24588" y="2984796"/>
        <a:ext cx="6072719" cy="454509"/>
      </dsp:txXfrm>
    </dsp:sp>
    <dsp:sp modelId="{230448D9-3172-485A-8975-56C6CDBDF809}">
      <dsp:nvSpPr>
        <dsp:cNvPr id="0" name=""/>
        <dsp:cNvSpPr/>
      </dsp:nvSpPr>
      <dsp:spPr>
        <a:xfrm>
          <a:off x="0" y="3463893"/>
          <a:ext cx="6121895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execute(&lt;string&gt;,binds)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executeReturnOneCol(&lt;string&gt;,binds)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executeReturnListofLists(&lt;string&gt;,binds)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executeReturnList(&lt;string&gt;,binds)</a:t>
          </a:r>
        </a:p>
      </dsp:txBody>
      <dsp:txXfrm>
        <a:off x="0" y="3463893"/>
        <a:ext cx="6121895" cy="1108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97B82-2942-4A52-B976-0406CE6ADF79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08491-D299-4ADE-9791-FADD8A5FA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8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Oracle Client nötig – braucht nur Java.</a:t>
            </a:r>
            <a:br>
              <a:rPr lang="de-DE" dirty="0"/>
            </a:br>
            <a:r>
              <a:rPr lang="de-DE" dirty="0"/>
              <a:t>Wenn Oracle</a:t>
            </a:r>
            <a:r>
              <a:rPr lang="de-DE" baseline="0" dirty="0"/>
              <a:t> Installation vorhanden, läuft es mit dem Java aus dem Oracle Home (11g oder 12c)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15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3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http://krisrice.blogspot.de/2015/10/sqlcl-oct-13th-edition.html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Doku für das Scripting beschränkt sich noch auf das</a:t>
            </a:r>
            <a:r>
              <a:rPr lang="de-DE" baseline="0" dirty="0"/>
              <a:t> Readme.md in dem </a:t>
            </a:r>
            <a:r>
              <a:rPr lang="de-DE" baseline="0" dirty="0" err="1"/>
              <a:t>GitHub</a:t>
            </a:r>
            <a:r>
              <a:rPr lang="de-DE" baseline="0" dirty="0"/>
              <a:t>-Demo-Repository.</a:t>
            </a:r>
            <a:endParaRPr lang="de-DE" dirty="0"/>
          </a:p>
          <a:p>
            <a:r>
              <a:rPr lang="de-DE" dirty="0"/>
              <a:t>Execute entspricht</a:t>
            </a:r>
            <a:r>
              <a:rPr lang="de-DE" baseline="0" dirty="0"/>
              <a:t> PL/SQL „</a:t>
            </a:r>
            <a:r>
              <a:rPr lang="de-DE" baseline="0" dirty="0" err="1"/>
              <a:t>execute</a:t>
            </a:r>
            <a:r>
              <a:rPr lang="de-DE" baseline="0" dirty="0"/>
              <a:t> immediate“, also ohne abschließendes </a:t>
            </a:r>
            <a:r>
              <a:rPr lang="de-DE" baseline="0" dirty="0" err="1"/>
              <a:t>Semicolon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10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prompt </a:t>
            </a:r>
            <a:r>
              <a:rPr lang="de-DE" dirty="0" err="1"/>
              <a:t>Bumping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SQL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250 Items </a:t>
            </a:r>
          </a:p>
          <a:p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MultiLineHistory</a:t>
            </a:r>
            <a:r>
              <a:rPr lang="de-DE" dirty="0"/>
              <a:t> = </a:t>
            </a:r>
            <a:r>
              <a:rPr lang="de-DE" dirty="0" err="1"/>
              <a:t>Java.type</a:t>
            </a:r>
            <a:r>
              <a:rPr lang="de-DE" dirty="0"/>
              <a:t>("</a:t>
            </a:r>
            <a:r>
              <a:rPr lang="de-DE" dirty="0" err="1"/>
              <a:t>oracle.dbtools.raptor.console.MultiLineHistory</a:t>
            </a:r>
            <a:r>
              <a:rPr lang="de-DE" dirty="0"/>
              <a:t>"); </a:t>
            </a:r>
          </a:p>
          <a:p>
            <a:r>
              <a:rPr lang="de-DE" dirty="0" err="1"/>
              <a:t>MultiLineHistory.getInstance</a:t>
            </a:r>
            <a:r>
              <a:rPr lang="de-DE" dirty="0"/>
              <a:t>().</a:t>
            </a:r>
            <a:r>
              <a:rPr lang="de-DE" dirty="0" err="1"/>
              <a:t>setMaxItems</a:t>
            </a:r>
            <a:r>
              <a:rPr lang="de-DE" dirty="0"/>
              <a:t>(250); </a:t>
            </a:r>
          </a:p>
          <a:p>
            <a:r>
              <a:rPr lang="de-DE" dirty="0"/>
              <a:t>/</a:t>
            </a:r>
          </a:p>
          <a:p>
            <a:endParaRPr lang="de-DE" dirty="0"/>
          </a:p>
          <a:p>
            <a:r>
              <a:rPr lang="de-DE" dirty="0"/>
              <a:t>Alias</a:t>
            </a:r>
          </a:p>
          <a:p>
            <a:r>
              <a:rPr lang="de-DE" dirty="0" err="1"/>
              <a:t>Login.sql</a:t>
            </a:r>
            <a:endParaRPr lang="de-DE" dirty="0"/>
          </a:p>
          <a:p>
            <a:r>
              <a:rPr lang="de-DE" dirty="0"/>
              <a:t>Startup </a:t>
            </a:r>
            <a:r>
              <a:rPr lang="de-DE" dirty="0" err="1"/>
              <a:t>sound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03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-- Ausführen von</a:t>
            </a:r>
            <a:r>
              <a:rPr lang="de-DE" baseline="0" dirty="0"/>
              <a:t> Scripts mit Case bzw. </a:t>
            </a:r>
            <a:r>
              <a:rPr lang="de-DE" baseline="0" dirty="0" err="1"/>
              <a:t>if</a:t>
            </a:r>
            <a:r>
              <a:rPr lang="de-DE" baseline="0" dirty="0"/>
              <a:t>-Abfragen</a:t>
            </a:r>
          </a:p>
          <a:p>
            <a:r>
              <a:rPr lang="de-DE" baseline="0" dirty="0"/>
              <a:t>-- Drop </a:t>
            </a:r>
            <a:r>
              <a:rPr lang="de-DE" baseline="0" dirty="0" err="1"/>
              <a:t>table</a:t>
            </a:r>
            <a:r>
              <a:rPr lang="de-DE" baseline="0" dirty="0"/>
              <a:t> ohne Verrenkungen</a:t>
            </a:r>
          </a:p>
          <a:p>
            <a:r>
              <a:rPr lang="de-DE" baseline="0" dirty="0"/>
              <a:t>-- Schleifen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7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0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3749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800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230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8787466" y="5112720"/>
            <a:ext cx="3330395" cy="17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 err="1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-people GmbH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069 2475 2100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Hamburg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040 2360 8808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Köln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0221 1602 5204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München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089 5484 2401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its-people ERP Beratungsgesellschaft 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069 2475 1980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www.its-people.de     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info@its-people.de</a:t>
            </a:r>
            <a:endParaRPr lang="de-DE" sz="1000" b="1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569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984022" y="785399"/>
            <a:ext cx="203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difference</a:t>
            </a:r>
            <a:endParaRPr lang="de-DE" sz="1400" dirty="0">
              <a:solidFill>
                <a:srgbClr val="434E4F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www.its-people.de</a:t>
            </a:r>
          </a:p>
        </p:txBody>
      </p:sp>
      <p:pic>
        <p:nvPicPr>
          <p:cNvPr id="11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  <p:pic>
        <p:nvPicPr>
          <p:cNvPr id="12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911" y="3031416"/>
            <a:ext cx="3589259" cy="1692000"/>
          </a:xfrm>
          <a:prstGeom prst="rect">
            <a:avLst/>
          </a:prstGeom>
        </p:spPr>
      </p:pic>
      <p:pic>
        <p:nvPicPr>
          <p:cNvPr id="15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4192" y="3031416"/>
            <a:ext cx="3799366" cy="1692000"/>
          </a:xfrm>
          <a:prstGeom prst="rect">
            <a:avLst/>
          </a:prstGeom>
        </p:spPr>
      </p:pic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95799" y="3033144"/>
            <a:ext cx="3676368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4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AG Menue its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1"/>
          <p:cNvSpPr txBox="1">
            <a:spLocks/>
          </p:cNvSpPr>
          <p:nvPr userDrawn="1"/>
        </p:nvSpPr>
        <p:spPr>
          <a:xfrm>
            <a:off x="497215" y="6341542"/>
            <a:ext cx="296280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16. November 2016</a:t>
            </a: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023032" y="6354238"/>
            <a:ext cx="444931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 Sabine</a:t>
            </a:r>
            <a:r>
              <a:rPr lang="de-DE" sz="1200" baseline="0" dirty="0"/>
              <a:t> </a:t>
            </a:r>
            <a:r>
              <a:rPr lang="de-DE" sz="1200" baseline="0" dirty="0" err="1"/>
              <a:t>Heimsath</a:t>
            </a:r>
            <a:r>
              <a:rPr lang="de-DE" sz="1200" baseline="0" dirty="0"/>
              <a:t> &amp; </a:t>
            </a:r>
            <a:r>
              <a:rPr lang="de-DE" sz="1200" dirty="0"/>
              <a:t>Robert Marz © </a:t>
            </a:r>
            <a:r>
              <a:rPr lang="de-DE" sz="1200" dirty="0" err="1"/>
              <a:t>its</a:t>
            </a:r>
            <a:r>
              <a:rPr lang="de-DE" sz="1200" dirty="0"/>
              <a:t>-people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10172761" y="6354238"/>
            <a:ext cx="1609644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3FD67D-0D10-4095-AC09-03C4E6A84843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14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" y="116632"/>
            <a:ext cx="714257" cy="5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87552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813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0800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7841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7618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3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9980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349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6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7" r:id="rId12"/>
    <p:sldLayoutId id="2147483808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6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diagramDrawing" Target="../diagrams/drawing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12" Type="http://schemas.openxmlformats.org/officeDocument/2006/relationships/diagramColors" Target="../diagrams/colors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openxmlformats.org/officeDocument/2006/relationships/diagramQuickStyle" Target="../diagrams/quickStyle4.xml"/><Relationship Id="rId5" Type="http://schemas.openxmlformats.org/officeDocument/2006/relationships/diagramColors" Target="../diagrams/colors3.xml"/><Relationship Id="rId10" Type="http://schemas.openxmlformats.org/officeDocument/2006/relationships/diagramLayout" Target="../diagrams/layout4.xml"/><Relationship Id="rId4" Type="http://schemas.openxmlformats.org/officeDocument/2006/relationships/diagramQuickStyle" Target="../diagrams/quickStyle3.xml"/><Relationship Id="rId9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 txBox="1">
            <a:spLocks/>
          </p:cNvSpPr>
          <p:nvPr/>
        </p:nvSpPr>
        <p:spPr>
          <a:xfrm>
            <a:off x="1678817" y="2982501"/>
            <a:ext cx="8089591" cy="1915054"/>
          </a:xfrm>
          <a:prstGeom prst="rect">
            <a:avLst/>
          </a:prstGeom>
          <a:noFill/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Scripting mit </a:t>
            </a: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SQLcl</a:t>
            </a:r>
            <a:b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Batchscripts</a:t>
            </a: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 auf einem neuen Level</a:t>
            </a:r>
            <a:endParaRPr lang="de-DE" sz="1300" dirty="0">
              <a:solidFill>
                <a:srgbClr val="434E4F"/>
              </a:solidFill>
              <a:latin typeface="Calibri" panose="020F0502020204030204" pitchFamily="34" charset="0"/>
            </a:endParaRPr>
          </a:p>
          <a:p>
            <a:pPr algn="l">
              <a:defRPr/>
            </a:pP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>16. November, 2016</a:t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Sabine </a:t>
            </a:r>
            <a:r>
              <a:rPr lang="de-DE" sz="16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Heimsath</a:t>
            </a: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   &amp;   Robert Marz</a:t>
            </a:r>
            <a:b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894" dirty="0">
                <a:solidFill>
                  <a:srgbClr val="434E4F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Font typeface="Arial"/>
              <a:buNone/>
              <a:defRPr/>
            </a:pPr>
            <a:endParaRPr lang="de-DE" sz="894" dirty="0">
              <a:solidFill>
                <a:srgbClr val="434E4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Aufwärmen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309963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</p:spTree>
    <p:extLst>
      <p:ext uri="{BB962C8B-B14F-4D97-AF65-F5344CB8AC3E}">
        <p14:creationId xmlns:p14="http://schemas.microsoft.com/office/powerpoint/2010/main" val="180898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Flusssteuerung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0979352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6“</a:t>
            </a:r>
          </a:p>
        </p:txBody>
      </p:sp>
    </p:spTree>
    <p:extLst>
      <p:ext uri="{BB962C8B-B14F-4D97-AF65-F5344CB8AC3E}">
        <p14:creationId xmlns:p14="http://schemas.microsoft.com/office/powerpoint/2010/main" val="333785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</a:t>
            </a:r>
            <a:r>
              <a:rPr lang="de-DE" dirty="0" err="1"/>
              <a:t>Blobs</a:t>
            </a:r>
            <a:r>
              <a:rPr lang="de-DE" dirty="0"/>
              <a:t> Ein- und Auslesen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7060326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5“</a:t>
            </a:r>
          </a:p>
        </p:txBody>
      </p:sp>
    </p:spTree>
    <p:extLst>
      <p:ext uri="{BB962C8B-B14F-4D97-AF65-F5344CB8AC3E}">
        <p14:creationId xmlns:p14="http://schemas.microsoft.com/office/powerpoint/2010/main" val="356057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Array-Magic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0880008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64872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Pipes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3064064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244832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Background Sessions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6633029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271922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1271464" y="1844749"/>
            <a:ext cx="9865096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663952" y="620688"/>
            <a:ext cx="4392488" cy="5256584"/>
            <a:chOff x="4943870" y="764705"/>
            <a:chExt cx="5328591" cy="5847455"/>
          </a:xfrm>
        </p:grpSpPr>
        <p:pic>
          <p:nvPicPr>
            <p:cNvPr id="4" name="Grafik 3" descr="Gold Frame Free Stock Photo - Public Domain Picture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84438" y="1024137"/>
              <a:ext cx="5847455" cy="5328591"/>
            </a:xfrm>
            <a:prstGeom prst="rect">
              <a:avLst/>
            </a:prstGeom>
          </p:spPr>
        </p:pic>
        <p:pic>
          <p:nvPicPr>
            <p:cNvPr id="5" name="Picture 2" descr="https://upload.wikimedia.org/wikipedia/commons/8/86/Edvard_Munch_-_The_Scream_-_Google_Art_Project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471" y="1600024"/>
              <a:ext cx="3183401" cy="416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The </a:t>
            </a:r>
            <a:r>
              <a:rPr lang="de-DE" dirty="0" err="1"/>
              <a:t>Javascript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2279576" y="4149080"/>
            <a:ext cx="2808312" cy="1003038"/>
          </a:xfrm>
          <a:prstGeom prst="flowChartProcess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The </a:t>
            </a:r>
            <a:r>
              <a:rPr lang="de-DE" sz="2400" dirty="0" err="1">
                <a:solidFill>
                  <a:schemeClr val="tx1"/>
                </a:solidFill>
              </a:rPr>
              <a:t>Javascript</a:t>
            </a:r>
            <a:endParaRPr lang="de-DE" sz="2400" dirty="0">
              <a:solidFill>
                <a:schemeClr val="tx1"/>
              </a:solidFill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Edvard Munch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4997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Leseliste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Linksammlung</a:t>
            </a:r>
          </a:p>
          <a:p>
            <a:r>
              <a:rPr lang="de-DE" dirty="0" err="1"/>
              <a:t>GitHub</a:t>
            </a:r>
            <a:r>
              <a:rPr lang="de-DE" dirty="0"/>
              <a:t> Verweis</a:t>
            </a:r>
          </a:p>
          <a:p>
            <a:r>
              <a:rPr lang="de-DE" dirty="0"/>
              <a:t>https://en.wikipedia.org/wiki/List_of_JVM_languages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608" y="1854200"/>
            <a:ext cx="190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0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583165839"/>
              </p:ext>
            </p:extLst>
          </p:nvPr>
        </p:nvGraphicFramePr>
        <p:xfrm>
          <a:off x="1962823" y="365125"/>
          <a:ext cx="10469881" cy="594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ttp://www.oracle.com/technetwork/developer-tools/sqlcl/sqlcl-64-299474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816"/>
            <a:ext cx="38164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4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59842" y="404664"/>
            <a:ext cx="988915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Herzlichen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Dank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für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Ihre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Aufmerksamkeit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!</a:t>
            </a:r>
            <a:br>
              <a:rPr lang="en-US" sz="4800" b="1" dirty="0">
                <a:solidFill>
                  <a:srgbClr val="434E4F"/>
                </a:solidFill>
                <a:latin typeface="+mn-lt"/>
              </a:rPr>
            </a:br>
            <a:br>
              <a:rPr lang="en-US" b="1" dirty="0">
                <a:solidFill>
                  <a:srgbClr val="434E4F"/>
                </a:solidFill>
                <a:latin typeface="+mn-lt"/>
              </a:rPr>
            </a:b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Fragen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?</a:t>
            </a:r>
            <a:endParaRPr lang="en-US" sz="4800" b="1" dirty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95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Robert Marz</a:t>
            </a:r>
          </a:p>
        </p:txBody>
      </p:sp>
      <p:pic>
        <p:nvPicPr>
          <p:cNvPr id="4" name="Picture 2" descr="C:\Daten\Dropbox\Transfer\Robert Marz - Porträ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476672"/>
            <a:ext cx="18557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\\ZYKLOPS\Benutzer\rmarz\Kunden\its-people\Vorträge\DOAG 2010 - Formatierte Berichte Excel-Dateien mittels PLSQL erzeugen\be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15"/>
                    </a14:imgEffect>
                    <a14:imgEffect>
                      <a14:saturation sat="160000"/>
                    </a14:imgEffect>
                    <a14:imgEffect>
                      <a14:brightnessContrast bright="-2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904">
            <a:off x="10728961" y="3298975"/>
            <a:ext cx="565342" cy="56534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812540082"/>
              </p:ext>
            </p:extLst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293822498"/>
              </p:ext>
            </p:extLst>
          </p:nvPr>
        </p:nvGraphicFramePr>
        <p:xfrm>
          <a:off x="839416" y="4581128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899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" fill="hold">
                                          <p:stCondLst>
                                            <p:cond delay="7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" fill="hold">
                                          <p:stCondLst>
                                            <p:cond delay="11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Sabine </a:t>
            </a:r>
            <a:r>
              <a:rPr lang="de-DE" sz="4800" dirty="0" err="1">
                <a:latin typeface="+mj-lt"/>
                <a:cs typeface="Calibri" panose="020F0502020204030204" pitchFamily="34" charset="0"/>
              </a:rPr>
              <a:t>Heimsath</a:t>
            </a:r>
            <a:endParaRPr lang="de-DE" sz="4800" dirty="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91443719"/>
              </p:ext>
            </p:extLst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000" y="3297600"/>
            <a:ext cx="473848" cy="498788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584" y="476672"/>
            <a:ext cx="1680000" cy="25200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988074296"/>
              </p:ext>
            </p:extLst>
          </p:nvPr>
        </p:nvGraphicFramePr>
        <p:xfrm>
          <a:off x="839416" y="4581128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64049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96" y="1522999"/>
            <a:ext cx="4367808" cy="13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7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Was erwartet Sie?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1“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65825559"/>
              </p:ext>
            </p:extLst>
          </p:nvPr>
        </p:nvGraphicFramePr>
        <p:xfrm>
          <a:off x="1487488" y="1690688"/>
          <a:ext cx="9289032" cy="418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73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016748240"/>
              </p:ext>
            </p:extLst>
          </p:nvPr>
        </p:nvGraphicFramePr>
        <p:xfrm>
          <a:off x="263352" y="365125"/>
          <a:ext cx="11521280" cy="558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://www.oracle.com/technetwork/developer-tools/sqlcl/sqlcl-64-299474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816"/>
            <a:ext cx="38164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</a:t>
            </a:r>
            <a:r>
              <a:rPr lang="de-DE" dirty="0" err="1"/>
              <a:t>Vintage</a:t>
            </a:r>
            <a:r>
              <a:rPr lang="de-DE" dirty="0"/>
              <a:t> Style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587658575"/>
              </p:ext>
            </p:extLst>
          </p:nvPr>
        </p:nvGraphicFramePr>
        <p:xfrm>
          <a:off x="263352" y="365125"/>
          <a:ext cx="11521280" cy="558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1771200"/>
            <a:ext cx="3816000" cy="39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0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700833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201144" y="3429000"/>
            <a:ext cx="332677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530" y="0"/>
            <a:ext cx="490315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r>
              <a:rPr lang="de-DE" dirty="0"/>
              <a:t> – Basics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7353374"/>
              </p:ext>
            </p:extLst>
          </p:nvPr>
        </p:nvGraphicFramePr>
        <p:xfrm>
          <a:off x="838200" y="1557338"/>
          <a:ext cx="6121896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39226642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Office PowerPoint</Application>
  <PresentationFormat>Breitbild</PresentationFormat>
  <Paragraphs>126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Eurostile</vt:lpstr>
      <vt:lpstr>Verdana</vt:lpstr>
      <vt:lpstr>Wingdings</vt:lpstr>
      <vt:lpstr>ヒラギノ角ゴ Pro W3</vt:lpstr>
      <vt:lpstr>Larissa</vt:lpstr>
      <vt:lpstr>PowerPoint-Präsentation</vt:lpstr>
      <vt:lpstr>PowerPoint-Präsentation</vt:lpstr>
      <vt:lpstr>PowerPoint-Präsentation</vt:lpstr>
      <vt:lpstr>PowerPoint-Präsentation</vt:lpstr>
      <vt:lpstr>Was erwartet Sie?</vt:lpstr>
      <vt:lpstr>Was ist SQLcl</vt:lpstr>
      <vt:lpstr>Scripting Vintage Style</vt:lpstr>
      <vt:lpstr>Scripting in SQLcl</vt:lpstr>
      <vt:lpstr>Scripting in SQLcl – Basics</vt:lpstr>
      <vt:lpstr>SQLcl – Aufwärmen</vt:lpstr>
      <vt:lpstr>SQLcl – Flusssteuerung</vt:lpstr>
      <vt:lpstr>SQLcl – Blobs Ein- und Auslesen</vt:lpstr>
      <vt:lpstr>SQLcl – Array-Magic</vt:lpstr>
      <vt:lpstr>SQLcl – Pipes</vt:lpstr>
      <vt:lpstr>SQLcl – Background Sessions</vt:lpstr>
      <vt:lpstr>PowerPoint-Präsentation</vt:lpstr>
      <vt:lpstr>Leseliste</vt:lpstr>
      <vt:lpstr>Fazit</vt:lpstr>
      <vt:lpstr>PowerPoint-Präsentation</vt:lpstr>
    </vt:vector>
  </TitlesOfParts>
  <Company>its-people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Links 2.0</dc:title>
  <dc:subject>Access Remote Tables with REST and JSON</dc:subject>
  <dc:creator>Robert Marz</dc:creator>
  <cp:lastModifiedBy>Robert Marz</cp:lastModifiedBy>
  <cp:revision>370</cp:revision>
  <dcterms:created xsi:type="dcterms:W3CDTF">2015-06-16T05:57:56Z</dcterms:created>
  <dcterms:modified xsi:type="dcterms:W3CDTF">2016-11-06T14:54:28Z</dcterms:modified>
</cp:coreProperties>
</file>