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2" r:id="rId14"/>
    <p:sldId id="268" r:id="rId15"/>
    <p:sldId id="269" r:id="rId16"/>
    <p:sldId id="270" r:id="rId1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FF99"/>
    <a:srgbClr val="FFFFCC"/>
    <a:srgbClr val="99FFCC"/>
    <a:srgbClr val="CCFF66"/>
    <a:srgbClr val="66FFFF"/>
    <a:srgbClr val="CCFF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90934"/>
  </p:normalViewPr>
  <p:slideViewPr>
    <p:cSldViewPr>
      <p:cViewPr varScale="1">
        <p:scale>
          <a:sx n="115" d="100"/>
          <a:sy n="115" d="100"/>
        </p:scale>
        <p:origin x="14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4F674FF-5D77-4CEA-A55B-95DA588FF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48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6AFDD23-EC5A-4138-8A97-76CD6FF7B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Jan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A8075-3C31-4238-9D5C-55F8B9F0E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Jan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FE795-8E0A-4FBB-9DD5-4C1C40F161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Jan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46800-3A4C-47BF-9B1C-257A92021D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Jan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F23C1-8A83-45D3-B8C1-F30266ED02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Jan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6325C-2F6F-4156-9750-ED59A7598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Jan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B28DD-9DB3-43B6-B177-02E94D7520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Jan 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DD3A-CD86-49B6-9343-8757F0DE09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Jan 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0A43C-389B-4C50-80FD-A7C46A1D29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Jan 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4770D-614D-4BF3-A22F-2F3BBFFBE2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Jan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3B9CD-26CA-4745-9C27-30A62270A6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Jan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5C5DB-C7D7-4283-8DA5-8D78B629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Jan 2014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2484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46106A-6CA8-4AAE-B44D-9219A6B97FF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99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CCFF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r>
              <a:rPr lang="en-US" dirty="0"/>
              <a:t>Some Fundamental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input n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factor=1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for </a:t>
            </a:r>
            <a:r>
              <a:rPr lang="en-US" sz="2000" dirty="0" err="1"/>
              <a:t>i</a:t>
            </a:r>
            <a:r>
              <a:rPr lang="en-US" sz="2000" dirty="0"/>
              <a:t>=1 to n do</a:t>
            </a:r>
            <a:endParaRPr lang="is-I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s-IS" sz="2000" dirty="0"/>
              <a:t>		factor = i*factor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s-IS" sz="2000" dirty="0"/>
              <a:t>	output factor</a:t>
            </a: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41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function as series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Evaluate sin(x) as a series expansion </a:t>
            </a:r>
            <a:r>
              <a:rPr lang="en-US" sz="2400" dirty="0" err="1"/>
              <a:t>i.e</a:t>
            </a:r>
            <a:r>
              <a:rPr lang="en-US" sz="2400" dirty="0"/>
              <a:t>, </a:t>
            </a:r>
            <a:r>
              <a:rPr lang="en-US" sz="2400" dirty="0" err="1"/>
              <a:t>upto</a:t>
            </a:r>
            <a:r>
              <a:rPr lang="en-US" sz="2400" dirty="0"/>
              <a:t> n terms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2" name="Picture 1" descr="sine-se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26296"/>
            <a:ext cx="6096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8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function as series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Evaluate sin(x) as a series expansion </a:t>
            </a:r>
            <a:r>
              <a:rPr lang="en-US" sz="2400" dirty="0" err="1"/>
              <a:t>i.e</a:t>
            </a:r>
            <a:r>
              <a:rPr lang="en-US" sz="2400" dirty="0"/>
              <a:t>, </a:t>
            </a:r>
            <a:r>
              <a:rPr lang="en-US" sz="2400" dirty="0" err="1"/>
              <a:t>upto</a:t>
            </a:r>
            <a:r>
              <a:rPr lang="en-US" sz="2400" dirty="0"/>
              <a:t> n terms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2" name="Picture 1" descr="sine-se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26296"/>
            <a:ext cx="6096000" cy="10668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Evaluate sin(x) as a series expansion </a:t>
            </a:r>
            <a:r>
              <a:rPr lang="en-US" sz="2400" dirty="0" err="1"/>
              <a:t>i.e</a:t>
            </a:r>
            <a:endParaRPr lang="en-US" sz="24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One can observe: 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7" name="Picture 6" descr="ithter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69160"/>
            <a:ext cx="8839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1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function as series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Current term can be computed using the previous term.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chemeClr val="tx2"/>
                </a:solidFill>
              </a:rPr>
              <a:t>current_term</a:t>
            </a:r>
            <a:r>
              <a:rPr lang="en-US" sz="2400" dirty="0">
                <a:solidFill>
                  <a:schemeClr val="tx2"/>
                </a:solidFill>
              </a:rPr>
              <a:t> (</a:t>
            </a:r>
            <a:r>
              <a:rPr lang="en-US" sz="2400" dirty="0" err="1">
                <a:solidFill>
                  <a:schemeClr val="tx2"/>
                </a:solidFill>
              </a:rPr>
              <a:t>ith</a:t>
            </a:r>
            <a:r>
              <a:rPr lang="en-US" sz="2400" dirty="0">
                <a:solidFill>
                  <a:schemeClr val="tx2"/>
                </a:solidFill>
              </a:rPr>
              <a:t> term) =  </a:t>
            </a:r>
            <a:r>
              <a:rPr lang="en-US" sz="2400" dirty="0" err="1">
                <a:solidFill>
                  <a:schemeClr val="tx2"/>
                </a:solidFill>
              </a:rPr>
              <a:t>previous_term</a:t>
            </a:r>
            <a:r>
              <a:rPr lang="en-US" sz="2400" dirty="0">
                <a:solidFill>
                  <a:schemeClr val="tx2"/>
                </a:solidFill>
              </a:rPr>
              <a:t>*x*x/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*(i-1)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Change of sign can be simply done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sign = -sign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FFFF"/>
                </a:solidFill>
              </a:rPr>
              <a:t>Also next I is obtained by incrementing by 2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=i+2</a:t>
            </a: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The rest is summation of a series to sum to n terms.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946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series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Generate and print first n terms of Fibonacci sequence, which looks like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	0, 1, 1, 2, 3, 5, 8, 13 </a:t>
            </a:r>
            <a:r>
              <a:rPr lang="is-IS" sz="2400" dirty="0"/>
              <a:t>….</a:t>
            </a:r>
            <a:r>
              <a:rPr lang="en-US" sz="2400" dirty="0"/>
              <a:t> 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First two terms are given.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Third term = second term + first term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Forth term = third term + second term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In general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Current term = sum of the two previous terms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11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series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484784"/>
            <a:ext cx="77724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Initially				Next time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a = 0 			a=b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b = 1			b=c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c = </a:t>
            </a:r>
            <a:r>
              <a:rPr lang="en-US" sz="2000" dirty="0" err="1"/>
              <a:t>a+b</a:t>
            </a:r>
            <a:r>
              <a:rPr lang="en-US" sz="2000" dirty="0"/>
              <a:t>		 	c = </a:t>
            </a:r>
            <a:r>
              <a:rPr lang="en-US" sz="2000" dirty="0" err="1"/>
              <a:t>a+b</a:t>
            </a:r>
            <a:r>
              <a:rPr lang="en-US" sz="2000" dirty="0"/>
              <a:t> 	(New)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This can continue so the algorithm may look like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input n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a=0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b=1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i</a:t>
            </a:r>
            <a:r>
              <a:rPr lang="en-US" sz="2000" dirty="0"/>
              <a:t>=2  # keeps track of number of terms decided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while </a:t>
            </a:r>
            <a:r>
              <a:rPr lang="en-US" sz="2000" dirty="0" err="1"/>
              <a:t>i</a:t>
            </a:r>
            <a:r>
              <a:rPr lang="en-US" sz="2000" dirty="0"/>
              <a:t>&lt;n do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=i+1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c=</a:t>
            </a:r>
            <a:r>
              <a:rPr lang="en-US" sz="2000" dirty="0" err="1"/>
              <a:t>a+b</a:t>
            </a: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a=b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b=c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end-while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475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series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484784"/>
            <a:ext cx="77724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Initially				Next time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a = 0 			a=b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b = 1			b=c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c = </a:t>
            </a:r>
            <a:r>
              <a:rPr lang="en-US" sz="2000" dirty="0" err="1"/>
              <a:t>a+b</a:t>
            </a:r>
            <a:r>
              <a:rPr lang="en-US" sz="2000" dirty="0"/>
              <a:t>		 	c = </a:t>
            </a:r>
            <a:r>
              <a:rPr lang="en-US" sz="2000" dirty="0" err="1"/>
              <a:t>a+b</a:t>
            </a:r>
            <a:r>
              <a:rPr lang="en-US" sz="2000" dirty="0"/>
              <a:t> 	(New)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This can continue so the algorithm may look like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input n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a=0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b=1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i</a:t>
            </a:r>
            <a:r>
              <a:rPr lang="en-US" sz="2000" dirty="0"/>
              <a:t>=</a:t>
            </a:r>
            <a:r>
              <a:rPr lang="en-US" sz="2000"/>
              <a:t>2  # </a:t>
            </a:r>
            <a:r>
              <a:rPr lang="en-US" sz="2000" dirty="0"/>
              <a:t>keeps track of number of terms decided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while </a:t>
            </a:r>
            <a:r>
              <a:rPr lang="en-US" sz="2000" dirty="0" err="1"/>
              <a:t>i</a:t>
            </a:r>
            <a:r>
              <a:rPr lang="en-US" sz="2000" dirty="0"/>
              <a:t>&lt;n do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=i+1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c=</a:t>
            </a:r>
            <a:r>
              <a:rPr lang="en-US" sz="2000" dirty="0" err="1"/>
              <a:t>a+b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Any improvement possible?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a=b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b=c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end-while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332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Problem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/>
              <a:t>Given two variables, a and b exchange the values assigned to them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Let a = 10 and b = 20  (Initial configuration)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Want a = 20 and b = 10 (Target configuration)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Assignment operator “=“ can be used.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a=b causes  copying of the value stored in a into b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If we do a=b and b=a what happens?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Can use a temporary variable 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Now,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t=a  	# t now gets the value of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a=b	# a gets the value of 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b=t	# b gets the value in t i.e. the original value of a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26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Problem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/>
              <a:t>Given a set of n students who have marks in the range (0,100) in a course. The pass marks in the course are 50. Find how many students have passed the course.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For one student: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Input marks of this student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If the marks of this student &gt; </a:t>
            </a:r>
            <a:r>
              <a:rPr lang="en-US" sz="2000" dirty="0" err="1"/>
              <a:t>passmarks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	The count of students passed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Otherwise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	The count of students passed = 0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358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Problem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/>
              <a:t>Given a set of n students who have marks in the range (0,100) in a course. The pass marks in the course are 50. Find how many students have passed the course.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For one student: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Input marks of this student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If the marks of this student &gt; </a:t>
            </a:r>
            <a:r>
              <a:rPr lang="en-US" sz="2000" dirty="0" err="1"/>
              <a:t>passmarks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	The count of students passed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Otherwise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	The count of students passed = 0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913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For n students: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Need to repeat the process and update the count.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This can be achieved by using a loop construct such as while.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count = 0 # </a:t>
            </a:r>
            <a:r>
              <a:rPr lang="en-US" sz="2000" dirty="0" err="1"/>
              <a:t>initiallly</a:t>
            </a:r>
            <a:r>
              <a:rPr lang="en-US" sz="2000" dirty="0"/>
              <a:t> the count of students who have passed is 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m = 0 	# m is a variable that gives the number of students for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# whom marks have been processed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while (m &lt; n) do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m = m+1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input marks of the current student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If marks &gt;= 50 count = count +1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end-while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output count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334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Given a set of n numbers find the sum of these numbers.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Let the n numbers be a1, a2, a3, </a:t>
            </a:r>
            <a:r>
              <a:rPr lang="is-IS" sz="2000" dirty="0"/>
              <a:t>…, an</a:t>
            </a: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Resulting sum = a1+a2+a3+</a:t>
            </a:r>
            <a:r>
              <a:rPr lang="is-IS" sz="2000" dirty="0"/>
              <a:t>…+an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For first two numbers sum = a1+a2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The third number a3 can be added into the sum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 sum = sum + a3  # update of sum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Similarly for next number a4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 sum = sum + a4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14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sum = 0 # initial value of sum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input n # total number of number to be added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i</a:t>
            </a:r>
            <a:r>
              <a:rPr lang="en-US" sz="2000" dirty="0"/>
              <a:t> = 0 # loop index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while (</a:t>
            </a:r>
            <a:r>
              <a:rPr lang="en-US" sz="2000" dirty="0" err="1"/>
              <a:t>i</a:t>
            </a:r>
            <a:r>
              <a:rPr lang="en-US" sz="2000" dirty="0"/>
              <a:t>&lt;n) do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=i+1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input </a:t>
            </a:r>
            <a:r>
              <a:rPr lang="en-US" sz="2000" dirty="0" err="1"/>
              <a:t>ai</a:t>
            </a: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	sum = sum + </a:t>
            </a:r>
            <a:r>
              <a:rPr lang="en-US" sz="2000" dirty="0" err="1"/>
              <a:t>ai</a:t>
            </a: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end-while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output sum</a:t>
            </a:r>
          </a:p>
        </p:txBody>
      </p:sp>
    </p:spTree>
    <p:extLst>
      <p:ext uri="{BB962C8B-B14F-4D97-AF65-F5344CB8AC3E}">
        <p14:creationId xmlns:p14="http://schemas.microsoft.com/office/powerpoint/2010/main" val="23308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99FF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CCFF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FF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Problem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 dirty="0"/>
              <a:t>Given a number n, compute n factorial (n!) where n&gt;=0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We know n!=1x2x3x</a:t>
            </a:r>
            <a:r>
              <a:rPr lang="is-IS" sz="2000" dirty="0"/>
              <a:t>…x(n-1)xn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s-IS" sz="2000" dirty="0"/>
              <a:t>		0!=1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s-IS" sz="2000" dirty="0"/>
              <a:t>		1!=1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s-IS" sz="2000" dirty="0"/>
              <a:t>		2!=1x2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s-IS" sz="2000" dirty="0"/>
              <a:t>		3!=1x2x3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s-IS" sz="2000" dirty="0"/>
              <a:t>	n! </a:t>
            </a:r>
            <a:r>
              <a:rPr lang="en-US" sz="2000" dirty="0"/>
              <a:t>c</a:t>
            </a:r>
            <a:r>
              <a:rPr lang="is-IS" sz="2000" dirty="0"/>
              <a:t>an be computed as nx(n-1)!</a:t>
            </a:r>
            <a:endParaRPr lang="en-US" sz="20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46720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393</Words>
  <Application>Microsoft Macintosh PowerPoint</Application>
  <PresentationFormat>On-screen Show (4:3)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 Antiqua</vt:lpstr>
      <vt:lpstr>Times New Roman</vt:lpstr>
      <vt:lpstr>Default Design</vt:lpstr>
      <vt:lpstr>Some Fundamental Algorithms</vt:lpstr>
      <vt:lpstr>Swapping</vt:lpstr>
      <vt:lpstr>Swapping</vt:lpstr>
      <vt:lpstr>Counting</vt:lpstr>
      <vt:lpstr>Counting</vt:lpstr>
      <vt:lpstr>Counting</vt:lpstr>
      <vt:lpstr>Summation</vt:lpstr>
      <vt:lpstr>Summation</vt:lpstr>
      <vt:lpstr>Factorial</vt:lpstr>
      <vt:lpstr>Factorial</vt:lpstr>
      <vt:lpstr>Sine function as series</vt:lpstr>
      <vt:lpstr>Sine function as series</vt:lpstr>
      <vt:lpstr>Sine function as series</vt:lpstr>
      <vt:lpstr>Fibonacci series</vt:lpstr>
      <vt:lpstr>Fibonacci series</vt:lpstr>
      <vt:lpstr>Fibonacci series</vt:lpstr>
    </vt:vector>
  </TitlesOfParts>
  <Company>IIT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to Embedded Systems</dc:title>
  <dc:creator>Administrator</dc:creator>
  <cp:lastModifiedBy>Microsoft Office User</cp:lastModifiedBy>
  <cp:revision>140</cp:revision>
  <cp:lastPrinted>2004-01-21T11:23:23Z</cp:lastPrinted>
  <dcterms:created xsi:type="dcterms:W3CDTF">2003-01-21T11:57:24Z</dcterms:created>
  <dcterms:modified xsi:type="dcterms:W3CDTF">2019-07-29T05:59:21Z</dcterms:modified>
</cp:coreProperties>
</file>