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2" r:id="rId4"/>
    <p:sldId id="273" r:id="rId5"/>
    <p:sldId id="268" r:id="rId6"/>
    <p:sldId id="269" r:id="rId7"/>
    <p:sldId id="274" r:id="rId8"/>
    <p:sldId id="276" r:id="rId9"/>
    <p:sldId id="277" r:id="rId10"/>
    <p:sldId id="275" r:id="rId11"/>
    <p:sldId id="278" r:id="rId12"/>
    <p:sldId id="279" r:id="rId13"/>
    <p:sldId id="281" r:id="rId14"/>
    <p:sldId id="282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99"/>
    <a:srgbClr val="FFFFCC"/>
    <a:srgbClr val="99FFCC"/>
    <a:srgbClr val="CCFF66"/>
    <a:srgbClr val="66FFFF"/>
    <a:srgbClr val="CC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0929"/>
  </p:normalViewPr>
  <p:slideViewPr>
    <p:cSldViewPr>
      <p:cViewPr varScale="1">
        <p:scale>
          <a:sx n="80" d="100"/>
          <a:sy n="80" d="100"/>
        </p:scale>
        <p:origin x="-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4F674FF-5D77-4CEA-A55B-95DA588FF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8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6AFDD23-EC5A-4138-8A97-76CD6FF7B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A8075-3C31-4238-9D5C-55F8B9F0E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FE795-8E0A-4FBB-9DD5-4C1C40F161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46800-3A4C-47BF-9B1C-257A92021D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F23C1-8A83-45D3-B8C1-F30266ED0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6325C-2F6F-4156-9750-ED59A7598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B28DD-9DB3-43B6-B177-02E94D7520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DD3A-CD86-49B6-9343-8757F0DE09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0A43C-389B-4C50-80FD-A7C46A1D29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4770D-614D-4BF3-A22F-2F3BBFFBE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3B9CD-26CA-4745-9C27-30A62270A6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5C5DB-C7D7-4283-8DA5-8D78B629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Jan 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48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46106A-6CA8-4AAE-B44D-9219A6B97FF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99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r>
              <a:rPr lang="en-US" dirty="0" smtClean="0"/>
              <a:t>Some Fundamental Algorithms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 (</a:t>
            </a:r>
            <a:r>
              <a:rPr lang="en-US" dirty="0" err="1" smtClean="0"/>
              <a:t>gcd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Given two positive non-zero integers n and m find their greatest common divisor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m = 18, n = 30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err="1"/>
              <a:t>g</a:t>
            </a:r>
            <a:r>
              <a:rPr lang="en-US" sz="2400" dirty="0" err="1" smtClean="0"/>
              <a:t>cd</a:t>
            </a:r>
            <a:r>
              <a:rPr lang="en-US" sz="2400" dirty="0" smtClean="0"/>
              <a:t> = 6 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775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 (</a:t>
            </a:r>
            <a:r>
              <a:rPr lang="en-US" dirty="0" err="1" smtClean="0"/>
              <a:t>gcd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Given two positive non-zero integers n and m find their greatest common divisor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input n , 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variable r 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while r &gt; 0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		r = n mod 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n = 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m = r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end while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output n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2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Exact</a:t>
            </a:r>
            <a:r>
              <a:rPr lang="en-US" dirty="0" smtClean="0"/>
              <a:t> Divisor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Given an integer n find its smallest exact divisor other than 1</a:t>
            </a:r>
            <a:endParaRPr lang="en-US" sz="2400" dirty="0" smtClean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66FFFF"/>
                </a:solidFill>
              </a:rPr>
              <a:t>Option 1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/>
              <a:t>start from 2, 3, 4, 5, </a:t>
            </a:r>
            <a:r>
              <a:rPr lang="is-IS" sz="2000" dirty="0" smtClean="0"/>
              <a:t>… till n</a:t>
            </a:r>
            <a:endParaRPr lang="en-US" sz="2000" dirty="0" smtClean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check if n is exactly divided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>
                <a:solidFill>
                  <a:schemeClr val="tx2"/>
                </a:solidFill>
              </a:rPr>
              <a:t>input </a:t>
            </a:r>
            <a:r>
              <a:rPr lang="en-US" sz="2000" dirty="0" smtClean="0">
                <a:solidFill>
                  <a:schemeClr val="tx2"/>
                </a:solidFill>
              </a:rPr>
              <a:t>n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for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 = 2 to n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if n mod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 == 0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break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end </a:t>
            </a:r>
            <a:r>
              <a:rPr lang="en-US" sz="2000" dirty="0" smtClean="0">
                <a:solidFill>
                  <a:schemeClr val="tx2"/>
                </a:solidFill>
              </a:rPr>
              <a:t>for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output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0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Exact</a:t>
            </a:r>
            <a:r>
              <a:rPr lang="en-US" dirty="0" smtClean="0"/>
              <a:t> Divisor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Given an integer n find its smallest exact divisor other than 1</a:t>
            </a:r>
            <a:endParaRPr lang="en-US" sz="2400" dirty="0" smtClean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66FFFF"/>
                </a:solidFill>
              </a:rPr>
              <a:t>Option 2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When a number s exactly divides n, there exists another 	number b that also exactly divides n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36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s	b		</a:t>
            </a:r>
            <a:r>
              <a:rPr lang="en-US" sz="2000" dirty="0" err="1" smtClean="0">
                <a:solidFill>
                  <a:srgbClr val="FFFFFF"/>
                </a:solidFill>
              </a:rPr>
              <a:t>sxb</a:t>
            </a:r>
            <a:r>
              <a:rPr lang="en-US" sz="2000" dirty="0" smtClean="0">
                <a:solidFill>
                  <a:srgbClr val="FFFFFF"/>
                </a:solidFill>
              </a:rPr>
              <a:t>=n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2	18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   </a:t>
            </a:r>
            <a:r>
              <a:rPr lang="en-US" sz="2000" dirty="0" smtClean="0">
                <a:solidFill>
                  <a:srgbClr val="FFFFFF"/>
                </a:solidFill>
              </a:rPr>
              <a:t>  3	12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4	9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6	6 		b=s so here </a:t>
            </a:r>
            <a:r>
              <a:rPr lang="en-US" sz="2000" dirty="0" err="1" smtClean="0">
                <a:solidFill>
                  <a:srgbClr val="FFFFFF"/>
                </a:solidFill>
              </a:rPr>
              <a:t>sxs</a:t>
            </a:r>
            <a:r>
              <a:rPr lang="en-US" sz="2000" dirty="0" smtClean="0">
                <a:solidFill>
                  <a:srgbClr val="FFFFFF"/>
                </a:solidFill>
              </a:rPr>
              <a:t>=n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48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Exact</a:t>
            </a:r>
            <a:r>
              <a:rPr lang="en-US" dirty="0" smtClean="0"/>
              <a:t> Divisor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196752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66FFFF"/>
                </a:solidFill>
              </a:rPr>
              <a:t>Option 2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If n is even the smallest divisor is 2!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Input n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if n mod 2 == 0 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s = 2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else 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d = 3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r = </a:t>
            </a:r>
            <a:r>
              <a:rPr lang="en-US" sz="2000" dirty="0" err="1" smtClean="0">
                <a:solidFill>
                  <a:schemeClr val="tx2"/>
                </a:solidFill>
              </a:rPr>
              <a:t>sqrt</a:t>
            </a:r>
            <a:r>
              <a:rPr lang="en-US" sz="2000" dirty="0" smtClean="0">
                <a:solidFill>
                  <a:schemeClr val="tx2"/>
                </a:solidFill>
              </a:rPr>
              <a:t>(n)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while ((n mod d != 0) and (d&lt;r))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	d = d+2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end while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if n mod d == 0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	s=d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else 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	s=1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46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Sine function as series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Evaluate sin(x) as a series expansion </a:t>
            </a:r>
            <a:r>
              <a:rPr lang="en-US" sz="2400" dirty="0" err="1" smtClean="0"/>
              <a:t>i.e</a:t>
            </a:r>
            <a:r>
              <a:rPr lang="en-US" sz="2400" dirty="0" smtClean="0"/>
              <a:t>, </a:t>
            </a:r>
            <a:r>
              <a:rPr lang="en-US" sz="2400" dirty="0" err="1" smtClean="0"/>
              <a:t>upto</a:t>
            </a:r>
            <a:r>
              <a:rPr lang="en-US" sz="2400" dirty="0" smtClean="0"/>
              <a:t> n terms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Instead of computing </a:t>
            </a:r>
            <a:r>
              <a:rPr lang="en-US" sz="2400" dirty="0" err="1" smtClean="0"/>
              <a:t>upto</a:t>
            </a:r>
            <a:r>
              <a:rPr lang="en-US" sz="2400" dirty="0" smtClean="0"/>
              <a:t> n terms, terminate based on an error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1" descr="sine-se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26296"/>
            <a:ext cx="6096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8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Sine function as series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457200" lvl="1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/>
              <a:t>t</a:t>
            </a:r>
            <a:r>
              <a:rPr lang="en-US" sz="2000" dirty="0" smtClean="0"/>
              <a:t>erm  =  x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/>
              <a:t>s</a:t>
            </a:r>
            <a:r>
              <a:rPr lang="en-US" sz="2000" dirty="0" smtClean="0"/>
              <a:t>um = x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 = 1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/>
              <a:t>y</a:t>
            </a:r>
            <a:r>
              <a:rPr lang="en-US" sz="2000" dirty="0" smtClean="0"/>
              <a:t> = x*x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error = 0.00001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while (abs(term) &gt; error) do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dirty="0" smtClean="0"/>
              <a:t>=i+2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term = -term*y/(</a:t>
            </a:r>
            <a:r>
              <a:rPr lang="en-US" sz="2000" dirty="0" err="1" smtClean="0"/>
              <a:t>i</a:t>
            </a:r>
            <a:r>
              <a:rPr lang="en-US" sz="2000" dirty="0" smtClean="0"/>
              <a:t>*(i-1)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   sum = sum + term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/>
              <a:t>e</a:t>
            </a:r>
            <a:r>
              <a:rPr lang="en-US" sz="2000" dirty="0" smtClean="0"/>
              <a:t>nd-while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000" dirty="0"/>
              <a:t>o</a:t>
            </a:r>
            <a:r>
              <a:rPr lang="en-US" sz="2000" dirty="0" smtClean="0"/>
              <a:t>utput sum  </a:t>
            </a:r>
          </a:p>
          <a:p>
            <a:pPr lvl="2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(x)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584" y="1556792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Find square root of x.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2" name="Picture 1" descr="sqr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8064896" cy="38727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496" y="6385567"/>
            <a:ext cx="9001000" cy="42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200" dirty="0" err="1"/>
              <a:t>Source:https</a:t>
            </a:r>
            <a:r>
              <a:rPr lang="en-US" sz="1200" dirty="0"/>
              <a:t>://</a:t>
            </a:r>
            <a:r>
              <a:rPr lang="en-US" sz="1200" dirty="0" err="1"/>
              <a:t>ocw.mit.edu</a:t>
            </a:r>
            <a:r>
              <a:rPr lang="en-US" sz="1200" dirty="0"/>
              <a:t>/courses/electrical-engineering-and-computer-science/6-0001-introduction-to-computer-science-and-programming-in-python-fall-2016/lecture-slides-code</a:t>
            </a:r>
            <a:r>
              <a:rPr lang="en-US" sz="1200" dirty="0" smtClean="0"/>
              <a:t>/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997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Generate and print first n terms of Fibonacci sequence, which looks like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0, 1, 1, 2, 3, 5, 8, 13 </a:t>
            </a:r>
            <a:r>
              <a:rPr lang="is-IS" sz="2400" dirty="0" smtClean="0"/>
              <a:t>….</a:t>
            </a:r>
            <a:r>
              <a:rPr lang="en-US" sz="2400" dirty="0" smtClean="0"/>
              <a:t> 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An improved version:</a:t>
            </a:r>
            <a:endParaRPr lang="en-US" sz="2400" dirty="0" smtClean="0"/>
          </a:p>
          <a:p>
            <a:pPr marL="0" lvl="1" indent="0"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400" dirty="0"/>
              <a:t>0, 1, 1, 2, 3, 5, 8, 13 </a:t>
            </a:r>
            <a:r>
              <a:rPr lang="is-IS" sz="2400" dirty="0"/>
              <a:t>….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1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1800" dirty="0" smtClean="0"/>
              <a:t>a=0   a=</a:t>
            </a:r>
            <a:r>
              <a:rPr lang="en-US" sz="1800" dirty="0" err="1" smtClean="0"/>
              <a:t>a+b</a:t>
            </a:r>
            <a:endParaRPr lang="en-US" sz="1800" dirty="0" smtClean="0"/>
          </a:p>
          <a:p>
            <a:pPr marL="0" lvl="1" indent="0">
              <a:lnSpc>
                <a:spcPct val="9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b=1   b=</a:t>
            </a:r>
            <a:r>
              <a:rPr lang="en-US" sz="1800" dirty="0" err="1" smtClean="0"/>
              <a:t>a+b</a:t>
            </a:r>
            <a:endParaRPr lang="en-US" sz="180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483768" y="4437112"/>
            <a:ext cx="648072" cy="3600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484784"/>
            <a:ext cx="77724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		 	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input n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a=0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b=1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=2  # keeps track of number of terms decided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 </a:t>
            </a:r>
            <a:r>
              <a:rPr lang="en-US" sz="2000" dirty="0" err="1" smtClean="0"/>
              <a:t>i</a:t>
            </a:r>
            <a:r>
              <a:rPr lang="en-US" sz="2000" dirty="0" smtClean="0"/>
              <a:t>&lt;n do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output(</a:t>
            </a:r>
            <a:r>
              <a:rPr lang="en-US" sz="2000" dirty="0" err="1" smtClean="0"/>
              <a:t>a,b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a=</a:t>
            </a:r>
            <a:r>
              <a:rPr lang="en-US" sz="2000" dirty="0" err="1" smtClean="0"/>
              <a:t>a+b</a:t>
            </a:r>
            <a:endParaRPr lang="en-US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b=</a:t>
            </a:r>
            <a:r>
              <a:rPr lang="en-US" sz="2000" dirty="0" err="1" smtClean="0"/>
              <a:t>a+b</a:t>
            </a:r>
            <a:endParaRPr lang="en-US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=i+2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end-while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if </a:t>
            </a:r>
            <a:r>
              <a:rPr lang="en-US" sz="2000" dirty="0" err="1" smtClean="0"/>
              <a:t>i</a:t>
            </a:r>
            <a:r>
              <a:rPr lang="en-US" sz="2000" dirty="0" smtClean="0"/>
              <a:t>==n then output (</a:t>
            </a:r>
            <a:r>
              <a:rPr lang="en-US" sz="2000" dirty="0" err="1" smtClean="0"/>
              <a:t>a,b</a:t>
            </a:r>
            <a:r>
              <a:rPr lang="en-US" sz="2000" dirty="0" smtClean="0"/>
              <a:t>) else output a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076056" y="2276872"/>
            <a:ext cx="2898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 improved </a:t>
            </a:r>
            <a:r>
              <a:rPr lang="en-US" dirty="0" smtClean="0">
                <a:solidFill>
                  <a:schemeClr val="accent1"/>
                </a:solidFill>
              </a:rPr>
              <a:t>version!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Digits of (x)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Given a positive integer, reverse the order of its digit.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Input 17653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Outpur</a:t>
            </a:r>
            <a:r>
              <a:rPr lang="en-US" sz="2000" dirty="0" smtClean="0"/>
              <a:t> 35671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17653 = 1x10</a:t>
            </a:r>
            <a:r>
              <a:rPr lang="en-US" sz="2000" baseline="30000" dirty="0" smtClean="0"/>
              <a:t>4 </a:t>
            </a:r>
            <a:r>
              <a:rPr lang="en-US" sz="2000" dirty="0" smtClean="0"/>
              <a:t> + 7x10</a:t>
            </a:r>
            <a:r>
              <a:rPr lang="en-US" sz="2000" baseline="30000" dirty="0"/>
              <a:t>3</a:t>
            </a:r>
            <a:r>
              <a:rPr lang="en-US" sz="2000" baseline="30000" dirty="0" smtClean="0"/>
              <a:t>  </a:t>
            </a:r>
            <a:r>
              <a:rPr lang="en-US" sz="2000" dirty="0" smtClean="0"/>
              <a:t>+ 6x10</a:t>
            </a:r>
            <a:r>
              <a:rPr lang="en-US" sz="2000" baseline="30000" dirty="0" smtClean="0"/>
              <a:t>2  </a:t>
            </a:r>
            <a:r>
              <a:rPr lang="en-US" sz="2000" dirty="0" smtClean="0"/>
              <a:t>+ 5x10</a:t>
            </a:r>
            <a:r>
              <a:rPr lang="en-US" sz="2000" baseline="30000" dirty="0"/>
              <a:t>1</a:t>
            </a:r>
            <a:r>
              <a:rPr lang="en-US" sz="2000" baseline="30000" dirty="0" smtClean="0"/>
              <a:t>  </a:t>
            </a:r>
            <a:r>
              <a:rPr lang="en-US" sz="2000" dirty="0" smtClean="0"/>
              <a:t>+ 3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baseline="30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aseline="30000" dirty="0" smtClean="0"/>
              <a:t>	</a:t>
            </a:r>
            <a:r>
              <a:rPr lang="en-US" sz="2000" dirty="0" smtClean="0"/>
              <a:t>Let </a:t>
            </a:r>
            <a:r>
              <a:rPr lang="en-US" sz="2000" dirty="0" smtClean="0">
                <a:solidFill>
                  <a:schemeClr val="accent2"/>
                </a:solidFill>
              </a:rPr>
              <a:t>div</a:t>
            </a:r>
            <a:r>
              <a:rPr lang="en-US" sz="2000" dirty="0" smtClean="0"/>
              <a:t> performs integer division and </a:t>
            </a:r>
            <a:r>
              <a:rPr lang="en-US" sz="2000" dirty="0" smtClean="0">
                <a:solidFill>
                  <a:srgbClr val="00FFFF"/>
                </a:solidFill>
              </a:rPr>
              <a:t>mod</a:t>
            </a:r>
            <a:r>
              <a:rPr lang="en-US" sz="2000" dirty="0" smtClean="0"/>
              <a:t> provides 	remainder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aseline="30000" dirty="0"/>
              <a:t>	</a:t>
            </a:r>
            <a:endParaRPr lang="en-US" sz="2000" baseline="30000" dirty="0" smtClean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510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Digits of (x)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smtClean="0"/>
              <a:t>Given a positive integer, reverse the order of its digit.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	17653 </a:t>
            </a:r>
            <a:r>
              <a:rPr lang="en-US" sz="2000" dirty="0" smtClean="0">
                <a:solidFill>
                  <a:srgbClr val="00FFFF"/>
                </a:solidFill>
              </a:rPr>
              <a:t>mod</a:t>
            </a:r>
            <a:r>
              <a:rPr lang="en-US" sz="2000" dirty="0" smtClean="0"/>
              <a:t> 10 = 3  			17653 </a:t>
            </a:r>
            <a:r>
              <a:rPr lang="en-US" sz="2000" dirty="0">
                <a:solidFill>
                  <a:srgbClr val="00FFFF"/>
                </a:solidFill>
              </a:rPr>
              <a:t>div</a:t>
            </a:r>
            <a:r>
              <a:rPr lang="en-US" sz="2000" dirty="0"/>
              <a:t> 10 = </a:t>
            </a:r>
            <a:r>
              <a:rPr lang="en-US" sz="2000" dirty="0" smtClean="0"/>
              <a:t>1765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(first digit for the reversed number) 	(</a:t>
            </a:r>
            <a:r>
              <a:rPr lang="en-US" sz="2000" dirty="0"/>
              <a:t>for next iteration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1765 </a:t>
            </a:r>
            <a:r>
              <a:rPr lang="en-US" sz="2000" dirty="0">
                <a:solidFill>
                  <a:srgbClr val="00FFFF"/>
                </a:solidFill>
              </a:rPr>
              <a:t>mod</a:t>
            </a:r>
            <a:r>
              <a:rPr lang="en-US" sz="2000" dirty="0"/>
              <a:t> 10 = </a:t>
            </a:r>
            <a:r>
              <a:rPr lang="en-US" sz="2000" dirty="0" smtClean="0"/>
              <a:t>5			1765 </a:t>
            </a:r>
            <a:r>
              <a:rPr lang="en-US" sz="2000" dirty="0">
                <a:solidFill>
                  <a:srgbClr val="00FFFF"/>
                </a:solidFill>
              </a:rPr>
              <a:t>div</a:t>
            </a:r>
            <a:r>
              <a:rPr lang="en-US" sz="2000" dirty="0"/>
              <a:t> 10 = </a:t>
            </a:r>
            <a:r>
              <a:rPr lang="en-US" sz="2000" dirty="0" smtClean="0"/>
              <a:t>176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176 </a:t>
            </a:r>
            <a:r>
              <a:rPr lang="en-US" sz="2000" dirty="0">
                <a:solidFill>
                  <a:srgbClr val="00FFFF"/>
                </a:solidFill>
              </a:rPr>
              <a:t>mod</a:t>
            </a:r>
            <a:r>
              <a:rPr lang="en-US" sz="2000" dirty="0"/>
              <a:t> 10 = </a:t>
            </a:r>
            <a:r>
              <a:rPr lang="en-US" sz="2000" dirty="0" smtClean="0"/>
              <a:t>6				176 </a:t>
            </a:r>
            <a:r>
              <a:rPr lang="en-US" sz="2000" dirty="0">
                <a:solidFill>
                  <a:srgbClr val="00FFFF"/>
                </a:solidFill>
              </a:rPr>
              <a:t>div</a:t>
            </a:r>
            <a:r>
              <a:rPr lang="en-US" sz="2000" dirty="0"/>
              <a:t> 10 = </a:t>
            </a:r>
            <a:r>
              <a:rPr lang="en-US" sz="2000" dirty="0" smtClean="0"/>
              <a:t>17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17 </a:t>
            </a:r>
            <a:r>
              <a:rPr lang="en-US" sz="2000" dirty="0">
                <a:solidFill>
                  <a:srgbClr val="00FFFF"/>
                </a:solidFill>
              </a:rPr>
              <a:t>mod</a:t>
            </a:r>
            <a:r>
              <a:rPr lang="en-US" sz="2000" dirty="0"/>
              <a:t> 10 = </a:t>
            </a:r>
            <a:r>
              <a:rPr lang="en-US" sz="2000" dirty="0" smtClean="0"/>
              <a:t>7				17 </a:t>
            </a:r>
            <a:r>
              <a:rPr lang="en-US" sz="2000" dirty="0">
                <a:solidFill>
                  <a:srgbClr val="00FFFF"/>
                </a:solidFill>
              </a:rPr>
              <a:t>div</a:t>
            </a:r>
            <a:r>
              <a:rPr lang="en-US" sz="2000" dirty="0"/>
              <a:t> 10 = </a:t>
            </a:r>
            <a:r>
              <a:rPr lang="en-US" sz="2000" dirty="0" smtClean="0"/>
              <a:t>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1 </a:t>
            </a:r>
            <a:r>
              <a:rPr lang="en-US" sz="2000" dirty="0">
                <a:solidFill>
                  <a:srgbClr val="00FFFF"/>
                </a:solidFill>
              </a:rPr>
              <a:t>mod</a:t>
            </a:r>
            <a:r>
              <a:rPr lang="en-US" sz="2000" dirty="0"/>
              <a:t> 10 = </a:t>
            </a:r>
            <a:r>
              <a:rPr lang="en-US" sz="2000" dirty="0" smtClean="0"/>
              <a:t>1				1 </a:t>
            </a:r>
            <a:r>
              <a:rPr lang="en-US" sz="2000" dirty="0">
                <a:solidFill>
                  <a:srgbClr val="00FFFF"/>
                </a:solidFill>
              </a:rPr>
              <a:t>div</a:t>
            </a:r>
            <a:r>
              <a:rPr lang="en-US" sz="2000" dirty="0"/>
              <a:t> 10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aseline="30000" dirty="0"/>
              <a:t>	</a:t>
            </a:r>
            <a:endParaRPr lang="en-US" sz="2000" baseline="30000" dirty="0" smtClean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953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Digits of (x)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input 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reverse=0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	while (n &gt; 0) do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reverse = reverse  * 10 + n mod 10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n = n div 10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end-while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output reverse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aseline="30000" dirty="0"/>
              <a:t>	</a:t>
            </a:r>
            <a:endParaRPr lang="en-US" sz="2000" baseline="30000" dirty="0" smtClean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8254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308</Words>
  <Application>Microsoft Macintosh PowerPoint</Application>
  <PresentationFormat>On-screen Show (4:3)</PresentationFormat>
  <Paragraphs>172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Some Fundamental Algorithms (contd)</vt:lpstr>
      <vt:lpstr>Sine function as series</vt:lpstr>
      <vt:lpstr>Sine function as series</vt:lpstr>
      <vt:lpstr>Square Root (x)</vt:lpstr>
      <vt:lpstr>Fibonacci series</vt:lpstr>
      <vt:lpstr>Fibonacci series</vt:lpstr>
      <vt:lpstr>Reverse Digits of (x)</vt:lpstr>
      <vt:lpstr>Reverse Digits of (x)</vt:lpstr>
      <vt:lpstr>Reverse Digits of (x)</vt:lpstr>
      <vt:lpstr>Greatest Common Divisor (gcd)</vt:lpstr>
      <vt:lpstr>Greatest Common Divisor (gcd)</vt:lpstr>
      <vt:lpstr>Smallest Exact Divisor</vt:lpstr>
      <vt:lpstr>Smallest Exact Divisor</vt:lpstr>
      <vt:lpstr>Smallest Exact Divisor</vt:lpstr>
    </vt:vector>
  </TitlesOfParts>
  <Company>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to Embedded Systems</dc:title>
  <dc:creator>Administrator</dc:creator>
  <cp:lastModifiedBy>Prem</cp:lastModifiedBy>
  <cp:revision>160</cp:revision>
  <cp:lastPrinted>2004-01-21T11:23:23Z</cp:lastPrinted>
  <dcterms:created xsi:type="dcterms:W3CDTF">2003-01-21T11:57:24Z</dcterms:created>
  <dcterms:modified xsi:type="dcterms:W3CDTF">2019-08-08T02:28:00Z</dcterms:modified>
</cp:coreProperties>
</file>