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ii zherdev" initials="dz" lastIdx="1" clrIdx="0">
    <p:extLst>
      <p:ext uri="{19B8F6BF-5375-455C-9EA6-DF929625EA0E}">
        <p15:presenceInfo xmlns:p15="http://schemas.microsoft.com/office/powerpoint/2012/main" userId="85750dacbacc02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7T10:58:09.66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-times/SpaceWa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8D9C-BBDB-4A3D-A343-BF25BBEA0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Space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WArs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A44DB-87EF-44BE-A6C7-E090F2DFD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ВЫПОЛНИЛИ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Породько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н.а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 и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Жердев А.Д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79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3F8FE-EE99-4F4B-A1D5-45DDD488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Цель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69128-050F-47A9-A227-D86EB4E6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Создать игру про космические сражения, разнообразить ее и добавить несколько режимов игры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7C53D-DDAB-4304-9B0A-E6CBFC0E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11" y="617989"/>
            <a:ext cx="10131425" cy="1456267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Технологии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26BCDF-2E5E-4048-B82A-B51BCD0C7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25428"/>
            <a:ext cx="3649662" cy="3649662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0A891B-770C-45A1-B9AA-20AF7FF7F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785" y="2444714"/>
            <a:ext cx="6098797" cy="32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1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50713-A0D1-4335-836B-D914F77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Главное меню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32DE09-EAC8-4FCA-AECD-4558B383C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52" y="2183483"/>
            <a:ext cx="3633689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0DF1A-7BB1-4263-AFC2-381582E63268}"/>
              </a:ext>
            </a:extLst>
          </p:cNvPr>
          <p:cNvSpPr txBox="1"/>
          <p:nvPr/>
        </p:nvSpPr>
        <p:spPr>
          <a:xfrm>
            <a:off x="4874004" y="2540000"/>
            <a:ext cx="5134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Здесь игрок сможет выбрать режим по уровням или бесконечный. Так же увидеть результат игры, настроить игру под себя, улучшить корабль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228115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D6C99-1639-4405-9B5B-5C369975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Ссылка на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29607-E045-4C32-BAC8-7C1A6C898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https://github.com/its-times/SpaceWars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0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61352-85E8-41C1-84D9-83776AEC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30639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979797"/>
      </a:dk1>
      <a:lt1>
        <a:sysClr val="window" lastClr="202020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{5A17E1BF-FCD5-4973-BF35-B9CF26F45CFA}tf03457452</Template>
  <TotalTime>17</TotalTime>
  <Words>78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Bahnschrift SemiBold</vt:lpstr>
      <vt:lpstr>Calibri</vt:lpstr>
      <vt:lpstr>Calibri Light</vt:lpstr>
      <vt:lpstr>Небесная</vt:lpstr>
      <vt:lpstr>Space WArs</vt:lpstr>
      <vt:lpstr>Цель:</vt:lpstr>
      <vt:lpstr>Технологии</vt:lpstr>
      <vt:lpstr>Главное меню игры</vt:lpstr>
      <vt:lpstr>Ссылка на проект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WArs</dc:title>
  <dc:creator>dmitrii zherdev</dc:creator>
  <cp:lastModifiedBy>dmitrii zherdev</cp:lastModifiedBy>
  <cp:revision>4</cp:revision>
  <dcterms:created xsi:type="dcterms:W3CDTF">2025-02-07T07:47:57Z</dcterms:created>
  <dcterms:modified xsi:type="dcterms:W3CDTF">2025-02-07T08:09:30Z</dcterms:modified>
</cp:coreProperties>
</file>