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75" r:id="rId4"/>
    <p:sldId id="257" r:id="rId5"/>
    <p:sldId id="259" r:id="rId6"/>
    <p:sldId id="272" r:id="rId7"/>
    <p:sldId id="260" r:id="rId8"/>
    <p:sldId id="274" r:id="rId9"/>
    <p:sldId id="261" r:id="rId10"/>
    <p:sldId id="262" r:id="rId11"/>
    <p:sldId id="263" r:id="rId12"/>
    <p:sldId id="264" r:id="rId13"/>
    <p:sldId id="268" r:id="rId14"/>
    <p:sldId id="265" r:id="rId15"/>
    <p:sldId id="273" r:id="rId16"/>
    <p:sldId id="270" r:id="rId17"/>
    <p:sldId id="271" r:id="rId18"/>
    <p:sldId id="26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5:11:42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24575,'0'0'0,"0"0"0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05:11:43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1 992 0 0,'0'0'0'0'0,"-7"1"0"0"0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05:11:51.1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327 30 1704 0 0,'-128'15'527'0'0,"98"-10"-222"0"0,21-4-121 0 0,-1 1-1 0 0,0 0 1 0 0,1 0 0 0 0,-1 1 0 0 0,-15 7 0 0 0,19-7 144 0 0,1-1 0 0 0,-1 0 0 0 0,0 1 0 0 0,0-2 0 0 0,0 1 0 0 0,-1-1 1 0 0,-9 1-1 0 0,106-11 3483 0 0,-33 2-3261 0 0,-13 3-187 0 0,134-8 729 0 0,-169 11-966 0 0,1 1 1 0 0,-1-2 0 0 0,14-3 0 0 0,-3 1 294 0 0,-14 3 352 0 0,-9 3-230 0 0,-12 2-271 0 0,-48-2 129 0 0,44-2-290 0 0,1 0 0 0 0,-21 4 0 0 0,25-2-57 0 0,-1-1 1 0 0,-23-2-1 0 0,-21 2 105 0 0,7 2-49 0 0,37-4-63 0 0,1 2-1 0 0,-27 4 1 0 0,32-2-16 0 0,5-2 1 0 0,6 0-5 0 0,2-1-23 0 0,-1-1 1 0 0,0 0-1 0 0,1 1 1 0 0,-1-1 0 0 0,0-1-1 0 0,0 1 1 0 0,6-3-1 0 0,17-6 9 0 0,27 3 39 0 0,64-1-1 0 0,10-1-3 0 0,-108 5-51 0 0,-33 2-19 0 0,-33 2-32 0 0,-17 3-270 0 0,-69 12 0 0 0,118-13 210 0 0,14-3-32 0 0,10-1 39 0 0,219-33-358 0 0,-224 34 844 0 0,-6 2-143 0 0,-14 1-95 0 0,-68 9-658 0 0,50-7-154 0 0,-52-2 0 0 0,78-2 502 0 0,2-1 79 0 0,6-1 37 0 0,12-4 27 0 0,19-4 74 0 0,22 10 27 0 0,-32 1 42 0 0,-18 0 148 0 0,-8-1 207 0 0,-92 2-1191 0 0,96-1 642 0 0,3-2 16 0 0,199-2 965 0 0,-194 3-790 0 0,27 0 462 0 0,-44 4-964 0 0,0-1 0 0 0,-19 5 1 0 0,-50 3-1267 0 0,56-9 1381 0 0,1 1 1 0 0,-36 9 0 0 0,6-2 134 0 0,23-9 68 0 0,52-1 104 0 0,0-1 0 0 0,35-5 0 0 0,-1 2 291 0 0,-6 1 342 0 0,-28 1-229 0 0,0 1 0 0 0,26 1-1 0 0,21 0 285 0 0,-39 1-527 0 0,-27 0-166 0 0,1-1 1 0 0,0 0-1 0 0,0 0 1 0 0,0 0-1 0 0,-1 0 0 0 0,1-1 1 0 0,0 0-1 0 0,-1 0 1 0 0,8-2-1 0 0,-7 3 86 0 0,-4 1 74 0 0,-5 1 145 0 0,-68 11-269 0 0,-13 3-185 0 0,-33 7-264 0 0,-25 3 311 0 0,23-12 73 0 0,147-19-14 0 0,-10 2-4 0 0,1 0-1 0 0,-1 1 0 0 0,26 1 1 0 0,218 8-62 0 0,-91-8 42 0 0,-144 0 58 0 0,-28 0 147 0 0,-12-1-33 0 0,-36-2-8 0 0,-322 28 561 0 0,222-16-535 0 0,465-20 1186 0 0,-245 15-1201 0 0,-49-1-229 0 0,0-1-1 0 0,41-3 1 0 0,-270 21-1108 0 0,66-14 1162 0 0,133-5 76 0 0,-23 1 261 0 0,15-5-172 0 0,19 3-78 0 0,0-1 1 0 0,0 0-1 0 0,0 1 1 0 0,0-1 0 0 0,0 1-1 0 0,0-1 1 0 0,1 1 0 0 0,2-1-1 0 0,4-1 10 0 0,1 0-1 0 0,0 0 0 0 0,0 1 1 0 0,0 0-1 0 0,0 0 1 0 0,1 2-1 0 0,-1-1 0 0 0,16 2 1 0 0,10 2-184 0 0,37 9 0 0 0,-48-7 44 0 0,-11-3-1 0 0,0 1 51 0 0,1-1-1 0 0,19 1 1 0 0,-34-3 21 0 0,-31-2-519 0 0,-149 5 340 0 0,128 0 172 0 0,-3-8-142 0 0,55 5 174 0 0,22-4 178 0 0,-4 3-11 0 0,0 2 0 0 0,1 0 0 0 0,35 6 0 0 0,-10 0-153 0 0,-8-1-106 0 0,-23-3-103 0 0,0-1 0 0 0,21 1-1 0 0,-29-4 63 0 0,0 1 0 0 0,0-1-1 0 0,0 1 1 0 0,1-1 0 0 0,8-3-1 0 0,-47-3 289 0 0,-41-4-1 0 0,-96-9 305 0 0,75 6 164 0 0,73 8-702 0 0,20 2-106 0 0,14-1 109 0 0,32-4 144 0 0,79-3 0 0 0,-48 5 356 0 0,36-7 313 0 0,-78 5-651 0 0,-21 4-133 0 0,-12 5 25 0 0,0 0 0 0 0,0 0 1 0 0,0 0-1 0 0,-1 0 0 0 0,1 0 1 0 0,0 0-1 0 0,0 0 0 0 0,0 0 1 0 0,0 0-1 0 0,0 0 0 0 0,0 0 1 0 0,0 0-1 0 0,0 0 0 0 0,0 0 1 0 0,0 0-1 0 0,0 0 0 0 0,0 0 1 0 0,0 0-1 0 0,0 0 0 0 0,-1 0 1 0 0,1-1-1 0 0,0 1 0 0 0,0 0 1 0 0,0 0-1 0 0,0 0 0 0 0,0 0 1 0 0,0 0-1 0 0,0 0 0 0 0,0 0 1 0 0,0 0-1 0 0,0 0 0 0 0,0 0 0 0 0,0 0 1 0 0,0 0-1 0 0,0 0 0 0 0,0 0 1 0 0,0-1-1 0 0,0 1 0 0 0,0 0 1 0 0,-54 2-386 0 0,33-1 272 0 0,0 0 0 0 0,-35 6 0 0 0,-54 8 118 0 0,82-10 2 0 0,0-1 0 0 0,-53-1-1 0 0,39-5-52 0 0,42 2 59 0 0,25-7 68 0 0,6-2 169 0 0,1 2 0 0 0,47-6 0 0 0,-53 10 34 0 0,-16 2-197 0 0,0 0 1 0 0,0 0-1 0 0,0 1 0 0 0,19 2 1 0 0,-17-1-44 0 0,0-1 0 0 0,24-1 0 0 0,15 1-62 0 0,-35 2 2 0 0,-3 1-196 0 0,-5-3-433 0 0,-34 6-227 0 0,5-3 746 0 0,7-2 58 0 0,0 1 0 0 0,0 1 1 0 0,1 0-1 0 0,-18 7 1 0 0,22-7 10 0 0,1-1 0 0 0,-1 0 0 0 0,0 0 1 0 0,-11 1-1 0 0,-15 2-113 0 0,-63 11-304 0 0,3-1 43 0 0,91-14 346 0 0,2-1 0 0 0,2 0-20 0 0,21-2 61 0 0,134-11 166 0 0,-25 5 450 0 0,-50 7-427 0 0,-270 22-370 0 0,171-18 114 0 0,-102 10-269 0 0,91-12 522 0 0,30-1-93 0 0,20-5 47 0 0,204-38 668 0 0,-189 35-502 0 0,0-2 0 0 0,44-19-1 0 0,-74 25-473 0 0,-8 2 57 0 0,-22 0-40 0 0,-36 7-16 0 0,24 2 151 0 0,-1-2 1 0 0,-45 1-1 0 0,23-7 554 0 0,13 6-287 0 0,51-7-670 0 0,19-6 363 0 0,1 2 0 0 0,0 0 0 0 0,0 1 0 0 0,1 1-1 0 0,34 0 1 0 0,33-6-334 0 0,-44 5 283 0 0,-195 11-210 0 0,60-2 200 0 0,12 2-128 0 0,75-6 273 0 0,18-6-89 0 0,23-3 200 0 0,1 2 0 0 0,0 2 1 0 0,1 2-1 0 0,64 3 0 0 0,-85 1 383 0 0,-23 1-203 0 0,-13 1-433 0 0,-78 10-824 0 0,-23 4 250 0 0,80-11 479 0 0,24-4 138 0 0,0 0 0 0 0,-20 6 0 0 0,-9 4-453 0 0,30-9-12 0 0,-1 0-1 0 0,1 0 0 0 0,-18 9 0 0 0,34-10 516 0 0,0 0 1 0 0,1-1-1 0 0,-1 0 1 0 0,11 1-1 0 0,48-7 608 0 0,-39 2-82 0 0,1 1 0 0 0,-1 2-1 0 0,48 4 1 0 0,-74-4-448 0 0,0 0 0 0 0,0 0 1 0 0,1 0-1 0 0,-1 0 0 0 0,0 0 0 0 0,0 0 0 0 0,0 0 1 0 0,0 0-1 0 0,0 0 0 0 0,0 0 0 0 0,1 0 1 0 0,-1 0-1 0 0,0 0 0 0 0,0 0 0 0 0,0 0 0 0 0,0 0 1 0 0,0 0-1 0 0,1 0 0 0 0,-1 0 0 0 0,0 0 0 0 0,0 0 1 0 0,0 0-1 0 0,0 0 0 0 0,0 0 0 0 0,0 0 0 0 0,1 0 1 0 0,-1 0-1 0 0,0 1 0 0 0,0-1 0 0 0,0 0 1 0 0,0 0-1 0 0,0 0 0 0 0,0 0 0 0 0,0 0 0 0 0,0 0 1 0 0,1 0-1 0 0,-1 1 0 0 0,0-1 0 0 0,0 0 0 0 0,0 0 1 0 0,0 0-1 0 0,0 0 0 0 0,0 0 0 0 0,0 0 0 0 0,0 1 1 0 0,0-1-1 0 0,0 0 0 0 0,0 0 0 0 0,0 0 1 0 0,0 0-1 0 0,0 0 0 0 0,0 1 0 0 0,0-1 0 0 0,0 0 1 0 0,-10 5 84 0 0,-26 5-173 0 0,27-7 112 0 0,-161 44-1523 0 0,280-76 1420 0 0,-64 17 813 0 0,-37 8-428 0 0,1 2 1 0 0,0-1-1 0 0,0 1 1 0 0,19-1-1 0 0,-28 3-270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05:12:06.6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10 192 0 0,'14'-8'10889'0'0,"-12"33"-9540"0"0,-2-5-1117 0 0,0 1 0 0 0,-1-1 0 0 0,-2 0 0 0 0,-5 28 0 0 0,2-16 66 0 0,1 35 612 0 0,-22-267-668 0 0,22 181-250 0 0,-2-16-7 0 0,7 35 36 0 0,4 25 279 0 0,0 2 145 0 0,-1 57 0 0 0,0-3 598 0 0,-7-59-736 0 0,-1-17-85 0 0,1-16-117 0 0,1-11-77 0 0,2 0 1 0 0,0 0 0 0 0,5-44-1 0 0,0-8 247 0 0,-4 74-152 0 0,2 13 275 0 0,8 248 1204 0 0,-2-225-1005 0 0,1-62-414 0 0,-6 0-46 0 0,1-51 0 0 0,-5 74-98 0 0,-3 7-15 0 0,-1 7-13 0 0,3-1-5 0 0,1 0 1 0 0,0 1 0 0 0,0-1-1 0 0,1 0 1 0 0,1 18 0 0 0,1 4 158 0 0,4-50-113 0 0,0-96 24 0 0,-3 97-35 0 0,0 28 0 0 0,-1 29-10 0 0,-5-13-2 0 0,2-22-21 0 0,0 1 1 0 0,1-1-1 0 0,-1 1 1 0 0,1 0-1 0 0,0-1 0 0 0,1 1 1 0 0,0-1-1 0 0,1 7 0 0 0,-2-12-8 0 0,1 0 1 0 0,-1 0-1 0 0,0 0 0 0 0,1 0 0 0 0,-1 0 0 0 0,0 0 0 0 0,1-1 0 0 0,-1 1 0 0 0,0 0 1 0 0,1 0-1 0 0,-1 0 0 0 0,0 0 0 0 0,1-1 0 0 0,-1 1 0 0 0,0 0 0 0 0,0 0 0 0 0,1-1 1 0 0,-1 1-1 0 0,0 0 0 0 0,0 0 0 0 0,1-1 0 0 0,-1 1 0 0 0,0 0 0 0 0,0-1 0 0 0,0 1 0 0 0,0 0 1 0 0,1-1-1 0 0,-1 1 0 0 0,0 0 0 0 0,0-1 0 0 0,0 1 0 0 0,0-1 0 0 0,9-16 4 0 0,4-30 89 0 0,7-18 61 0 0,-20 65-141 0 0,0 0 0 0 0,0-1 0 0 0,0 1 0 0 0,0-1 0 0 0,1 1 0 0 0,-1-1 0 0 0,0 1 0 0 0,0-1 0 0 0,0 1 0 0 0,1-1 0 0 0,-1 1 0 0 0,0 0 0 0 0,0-1 0 0 0,1 1 0 0 0,-1 0 0 0 0,0-1 0 0 0,1 1 0 0 0,-1 0 0 0 0,1-1 0 0 0,-1 1 0 0 0,0 0 0 0 0,1-1 0 0 0,-1 1 0 0 0,1 0 0 0 0,-1 0 0 0 0,1 0 0 0 0,-1 0 0 0 0,1-1 0 0 0,6 12 98 0 0,1 26-91 0 0,-8-36-7 0 0,4 19 11 0 0,-2-14 7 0 0,-1 0 0 0 0,0 0 0 0 0,0 0 0 0 0,0 1 0 0 0,-1-1-1 0 0,0 12 1 0 0,2-31-13 0 0,0-1-1 0 0,-1 1 0 0 0,0-1 0 0 0,-1 1 0 0 0,-2-21 1 0 0,0-15 102 0 0,-1 154 23 0 0,4-124-137 0 0,0 0 0 0 0,7-26-1 0 0,-3 59 12 0 0,4 11-10 0 0,-10-28-5 0 0,0-1-1 0 0,1 1 0 0 0,-1-1 0 0 0,0 1 0 0 0,0 0 1 0 0,-1-1-1 0 0,1 1 0 0 0,-1 0 0 0 0,0 0 1 0 0,0 0-1 0 0,0 0 0 0 0,-3-4 0 0 0,-33-31 15 0 0,35 35-16 0 0,0 0 1 0 0,0 1-1 0 0,0-1 0 0 0,-1 1 0 0 0,1 0 0 0 0,-1 0 0 0 0,0 0 0 0 0,0 0 0 0 0,1 0 0 0 0,-7-1 1 0 0,28 25 21 0 0,-11-16-19 0 0,0 0-1 0 0,1-1 0 0 0,0 1 0 0 0,0-2 0 0 0,9 6 1 0 0,3 0-1 0 0,-22-12-3 0 0,-7-8-4 0 0,-1 0-1 0 0,-20-17 1 0 0,28 26 2 0 0,0 0 0 0 0,0-1 1 0 0,-1 1-1 0 0,1 0 0 0 0,0 0 0 0 0,-1 1 1 0 0,1-1-1 0 0,-1 0 0 0 0,1 1 0 0 0,-1-1 1 0 0,1 1-1 0 0,-1 0 0 0 0,-4 0 0 0 0,35 23 3 0 0,-2-7 0 0 0,-21-14 1 0 0,0 1-1 0 0,0 0 1 0 0,0 1 0 0 0,0-1 0 0 0,0 1 0 0 0,0 0 0 0 0,-1 0 0 0 0,8 10 0 0 0,-11-12-1 0 0,0-1 1 0 0,-1 0-1 0 0,1 0 1 0 0,-1 1-1 0 0,1-1 1 0 0,0 0-1 0 0,0 0 1 0 0,-1-1-1 0 0,1 1 1 0 0,0 0-1 0 0,0 0 1 0 0,0 0-1 0 0,0 0 1 0 0,0-1-1 0 0,0 1 1 0 0,2 0-1 0 0,-3 0 0 0 0,0 0 0 0 0,0-1 0 0 0,0 1 0 0 0,0 0 0 0 0,0-1 0 0 0,-1 1 0 0 0,1-1 0 0 0,0 1 0 0 0,0 0 0 0 0,0-1 0 0 0,-1 1 0 0 0,1 0 0 0 0,0-1 0 0 0,-1 1 0 0 0,1-1 0 0 0,0 1 0 0 0,-1-1 0 0 0,1 1 0 0 0,-1-1 0 0 0,1 1 0 0 0,-1-1 0 0 0,0 1 0 0 0,-12 13 0 0 0,6-8 1 0 0,0 0 1 0 0,0-1-1 0 0,-1 0 0 0 0,0-1 0 0 0,0 1 0 0 0,-14 4 0 0 0,29-11 3 0 0,6-2 13 0 0,-1 0-1 0 0,0-1 1 0 0,17-9 0 0 0,-134 76-129 0 0,108-62 106 0 0,5-2 36 0 0,-19 11-22 0 0,7-7-44 0 0,0 0 1 0 0,0 0-1 0 0,0 0 1 0 0,-1 0-1 0 0,1-1 1 0 0,0 0-1 0 0,-1 0 1 0 0,1 0-1 0 0,0 0 1 0 0,-9 0-1 0 0,32-8 94 0 0,-17 6-54 0 0,-1 0 0 0 0,1 0 0 0 0,0 1 0 0 0,-1-1 0 0 0,1 0 0 0 0,0 1 0 0 0,0-1 0 0 0,0 1 0 0 0,2-1 0 0 0,-32 22-6 0 0,10-9-26 0 0,15-9 9 0 0,12-9 12 0 0,16-8 22 0 0,0 0-1 0 0,46-17 1 0 0,-37 17 2 0 0,-27 12 110 0 0,-12 5-293 0 0,-1-2-108 0 0,6-2 266 0 0,-1 1 1 0 0,1-1-1 0 0,0 1 0 0 0,0 0 0 0 0,0-1 0 0 0,0 1 0 0 0,0-1 0 0 0,0 1 1 0 0,0-1-1 0 0,0 1 0 0 0,0 0 0 0 0,0-1 0 0 0,0 1 0 0 0,0-1 0 0 0,0 1 0 0 0,0 0 1 0 0,0-1-1 0 0,1 1 0 0 0,-1-1 0 0 0,0 1 0 0 0,0 0 0 0 0,0-1 0 0 0,1 1 1 0 0,-1-1-1 0 0,22-37-146 0 0,-23 38 137 0 0,1 0-1 0 0,0 1 1 0 0,-1-1-1 0 0,1 0 0 0 0,0 0 1 0 0,0 0-1 0 0,-1 0 1 0 0,1 0-1 0 0,0 0 1 0 0,-1 0-1 0 0,1-1 0 0 0,0 1 1 0 0,-1 0-1 0 0,1 0 1 0 0,0 0-1 0 0,-1 0 1 0 0,1 0-1 0 0,0 0 1 0 0,-1-1-1 0 0,1 1 0 0 0,0 0 1 0 0,0 0-1 0 0,-1 0 1 0 0,1-1-1 0 0,0 1 1 0 0,0 0-1 0 0,0 0 0 0 0,-1-1 1 0 0,1 1-1 0 0,0 0 1 0 0,0 0-1 0 0,0-1 1 0 0,0 1-1 0 0,-1 0 0 0 0,1-1 1 0 0,0 1-1 0 0,0 0 1 0 0,0-1-1 0 0,0 1 1 0 0,0 0-1 0 0,0-1 0 0 0,0 1 1 0 0,0 0-1 0 0,0-1 1 0 0,0 1-1 0 0,0 0 1 0 0,0-1-1 0 0,0 1 0 0 0,0 0 1 0 0,1-1-1 0 0,-1-1 3 0 0,1 0-1 0 0,-1 0 1 0 0,0 0-1 0 0,0 0 0 0 0,0 0 1 0 0,0-1-1 0 0,0 1 1 0 0,0 0-1 0 0,-1 0 0 0 0,1 0 1 0 0,-1 0-1 0 0,1 0 1 0 0,-1 0-1 0 0,0 0 0 0 0,1 0 1 0 0,-1 1-1 0 0,0-1 1 0 0,0 0-1 0 0,-3-3 0 0 0,10 8 166 0 0,5 12-4 0 0,-6-5-332 0 0,-7-21-2 0 0,-4 2 272 0 0,-2 15 44 0 0,0 3-158 0 0,3-6 30 0 0,0 0-1 0 0,1 1 1 0 0,-1-1-1 0 0,-1-1 0 0 0,1 1 1 0 0,0-1-1 0 0,-1 0 1 0 0,1 0-1 0 0,-11 1 0 0 0,8-1-29 0 0,0 1 0 0 0,0-1 0 0 0,-14 7 0 0 0,19-7 1 0 0,0 0 1 0 0,0 1 0 0 0,0-1-1 0 0,0 1 1 0 0,1-1 0 0 0,-1 1-1 0 0,1 0 1 0 0,-1 0 0 0 0,1 0-1 0 0,-2 3 1 0 0,3-4 31 0 0,0 0 0 0 0,0 0 1 0 0,0 0-1 0 0,0 0 0 0 0,0 0 1 0 0,0 1-1 0 0,1-1 0 0 0,-1 0 0 0 0,1 0 1 0 0,0 0-1 0 0,0 0 0 0 0,0 1 1 0 0,0-1-1 0 0,0 0 0 0 0,0 0 0 0 0,0 1 1 0 0,1-1-1 0 0,0 3 0 0 0,-1-4 0 0 0,0-1 1 0 0,1 1-1 0 0,-1-1 0 0 0,0 1 0 0 0,0-1 0 0 0,0 0 0 0 0,1 1 0 0 0,-1-1 0 0 0,0 1 1 0 0,1-1-1 0 0,-1 0 0 0 0,0 1 0 0 0,1-1 0 0 0,-1 1 0 0 0,1-1 0 0 0,-1 0 0 0 0,0 0 0 0 0,1 1 1 0 0,-1-1-1 0 0,1 0 0 0 0,-1 0 0 0 0,1 0 0 0 0,-1 1 0 0 0,1-1 0 0 0,-1 0 0 0 0,1 0 1 0 0,-1 0-1 0 0,1 0 0 0 0,-1 0 0 0 0,1 0 0 0 0,-1 0 0 0 0,1 0 0 0 0,-1 0 0 0 0,1 0 0 0 0,-1 0 1 0 0,1 0-1 0 0,-1-1 0 0 0,1 1 0 0 0,21-13 56 0 0,-5 3 559 0 0,-40 30-322 0 0,22-19-295 0 0,-1 0 1 0 0,1 0-1 0 0,0 0 0 0 0,0 0 1 0 0,0 0-1 0 0,1 0 1 0 0,-1 0-1 0 0,0 0 0 0 0,0 0 1 0 0,0 0-1 0 0,1 1 0 0 0,-1 0 1 0 0,1 3 65 0 0,8-8 320 0 0,-20 13-397 0 0,13-9 9 0 0,-1-1 0 0 0,0 0 1 0 0,1 0-1 0 0,-1 0 0 0 0,1 0 1 0 0,-1 1-1 0 0,0-1 0 0 0,1 0 1 0 0,-1 0-1 0 0,1 0 0 0 0,-1 0 1 0 0,0 0-1 0 0,1 0 0 0 0,-1 0 0 0 0,1 0 1 0 0,-1 0-1 0 0,1 0 0 0 0,-1 0 1 0 0,0-1-1 0 0,1 1 0 0 0,-1 0 1 0 0,1 0-1 0 0,-1 0 0 0 0,0 0 1 0 0,1-1-1 0 0,-1 1 0 0 0,0 0 1 0 0,1 0-1 0 0,-1-1 0 0 0,53-23 91 0 0,-46 20-77 0 0,-1 0 0 0 0,0-1 0 0 0,0 0 0 0 0,-1 0 0 0 0,1 0 0 0 0,-1 0 0 0 0,8-12 0 0 0,13-12 80 0 0,-26 29-172 0 0,0-1 0 0 0,0 1 0 0 0,0 0 0 0 0,1-1 0 0 0,-1 1 0 0 0,0-1 0 0 0,0 1 1 0 0,0-1-1 0 0,0 1 0 0 0,0-1 0 0 0,0 1 0 0 0,0-1 0 0 0,0 1 0 0 0,0-1 0 0 0,0 1 0 0 0,0-1 0 0 0,0 1 0 0 0,0 0 0 0 0,0-1 0 0 0,0 1 0 0 0,-1-1 0 0 0,1 1 1 0 0,0-1-1 0 0,0 1 0 0 0,0-1 0 0 0,-1 1 0 0 0,1 0 0 0 0,0-1 0 0 0,-1 1 0 0 0,0 0-32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05:18:52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1296 0 0,'0'0'184'0'0,"1"12"-120"0"0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05:18:59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48 116 792 0 0,'-3'1'512'0'0,"2"0"71"0"0,1 0-230 0 0,-1-1-254 0 0,2-1 26 0 0,0 0 1 0 0,0 0 0 0 0,0-1-1 0 0,0 1 1 0 0,0 0 0 0 0,0-1-1 0 0,-1 1 1 0 0,1 0 0 0 0,-1-1-1 0 0,1 1 1 0 0,-1-1 0 0 0,1 1-1 0 0,-1-1 1 0 0,0 1 0 0 0,0-3-1 0 0,5-27 1734 0 0,-5 17-1203 0 0,0 0 2609 0 0,0 14-3254 0 0,0 0 0 0 0,0 0 0 0 0,-1 0 1 0 0,1 0-1 0 0,0 0 0 0 0,0 0 0 0 0,0 0 0 0 0,0 0 0 0 0,-1 0 0 0 0,1 0 1 0 0,0 0-1 0 0,0 0 0 0 0,0 0 0 0 0,0 0 0 0 0,0 0 0 0 0,-1 0 0 0 0,1 0 1 0 0,0 1-1 0 0,0-1 0 0 0,0 0 0 0 0,0 0 0 0 0,0 0 0 0 0,-1 0 0 0 0,1 0 1 0 0,0 0-1 0 0,0 1 0 0 0,0-1 0 0 0,0 0 0 0 0,0 0 0 0 0,0 0 0 0 0,0 0 1 0 0,0 0-1 0 0,0 1 0 0 0,0-1 0 0 0,0 0 0 0 0,0 0 0 0 0,0 0 0 0 0,-1 0 1 0 0,1 1-1 0 0,0-1 0 0 0,1 0 0 0 0,1 44 737 0 0,-3-11-503 0 0,1-33-213 0 0,-4-25 156 0 0,2 15 80 0 0,0-1 0 0 0,0 1 0 0 0,0-1 0 0 0,-6-11 0 0 0,6 15 476 0 0,1 4-39 0 0,0 0 210 0 0,2 13-751 0 0,0 5-100 0 0,0 0-1 0 0,-2 25 0 0 0,0-8 70 0 0,-3-18 34 0 0,3-11 12 0 0,1-11-118 0 0,3-13 38 0 0,-1-1 0 0 0,-2-27 1 0 0,0 27-71 0 0,1 19 213 0 0,1 8 292 0 0,2 9 284 0 0,-3 1-597 0 0,-1 1 1 0 0,0-1-1 0 0,-1 1 1 0 0,-3 16-1 0 0,4-30-199 0 0,-1 5 8 0 0,-2 15 162 0 0,2-21-102 0 0,0-15-53 0 0,-8-135 290 0 0,10 174-140 0 0,2 3 133 0 0,-1 40 0 0 0,-2-68-290 0 0,3-27 20 0 0,0-1-41 0 0,-2 8 33 0 0,0 19 27 0 0,-1 8 51 0 0,0 35-81 0 0,0 33 98 0 0,0-26-91 0 0,0-48 30 0 0,0 1-1 0 0,0-1 1 0 0,0 0 0 0 0,-1 1-1 0 0,1-1 1 0 0,0 0-1 0 0,-1 0 1 0 0,1 1-1 0 0,-1-1 1 0 0,1 0-1 0 0,-1 0 1 0 0,0 0-1 0 0,1 1 1 0 0,-3 1 0 0 0,3-3-40 0 0,-1 1 0 0 0,1-1 1 0 0,-1 1-1 0 0,0-1 0 0 0,1 1 0 0 0,-1-1 1 0 0,0 0-1 0 0,1 1 0 0 0,-1-1 1 0 0,0 0-1 0 0,0 1 0 0 0,1-1 1 0 0,-1 0-1 0 0,0 0 0 0 0,0 0 1 0 0,-1 0-1 0 0,5-1-31 0 0,0 0 1 0 0,0-1-1 0 0,0 0 1 0 0,0 1-1 0 0,-1-1 1 0 0,1 0-1 0 0,-1 0 1 0 0,1-1-1 0 0,-1 1 1 0 0,0 0-1 0 0,0-1 1 0 0,3-3-1 0 0,7-8 7 0 0,-3 7 2 0 0,-3 2-1 0 0,0 0 0 0 0,0 0-1 0 0,-1-1 1 0 0,1 0 0 0 0,-2 0 0 0 0,6-6 0 0 0,-10 12 17 0 0,-4 5-14 0 0,-4 9-9 0 0,2-4-6 0 0,-37 56 25 0 0,38-62 26 0 0,12-12-32 0 0,10-8-14 0 0,0 2 1 0 0,0 0-1 0 0,2 0 0 0 0,-1 2 1 0 0,28-14-1 0 0,-46 26-6 0 0,0 0 0 0 0,0 0 0 0 0,1-1 0 0 0,-1 1 0 0 0,0 0 0 0 0,0 0 0 0 0,0 0 0 0 0,0 0 0 0 0,0 0 0 0 0,0 0 0 0 0,0 0 0 0 0,0 0 0 0 0,0 0 0 0 0,0-1 0 0 0,0 1 0 0 0,0 0 0 0 0,0 0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0 0 0 0,0 0 0 0 0,1 1 0 0 0,-1-1 0 0 0,0 0 0 0 0,0 0 0 0 0,0 0 0 0 0,0 0 0 0 0,0 0 0 0 0,0 0 0 0 0,0 0 0 0 0,0 0 0 0 0,0 0 0 0 0,0 1 0 0 0,0-1 0 0 0,0 0 0 0 0,0 0 0 0 0,0 0 0 0 0,0 0 0 0 0,0 0 0 0 0,0 0 0 0 0,0 0 0 0 0,0 0 0 0 0,0 1 0 0 0,0-1 0 0 0,-7 10 0 0 0,-13 10 0 0 0,12-12 2 0 0,1-3 2 0 0,11-19-2 0 0,-3 13-2 0 0,-1-1 0 0 0,1 1 0 0 0,-1-1 0 0 0,1 0 0 0 0,-1 1 0 0 0,0-1 0 0 0,1 0 0 0 0,-1 1 0 0 0,0-1 0 0 0,0 0 0 0 0,0 1 0 0 0,-1-1 0 0 0,1 0 0 0 0,0 1 0 0 0,-1-1 0 0 0,1 0 0 0 0,-1 1 0 0 0,1-1 0 0 0,-1 1 0 0 0,0-1 0 0 0,1 1 0 0 0,-3-4 0 0 0,0 2 0 0 0,-1-1 0 0 0,1 0 0 0 0,-1 1 0 0 0,0 0 0 0 0,0-1 0 0 0,-5-2 0 0 0,16 9 2 0 0,12 2 6 0 0,-8-2 2 0 0,-30-6-6 0 0,15 2-3 0 0,0-1-1 0 0,0 1 1 0 0,1 0 0 0 0,-1-1-1 0 0,0 0 1 0 0,-6-4-1 0 0,8 5 0 0 0,1 0 1 0 0,0 0-1 0 0,-1 0 0 0 0,1 0 0 0 0,0 0 0 0 0,-1 0 1 0 0,1-1-1 0 0,0 1 0 0 0,0 0 0 0 0,0-1 0 0 0,0 1 1 0 0,1 0-1 0 0,-1-1 0 0 0,0 0 0 0 0,0 1 0 0 0,1-1 1 0 0,-1 1-1 0 0,1-1 0 0 0,-1-2 0 0 0,1 3 0 0 0,0 0 0 0 0,0 0 0 0 0,1 0 0 0 0,-1 0 0 0 0,0 0 0 0 0,0 0 0 0 0,1 0 0 0 0,-1 0 0 0 0,1 0 0 0 0,-1 0 0 0 0,1 0 0 0 0,-1 0 0 0 0,1 1 0 0 0,-1-1 0 0 0,2-1 0 0 0,-2 2 0 0 0,0-1 0 0 0,1 1 0 0 0,-1 0 0 0 0,0 0 0 0 0,1-1 0 0 0,-1 1 0 0 0,0 0 0 0 0,1 0 0 0 0,-1 0 0 0 0,0 0 0 0 0,1 0 0 0 0,-1-1 0 0 0,0 1 0 0 0,1 0 0 0 0,-1 0 0 0 0,0 0 0 0 0,1 0 0 0 0,-1 0 0 0 0,1 0 0 0 0,-1 0 0 0 0,0 0 0 0 0,1 0 0 0 0,-1 1 0 0 0,0-1 0 0 0,1 0 0 0 0,-1 0 0 0 0,0 0 0 0 0,1 0 0 0 0,-1 0 0 0 0,0 1 0 0 0,1-1 0 0 0,-1 0 0 0 0,0 0 0 0 0,0 0 0 0 0,1 1 0 0 0,-1-1 0 0 0,0 0 0 0 0,0 0 0 0 0,1 1 0 0 0,-1-1 0 0 0,0 0 0 0 0,0 1 0 0 0,0-1 0 0 0,1 1 0 0 0,-1-1 0 0 0,0 1 1 0 0,1-1-1 0 0,-1 0 0 0 0,0 1 0 0 0,1-1 0 0 0,-1 1 1 0 0,0-1-1 0 0,0 1 0 0 0,1-1 0 0 0,-1 1 0 0 0,0-1 1 0 0,0 1-1 0 0,0 0 0 0 0,0-1 0 0 0,0 1 0 0 0,0-1 0 0 0,0 1 1 0 0,0-1-1 0 0,0 1 0 0 0,0-1 0 0 0,0 1 0 0 0,0-1 1 0 0,0 1-1 0 0,-1 0 0 0 0,1-1 0 0 0,0 1 0 0 0,0-1 1 0 0,0 1-1 0 0,-1 0 0 0 0,0-1 0 0 0,1 0 1 0 0,-1 1-1 0 0,1-1 0 0 0,0 0 1 0 0,-1 0-1 0 0,1 0 0 0 0,-1 0 1 0 0,1 0-1 0 0,-1 0 0 0 0,1 0 1 0 0,-1 1-1 0 0,1-1 0 0 0,-1 0 1 0 0,1-1-1 0 0,-1 1 0 0 0,1 0 1 0 0,0 0-1 0 0,-1 0 0 0 0,1 0 1 0 0,-1 0-1 0 0,1 0 0 0 0,-1 0 1 0 0,1-1-1 0 0,-1 1 0 0 0,1 0 1 0 0,0 0-1 0 0,-1-1 0 0 0,1 1 1 0 0,-1 0-1 0 0,1-1 0 0 0,0 1 1 0 0,0 0-1 0 0,-1-1 0 0 0,1 0 1 0 0,-6-7 81 0 0,8 3 90 0 0,-1 5-151 0 0,0 0-1 0 0,1-1 1 0 0,-1 1 0 0 0,1 0-1 0 0,-1 0 1 0 0,1 0 0 0 0,-1 0-1 0 0,1 0 1 0 0,-1 1 0 0 0,1-1 0 0 0,1 1-1 0 0,-2-1-20 0 0,0 1 0 0 0,-1 0 0 0 0,1-1 0 0 0,-1 1 0 0 0,1-1-1 0 0,-1 1 1 0 0,1 0 0 0 0,-1 0 0 0 0,1-1 0 0 0,-1 1 0 0 0,0 0 0 0 0,1 0-1 0 0,-1-1 1 0 0,0 1 0 0 0,0 0 0 0 0,1 0 0 0 0,-1 0 0 0 0,0-1 0 0 0,0 1-1 0 0,0 0 1 0 0,0 0 0 0 0,0 0 0 0 0,0 0 0 0 0,0-1 0 0 0,0 1 0 0 0,-1 0 0 0 0,1 0-1 0 0,-1 1 1 0 0,-5 24-4 0 0,6-26 4 0 0,-1 1 1 0 0,1-1-1 0 0,0 1 0 0 0,0-1 0 0 0,0 1 0 0 0,0-1 1 0 0,-1 0-1 0 0,1 1 0 0 0,0-1 0 0 0,-1 1 0 0 0,1-1 1 0 0,0 1-1 0 0,-1-1 0 0 0,1 0 0 0 0,0 1 0 0 0,-1-1 1 0 0,1 0-1 0 0,0 1 0 0 0,-1-1 0 0 0,1 0 0 0 0,-1 1 1 0 0,1-1-1 0 0,-1 0 0 0 0,1 0 0 0 0,-1 0 0 0 0,1 0 1 0 0,-2 1-1 0 0,2-2 0 0 0,-1 1 1 0 0,1 0 0 0 0,-1 0-1 0 0,1-1 1 0 0,-1 1 0 0 0,1-1-1 0 0,-1 1 1 0 0,1 0 0 0 0,-1-1-1 0 0,1 1 1 0 0,-1-1 0 0 0,1 1-1 0 0,0-1 1 0 0,-1 1 0 0 0,1-1-1 0 0,0 1 1 0 0,0-1 0 0 0,-1-1-1 0 0,0 0 2 0 0,0 1-1 0 0,1-1 1 0 0,-1 0-1 0 0,1 0 1 0 0,-1 0-1 0 0,1 0 1 0 0,0 0-1 0 0,-1 0 0 0 0,1 0 1 0 0,0 0-1 0 0,0 0 1 0 0,1 0-1 0 0,-1 0 1 0 0,1-4-1 0 0,-1 6 1 0 0,1-1 0 0 0,-1 1 0 0 0,1-1 0 0 0,-1 1 0 0 0,0-1-1 0 0,1 1 1 0 0,-1-1 0 0 0,1 1 0 0 0,-1-1 0 0 0,1 1 0 0 0,-1 0-1 0 0,1-1 1 0 0,-1 1 0 0 0,1 0 0 0 0,-1-1 0 0 0,1 1 0 0 0,0 0 0 0 0,-1 0-1 0 0,1 0 1 0 0,0-1 0 0 0,-1 1 0 0 0,1 0 0 0 0,0 0 0 0 0,-1 0-1 0 0,1 0 1 0 0,-1 0 0 0 0,1 0 0 0 0,0 0 0 0 0,-1 0 0 0 0,1 1 0 0 0,0-1-1 0 0,-1 0 1 0 0,1 0 0 0 0,-1 0 0 0 0,1 1 0 0 0,0-1 0 0 0,-1 0-1 0 0,1 1 1 0 0,-1-1 0 0 0,2 1 0 0 0,-1 0-4 0 0,0 0-1 0 0,0 0 1 0 0,0 0 0 0 0,0 0 0 0 0,0 0-1 0 0,0 0 1 0 0,0 0 0 0 0,0 0-1 0 0,0 1 1 0 0,-1-1 0 0 0,1 0-1 0 0,0 0 1 0 0,-1 1 0 0 0,1-1-1 0 0,-1 1 1 0 0,0-1 0 0 0,1 0 0 0 0,-1 3-1 0 0,0-4 1 0 0,0 0 0 0 0,0 0 0 0 0,0 0 0 0 0,0 1 0 0 0,0-1 0 0 0,0 0 0 0 0,0 0 0 0 0,0 0 0 0 0,0 0 0 0 0,0 1 0 0 0,-1-1 0 0 0,1 0 0 0 0,0 0 0 0 0,0 0 0 0 0,0 0 0 0 0,0 1 0 0 0,0-1 0 0 0,0 0 0 0 0,-1 0 0 0 0,1 0 0 0 0,0 0 0 0 0,0 0 0 0 0,0 0 0 0 0,-1 1 0 0 0,1-1 0 0 0,0 0 0 0 0,0 0 0 0 0,0 0 0 0 0,0 0 0 0 0,-1 0 0 0 0,1 0 0 0 0,0 0-1 0 0,0 0 1 0 0,0 0 0 0 0,-1 0 0 0 0,1 0 0 0 0,0 0 0 0 0,0 0 0 0 0,0 0 0 0 0,-1 0 0 0 0,1 0 0 0 0,0 0 0 0 0,0 0 0 0 0,0-1 0 0 0,-1 1 0 0 0,1 0 0 0 0,0 0 0 0 0,0 0 0 0 0,0 0 0 0 0,0 0 0 0 0,-1-1 0 0 0,3 3-59 0 0,2 2 50 0 0,-3-4 9 0 0,0 1 0 0 0,-1-1 1 0 0,1 1-1 0 0,-1 0 0 0 0,1-1 0 0 0,-1 1 1 0 0,1 0-1 0 0,-1-1 0 0 0,0 1 0 0 0,1 0 1 0 0,-1-1-1 0 0,0 1 0 0 0,0 0 0 0 0,1 0 1 0 0,-1 0-1 0 0,0-1 0 0 0,0 1 1 0 0,0 0-1 0 0,0 0 0 0 0,0 0 0 0 0,0-1 1 0 0,0 1-1 0 0,0 0 0 0 0,0 0 0 0 0,-1 0 1 0 0,1-1-1 0 0,0 1 0 0 0,0 0 0 0 0,-1 0 1 0 0,1-1-1 0 0,-1 1 0 0 0,1 0 0 0 0,0-1 1 0 0,-1 1-1 0 0,1 0 0 0 0,-2 0 0 0 0,-3 2-23 0 0,13-20 11 0 0,-5 14 10 0 0,12-16-39 0 0,-15 18 42 0 0,1 1 0 0 0,-1-1 0 0 0,1 0-1 0 0,-1 1 1 0 0,1-1 0 0 0,0 1 0 0 0,-1-1 0 0 0,1 1 0 0 0,0 0-1 0 0,-1-1 1 0 0,1 1 0 0 0,0 0 0 0 0,0-1 0 0 0,-1 1-1 0 0,1 0 1 0 0,0 0 0 0 0,0-1 0 0 0,-1 1 0 0 0,1 0 0 0 0,0 0-1 0 0,0 0 1 0 0,0 0 0 0 0,-1 0 0 0 0,1 0 0 0 0,0 1-1 0 0,1-1 1 0 0,-2 0 1 0 0,1 0 0 0 0,-1 0 0 0 0,0 0 0 0 0,0 0 0 0 0,0 0 0 0 0,0 0 0 0 0,0 0 0 0 0,0 0 0 0 0,0 1 0 0 0,0-1 0 0 0,1 0 0 0 0,-1 0-1 0 0,0 0 1 0 0,0 0 0 0 0,0 0 0 0 0,0 0 0 0 0,0 0 0 0 0,0 0 0 0 0,0 0 0 0 0,0 0 0 0 0,0 0 0 0 0,0 0 0 0 0,0 1 0 0 0,0-1 0 0 0,0 0 0 0 0,0 0 0 0 0,1 0-1 0 0,-1 0 1 0 0,0 0 0 0 0,0 0 0 0 0,0 0 0 0 0,0 1 0 0 0,0-1 0 0 0,0 0 0 0 0,0 0 0 0 0,0 0 0 0 0,0 0 0 0 0,0 0 0 0 0,0 0 0 0 0,0 0 0 0 0,-1 0 0 0 0,1 1 0 0 0,0-1-1 0 0,0 0 1 0 0,0 0 0 0 0,0 0 0 0 0,0 0 0 0 0,0 0 0 0 0,0 0 0 0 0,0 0 0 0 0,0 0 0 0 0,0 0 0 0 0,0 0 0 0 0,0 1 0 0 0,0-1 0 0 0,0 0 0 0 0,-1 0 0 0 0,1 0-1 0 0,0 0 1 0 0,0 0 0 0 0,0 0 0 0 0,0 0 0 0 0,-10 0-4 0 0,4-3 4 0 0,1 0 0 0 0,0 0 0 0 0,0-1 0 0 0,0 1 0 0 0,-7-8 0 0 0,1 5 0 0 0,9 6 0 0 0,6 5 0 0 0,2-1 0 0 0,0 0 0 0 0,0 1 0 0 0,13 4 0 0 0,7 6 0 0 0,-18-12 0 0 0,-8-3 0 0 0,-6 8 0 0 0,-38 55 0 0 0,22-33 0 0 0,-13 9 0 0 0,80-82-30 0 0,-59 57 28 0 0,3-1 1 0 0,-1-1 0 0 0,-1-1-1 0 0,0 0 1 0 0,0-1 0 0 0,-24 13-1 0 0,34-21 2 0 0,6-4 0 0 0,15-10 0 0 0,11-5 0 0 0,-13 9 0 0 0,-12 6 0 0 0,-6 4 0 0 0,-12 7 0 0 0,4-5 0 0 0,26-17 0 0 0,19-11 0 0 0,-23 17 0 0 0,0 0 0 0 0,-1-1 0 0 0,10-10 0 0 0,-20 17 0 0 0,0 0 0 0 0,0 1 0 0 0,-1-1 0 0 0,1 0 0 0 0,0 0 0 0 0,-1 0 0 0 0,1 1 0 0 0,-1-1 0 0 0,1 0 0 0 0,-1 0 0 0 0,0 0 0 0 0,1 0 0 0 0,-1 0 0 0 0,0 0 0 0 0,1 0 0 0 0,-1 0 0 0 0,0 0 0 0 0,0 0 0 0 0,0 0 0 0 0,0 0 0 0 0,0 0 0 0 0,0 0 0 0 0,-1-2 0 0 0,4-10 0 0 0,-3 12 0 0 0,1 0 0 0 0,-1 0 0 0 0,1-1 0 0 0,-1 1 0 0 0,0 0 0 0 0,0 0 0 0 0,0 0 0 0 0,1 0 0 0 0,-1-1 0 0 0,0 1 0 0 0,0 0 0 0 0,-1 0 0 0 0,1 0 0 0 0,0 0 0 0 0,0-1 0 0 0,-1 1 0 0 0,1 0 0 0 0,0 0 0 0 0,-1 0 0 0 0,1 0 0 0 0,-1 0 0 0 0,1 0 0 0 0,-1 0 0 0 0,-1-2 0 0 0,-9-10 0 0 0,10 12 0 0 0,0-1 0 0 0,0 0 0 0 0,0 1 0 0 0,0 0 0 0 0,-1-1 0 0 0,1 1 0 0 0,0 0 0 0 0,-1 0 0 0 0,1 0 0 0 0,-1-1 0 0 0,1 2 0 0 0,-1-1 0 0 0,0 0 0 0 0,0 0 0 0 0,-1 0 0 0 0,1 0 0 0 0,1 1 0 0 0,-1-1 0 0 0,1 1 0 0 0,0-1 0 0 0,-1 0 0 0 0,1 0 0 0 0,0 1 0 0 0,0-1 0 0 0,0 0 0 0 0,0 0 0 0 0,-1 0 0 0 0,1 0 0 0 0,0 0 0 0 0,1-1 0 0 0,-1 1 0 0 0,0 0 0 0 0,0 0 0 0 0,0-1 0 0 0,0-1 0 0 0,0-1 0 0 0,0 0 0 0 0,0 0 0 0 0,0 0 0 0 0,1 0 0 0 0,0 0 0 0 0,0-6 0 0 0,-1 9 0 0 0,1 0-1 0 0,-1 0 1 0 0,1 0 0 0 0,-1 0-1 0 0,1 0 1 0 0,-1 0-1 0 0,0 0 1 0 0,1 0-1 0 0,-1 1 1 0 0,0-1 0 0 0,0 0-1 0 0,0 0 1 0 0,0 1-1 0 0,1-1 1 0 0,-1 1 0 0 0,0-1-1 0 0,0 0 1 0 0,-1 1-1 0 0,1-1 1 0 0,1 1 0 0 0,-1-1 0 0 0,1 1-1 0 0,0 0 1 0 0,-1 0 0 0 0,1-1 0 0 0,-1 1-1 0 0,1 0 1 0 0,-1 0 0 0 0,1 0 0 0 0,-1-1 0 0 0,1 1-1 0 0,-1 0 1 0 0,1 0 0 0 0,-1 0 0 0 0,0 0-1 0 0,1 0 1 0 0,-1 0 0 0 0,1 0 0 0 0,-1 0 0 0 0,1 0-1 0 0,-1 0 1 0 0,1 0 0 0 0,-1 1 0 0 0,1-1-1 0 0,-1 0 1 0 0,1 0 0 0 0,-1 0 0 0 0,1 1 0 0 0,-1-1-1 0 0,1 0 1 0 0,0 0 0 0 0,-1 1 0 0 0,1-1-1 0 0,-1 1 1 0 0,0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05:19:06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33 2504 0 0,'0'0'5513'0'0,"12"-3"-4929"0"0,-53 42 320 0 0,9-1-537 0 0,25-29-280 0 0,0 0 0 0 0,-15 14-1 0 0,20-21-32 0 0,-1 0 0 0 0,1 0-1 0 0,-1 0 1 0 0,1 0 0 0 0,-1-1-1 0 0,0 1 1 0 0,0-1-1 0 0,0 0 1 0 0,0 0 0 0 0,0 0-1 0 0,0 0 1 0 0,0-1 0 0 0,0 1-1 0 0,-6 0 1 0 0,3 1 710 0 0,19-10-576 0 0,22-23-70 0 0,-22 20-1 0 0,-1 0 1 0 0,16-19 0 0 0,-23 24-44 0 0,0 0 0 0 0,-1 0 0 0 0,6-13 0 0 0,6 5 267 0 0,-11 13 120 0 0,-13 12-125 0 0,5-8-308 0 0,-9 9 116 0 0,-18 25 0 0 0,27-34-127 0 0,1 0-1 0 0,-1 0 0 0 0,0-1 1 0 0,1 1-1 0 0,-1-1 0 0 0,-7 4 1 0 0,-9 10 151 0 0,13-13-88 0 0,6-3-77 0 0,0 0 0 0 0,0 0 0 0 0,-1 0 0 0 0,1 0-1 0 0,0 0 1 0 0,0 0 0 0 0,0 1 0 0 0,-1-1 0 0 0,1 0 0 0 0,0 0 0 0 0,0 0 0 0 0,0 0 0 0 0,-1 0 0 0 0,1 1 0 0 0,0-1 0 0 0,0 0 0 0 0,0 0 0 0 0,0 0 0 0 0,0 0 0 0 0,-1 1-1 0 0,1-1 1 0 0,0 0 0 0 0,0 0 0 0 0,0 1 0 0 0,0-1 0 0 0,0 0 0 0 0,0 0 0 0 0,0 0 0 0 0,0 1 0 0 0,0-1 0 0 0,0 0 0 0 0,0 0 0 0 0,0 1 0 0 0,0-1 0 0 0,-4 3-365 0 0,6-10-36 0 0,8-3 248 0 0,0 0 1 0 0,15-10 0 0 0,-17 14 62 0 0,0 0 1 0 0,0-1-1 0 0,-1 1 0 0 0,0-2 0 0 0,0 1 1 0 0,7-11-1 0 0,-16 17-328 0 0,-12 10 270 0 0,-11 7 176 0 0,-56 48-5 0 0,65-48-12 0 0,14-13-19 0 0,0 0 0 0 0,-1-1 1 0 0,1 1-1 0 0,-1-1 0 0 0,1 1 0 0 0,-1-1 0 0 0,-5 3 0 0 0,1-3-141 0 0,15-8 7 0 0,2-2 120 0 0,11-10-42 0 0,1 1-1 0 0,30-18 1 0 0,-43 28 62 0 0,1 0 1 0 0,-1-1-1 0 0,11-13 1 0 0,12-9 29 0 0,-21 23 84 0 0,-8 13 506 0 0,-12 20 580 0 0,6-18-1251 0 0,-26 56 878 0 0,28-60-823 0 0,0 0 1 0 0,0 0-1 0 0,1 1 0 0 0,0-1 1 0 0,-1 0-1 0 0,2 0 1 0 0,-1 6-1 0 0,1 5 2022 0 0,13-42-1473 0 0,-7 16-438 0 0,35-76 1521 0 0,-47 101-1615 0 0,1 1-1 0 0,1-1 1 0 0,0 0 0 0 0,0 1-1 0 0,2 0 1 0 0,0-1 0 0 0,1 18-1 0 0,-2-35-40 0 0,-4-17-54 0 0,1-8-2 0 0,3 12 52 0 0,2 16 13 0 0,-8 17-27 0 0,3-6 18 0 0,4-6 39 0 0,0 0-1 0 0,0-1 0 0 0,0 1 0 0 0,1 0 0 0 0,0 0 0 0 0,0-1 0 0 0,0 1 0 0 0,2 6 0 0 0,-2-8-9 0 0,1 0 1 0 0,-1-1-1 0 0,1 1 0 0 0,0-1 0 0 0,0 1 0 0 0,0-1 1 0 0,0 1-1 0 0,1-1 0 0 0,-1 0 0 0 0,1 1 0 0 0,-1-1 1 0 0,1 0-1 0 0,0 0 0 0 0,0 0 0 0 0,0 0 1 0 0,2 1-1 0 0,-3-3-4 0 0,-1 0 25 0 0,-23-16-22 0 0,19 13-5 0 0,0 0 0 0 0,0 1 0 0 0,0-1 0 0 0,0 1-1 0 0,0 0 1 0 0,-1 0 0 0 0,-7-2 0 0 0,-5-2 5 0 0,17 6-9 0 0,0 0 0 0 0,0 0 0 0 0,0 0 0 0 0,0 0 0 0 0,0-1 0 0 0,0 1 0 0 0,0 0 0 0 0,-1 0 0 0 0,1 0-1 0 0,0 0 1 0 0,0 0 0 0 0,0 0 0 0 0,0 0 0 0 0,0 0 0 0 0,-1 0 0 0 0,1 0 0 0 0,0 0 0 0 0,0-1 0 0 0,0 1 0 0 0,0 0-1 0 0,-1 0 1 0 0,1 0 0 0 0,0 0 0 0 0,0 0 0 0 0,0 0 0 0 0,0 0 0 0 0,-1 0 0 0 0,1 0 0 0 0,0 1 0 0 0,0-1 0 0 0,0 0-1 0 0,0 0 1 0 0,0 0 0 0 0,-1 0 0 0 0,1 0 0 0 0,0 0 0 0 0,0 0 0 0 0,0 0 0 0 0,0 0 0 0 0,0 0 0 0 0,-1 1 0 0 0,1-1-1 0 0,0 0 1 0 0,0 0 0 0 0,0 0 0 0 0,0 0 0 0 0,0 0 0 0 0,0 0 0 0 0,0 1 0 0 0,0-1 0 0 0,0 0 0 0 0,0 0 0 0 0,-1 0-1 0 0,1 0 1 0 0,0 1 0 0 0,0-1 0 0 0,0 0 0 0 0,0 0 0 0 0,0 0 0 0 0,0 1 0 0 0,8 13-13 0 0,7 8 3 0 0,-8-13 14 0 0,-1-3 3 0 0,1 1 20 0 0,-4-8-6 0 0,-6-10-20 0 0,-6-6-1 0 0,-7-9-4 0 0,11 18-8 0 0,5 8 11 0 0,0 0 1 0 0,0 0-1 0 0,0 0 0 0 0,0 0 0 0 0,0 1 0 0 0,0-1 0 0 0,0 0 0 0 0,0 0 0 0 0,0 0 0 0 0,-1 0 0 0 0,1 0 0 0 0,0 0 0 0 0,0 0 0 0 0,0 0 0 0 0,0 0 0 0 0,0 0 0 0 0,0 0 0 0 0,0 0 1 0 0,0 0-1 0 0,0 0 0 0 0,0 0 0 0 0,0 0 0 0 0,0 0 0 0 0,0 0 0 0 0,0 0 0 0 0,0 0 0 0 0,0 0 0 0 0,0 0 0 0 0,0 0 0 0 0,0 0 0 0 0,0 0 0 0 0,0 0 0 0 0,0 0 0 0 0,-1 0 0 0 0,1 0 1 0 0,0 0-1 0 0,0 0 0 0 0,0 0 0 0 0,0 0 0 0 0,0 0 0 0 0,0 0 0 0 0,0 0 0 0 0,0 0 0 0 0,0 0 0 0 0,0 0 0 0 0,0 0 0 0 0,0 0 0 0 0,0 0 0 0 0,0 0 0 0 0,0 0 0 0 0,0 0 0 0 0,0 9-68 0 0,1 3-19 0 0,-1-12 182 0 0,-1 0-82 0 0,1 0-1 0 0,-1 0 0 0 0,1 1 0 0 0,-1-1 0 0 0,0 0 0 0 0,1 0 0 0 0,-1 0 0 0 0,0 0 0 0 0,1 0 0 0 0,-1 0 0 0 0,1 0 1 0 0,-1-1-1 0 0,0 1 0 0 0,1 0 0 0 0,-1 0 0 0 0,1 0 0 0 0,-1-1 0 0 0,1 1 0 0 0,-1 0 0 0 0,1-1 0 0 0,-1 1 0 0 0,1 0 1 0 0,-1-1-1 0 0,1 1 0 0 0,-1-1 0 0 0,1 1 0 0 0,-1 0 0 0 0,1-1 0 0 0,0 1 0 0 0,-1-1 0 0 0,1 1 0 0 0,-1-2 0 0 0,8-18-160 0 0,-3 11 175 0 0,-1 1-48 0 0,1-1 1 0 0,0 1-1 0 0,1 0 0 0 0,0 1 0 0 0,0-1 1 0 0,0 1-1 0 0,1 0 0 0 0,0 1 0 0 0,8-8 1 0 0,-44 72-133 0 0,20-38 153 0 0,0 0-1 0 0,-2-2 0 0 0,-1 1 0 0 0,-23 26 0 0 0,35-49-26 0 0,2-10 28 0 0,6-14 7 0 0,5 3 32 0 0,-12 24-17 0 0,1 0 0 0 0,-1 0 0 0 0,0 1 0 0 0,1-1 0 0 0,-1 0 0 0 0,0 0 0 0 0,1 1 0 0 0,0-1 0 0 0,-1 0 0 0 0,1 0 0 0 0,-1 1 0 0 0,1-1 0 0 0,0 1-1 0 0,-1-1 1 0 0,1 1 0 0 0,0-1 0 0 0,0 1 0 0 0,-1-1 0 0 0,1 1 0 0 0,0-1 0 0 0,0 1 0 0 0,0 0 0 0 0,-1-1 0 0 0,1 1 0 0 0,0 0 0 0 0,2 0 0 0 0,-3 1-10 0 0,1-1 0 0 0,-1 1 0 0 0,1 0 0 0 0,-1 0 0 0 0,1 0 0 0 0,-1 0 0 0 0,1-1 0 0 0,-1 1 0 0 0,1 0 0 0 0,-1 0 0 0 0,0 0 0 0 0,0 0 0 0 0,0 0 1 0 0,1 0-1 0 0,-1 0 0 0 0,0 0 0 0 0,-1 2 0 0 0,1 22 146 0 0,0-18-63 0 0,-1 6 332 0 0,-3-30-166 0 0,-1-7-189 0 0,9 35 8 0 0,2 19 23 0 0,-6-30-86 0 0,5 0 30 0 0,6 4-10 0 0,-4 1-26 0 0,1 0-5 0 0,16 11 14 0 0,-14-3 18 0 0,-15-37 179 0 0,2-25 97 0 0,23 75-308 0 0,-18-15 41 0 0,3 6 114 0 0,-5-17-159 0 0,0 0 1 0 0,0 0-1 0 0,0 0 0 0 0,0 0 1 0 0,0 0-1 0 0,0-1 1 0 0,0 1-1 0 0,0 0 0 0 0,0 0 1 0 0,0 0-1 0 0,0 0 1 0 0,1 0-1 0 0,-1 0 0 0 0,0 0 1 0 0,0 0-1 0 0,0 0 1 0 0,0 0-1 0 0,0 0 0 0 0,0 0 1 0 0,0 0-1 0 0,0 0 1 0 0,0 0-1 0 0,1-1 0 0 0,-1 1 1 0 0,0 0-1 0 0,0 0 1 0 0,0 0-1 0 0,0 0 0 0 0,0 0 1 0 0,0 0-1 0 0,0 0 0 0 0,0 0 1 0 0,1 0-1 0 0,-1 0 1 0 0,0 1-1 0 0,0-1 0 0 0,0 0 1 0 0,0 0-1 0 0,0 0 1 0 0,0 0-1 0 0,0 0 0 0 0,0 0 1 0 0,1 0-1 0 0,-1 0 1 0 0,0 0-1 0 0,0 0 0 0 0,6-33 893 0 0,-6 64-567 0 0,0-31-331 0 0,1 37-128 0 0,0-23 110 0 0,3-22 107 0 0,1-48 26 0 0,-4 51-104 0 0,0-1 1 0 0,-1 1-1 0 0,0 0 1 0 0,0-1 0 0 0,0 1-1 0 0,-1 0 1 0 0,0-1-1 0 0,0 1 1 0 0,0 0 0 0 0,-3-8-1 0 0,0-7-70 0 0,6-17-112 0 0,-1 15 324 0 0,-1 13-85 0 0,0 7 5 0 0,1 19-55 0 0,-2-4-14 0 0,0 0 0 0 0,-5 16 0 0 0,4-16 10 0 0,0 0 1 0 0,-1 18 0 0 0,4-17 7 0 0,1-28 15 0 0,3-11-5 0 0,22-78 59 0 0,-23 95-62 0 0,2-15 164 0 0,-6 23-38 0 0,3 28-144 0 0,-1-5-13 0 0,-3 39-1 0 0,-1-16 1 0 0,-2-1-42 0 0,0 3-16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05:20:05.512"/>
    </inkml:context>
    <inkml:brush xml:id="br0">
      <inkml:brushProperty name="width" value="0.05" units="cm"/>
      <inkml:brushProperty name="height" value="0.05" units="cm"/>
      <inkml:brushProperty name="color" value="#6666FF"/>
    </inkml:brush>
  </inkml:definitions>
  <inkml:trace contextRef="#ctx0" brushRef="#br0">93 5 3616 0 0,'0'0'2372'0'0,"-4"2"-1943"0"0,-3 2-309 0 0,-23 9 2821 0 0,29-13-2865 0 0,0 1-1 0 0,0-1 0 0 0,1 1 0 0 0,-1-1 0 0 0,0 1 1 0 0,1-1-1 0 0,-1 1 0 0 0,1-1 0 0 0,-1 1 1 0 0,1-1-1 0 0,-1 1 0 0 0,1 0 0 0 0,-1-1 0 0 0,1 1 1 0 0,-1 0-1 0 0,1 0 0 0 0,-1 7 1137 0 0,5-6 548 0 0,-4-2-1633 0 0,11-3 2301 0 0,-11 3-2383 0 0,0-1 0 0 0,0 0 0 0 0,0 1 0 0 0,0-1 0 0 0,0 0 1 0 0,0 1-1 0 0,0-1 0 0 0,0 0 0 0 0,0 0 0 0 0,0 1 0 0 0,-1-1 1 0 0,1 0-1 0 0,0 1 0 0 0,-1-1 0 0 0,1 1 0 0 0,0-1 0 0 0,-1 0 1 0 0,1 1-1 0 0,0-1 0 0 0,-1 1 0 0 0,1-1 0 0 0,-1 1 0 0 0,1-1 1 0 0,-1 1-1 0 0,1-1 0 0 0,-2 0 0 0 0,-17 0 1602 0 0,6 2-1062 0 0,16-18 235 0 0,-3 10-406 0 0,0 17 66 0 0,0-10-322 0 0,0 0-127 0 0,1 0-1 0 0,-1 0 0 0 0,1 0 0 0 0,-1 0 0 0 0,0 0 0 0 0,1 0 1 0 0,-1 0-1 0 0,1 0 0 0 0,-1 0 0 0 0,0 0 0 0 0,1 0 0 0 0,-1 0 1 0 0,1 0-1 0 0,-1 0 0 0 0,0 0 0 0 0,1 0 0 0 0,-1 1 1 0 0,0-1-1 0 0,1 0 0 0 0,-1 0 0 0 0,0 0 0 0 0,1 1 0 0 0,-1-1 1 0 0,0 0-1 0 0,1 1 0 0 0,-1-1 0 0 0,0 0 0 0 0,1 1 1 0 0,2 2-49 0 0,-3-2 55 0 0,8 15 163 0 0,-8-15-175 0 0,0 21 100 0 0,-1 28 46 0 0,-6-34-128 0 0,6-15-37 0 0,0 0 1 0 0,0 1-1 0 0,0-1 1 0 0,0 1 0 0 0,0-1-1 0 0,1 1 1 0 0,-1-1-1 0 0,0 1 1 0 0,1 0 0 0 0,-1-1-1 0 0,1 1 1 0 0,0 0-1 0 0,0 1 1 0 0,0 55 98 0 0,7 17 247 0 0,-7-75-305 0 0,10 26 354 0 0,-10 14 273 0 0,0-40-594 0 0,0-15 40 0 0,0 57 30 0 0,0-41-142 0 0,-1 29 112 0 0,-6-13-107 0 0,6-15-11 0 0,-1 0 1 0 0,1 0-1 0 0,0 0 1 0 0,0 0-1 0 0,1 0 1 0 0,-1 0-1 0 0,0 1 1 0 0,1-1-1 0 0,-1 0 1 0 0,1 3-1 0 0,-5 7 25 0 0,4-10-25 0 0,0-1 1 0 0,1 1-1 0 0,-1-1 1 0 0,0 1-1 0 0,1-1 1 0 0,-1 1 0 0 0,1 0-1 0 0,-1-1 1 0 0,1 1-1 0 0,0 2 1 0 0,0 270 1510 0 0,0-274-1419 0 0,0 8 265 0 0,0 8-242 0 0,0-9-15 0 0,0-5-101 0 0,0-1 1 0 0,0 1-1 0 0,0 0 0 0 0,-1 0 1 0 0,1-1-1 0 0,0 1 0 0 0,-1 0 1 0 0,1-1-1 0 0,-1 1 0 0 0,1-1 1 0 0,-1 1-1 0 0,-1 2 0 0 0,-1 1 5 0 0,2-1 5 0 0,0 0 0 0 0,1 1 1 0 0,-1-1-1 0 0,1 1 0 0 0,0-1 0 0 0,0 0 1 0 0,2 9-1 0 0,-1 3 63 0 0,-1-16 35 0 0,0-1-293 0 0,0-2 88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05:20:25.134"/>
    </inkml:context>
    <inkml:brush xml:id="br0">
      <inkml:brushProperty name="width" value="0.05" units="cm"/>
      <inkml:brushProperty name="height" value="0.05" units="cm"/>
      <inkml:brushProperty name="color" value="#6666FF"/>
    </inkml:brush>
  </inkml:definitions>
  <inkml:trace contextRef="#ctx0" brushRef="#br0">66 83 2400 0 0,'0'0'7526'0'0,"5"-2"-7444"0"0,0 0-52 0 0,1 0-1 0 0,0 1 1 0 0,1 0 0 0 0,-1 0 0 0 0,0 1 0 0 0,0-1 0 0 0,0 1 0 0 0,1 0 0 0 0,-1 1 0 0 0,0 0-1 0 0,12 3 1 0 0,-2-1 24 0 0,-6-1 20 0 0,-1 0-1 0 0,1 0 1 0 0,0-1 0 0 0,0 0-1 0 0,0-1 1 0 0,1 0-1 0 0,-1 0 1 0 0,11-3-1 0 0,5 2 499 0 0,-15 2 1542 0 0,-35-2-2053 0 0,-17-7-63 0 0,25 5 1 0 0,0 0 0 0 0,-27-1 0 0 0,-19 1 2 0 0,20 3 94 0 0,35 0 585 0 0,7-1-556 0 0,0 0-89 0 0,1-1 0 0 0,0 0 0 0 0,0 1 0 0 0,0-1 0 0 0,0 1 0 0 0,0-1 0 0 0,0 1 0 0 0,0-1 0 0 0,0 1 0 0 0,0 0 0 0 0,3-2 0 0 0,12-2 104 0 0,1 1 0 0 0,1 0 0 0 0,-1 1 0 0 0,0 1 0 0 0,1 1 0 0 0,-1 0 0 0 0,20 3 0 0 0,-10-2 251 0 0,-26 0-373 0 0,0 0 1 0 0,-1 0-1 0 0,1 0 0 0 0,0 0 0 0 0,0 0 0 0 0,0 0 0 0 0,0 0 1 0 0,0 0-1 0 0,-1 0 0 0 0,1-1 0 0 0,0 1 0 0 0,0 0 1 0 0,0-1-1 0 0,-1 1 0 0 0,1 0 0 0 0,0-1 0 0 0,0 1 1 0 0,-1-1-1 0 0,1 1 0 0 0,0-1 0 0 0,-1 1 0 0 0,1-1 1 0 0,-1 0-1 0 0,1 1 0 0 0,0-1 0 0 0,-1 0 0 0 0,1-1 0 0 0,0 2-7 0 0,-1 0 0 0 0,1 0-1 0 0,-1 0 1 0 0,0 0 0 0 0,1 0-1 0 0,-1 0 1 0 0,1 0-1 0 0,-1 0 1 0 0,1 0 0 0 0,-1 0-1 0 0,1 0 1 0 0,-1 0-1 0 0,1 0 1 0 0,-1 0 0 0 0,1 0-1 0 0,-1 1 1 0 0,0-1 0 0 0,1 0-1 0 0,-1 0 1 0 0,1 0-1 0 0,-1 1 1 0 0,1-1 0 0 0,-1 0-1 0 0,0 1 1 0 0,1 0-1 0 0,2 3 145 0 0,-11-1-86 0 0,-168-2-1052 0 0,176-1 986 0 0,1 0-1 0 0,0 0 0 0 0,-1 0 0 0 0,1 0 0 0 0,0 0 0 0 0,-1 0 0 0 0,1 0 0 0 0,-1-1 0 0 0,1 1 0 0 0,0 0 0 0 0,-1 0 0 0 0,1-1 0 0 0,-1 1 0 0 0,1 0 0 0 0,-1-1 0 0 0,1 1 0 0 0,-1-1 1 0 0,1 1-1 0 0,-1-1 0 0 0,1 0 0 0 0,9-5 26 0 0,4 2 7 0 0,-11 3-17 0 0,1 0-1 0 0,-1 0 1 0 0,1 1-1 0 0,-1-1 1 0 0,1 1-1 0 0,-1 0 1 0 0,7 0-1 0 0,42 0 351 0 0,-9-3 200 0 0,-29 5-377 0 0,0-1 1 0 0,1-1 0 0 0,16-1-1 0 0,5-1 96 0 0,-36 1-257 0 0,-2-1 7 0 0,14 1-19 0 0,-111 3 15 0 0,42 1 23 0 0,13 0 52 0 0,35-4-91 0 0,8 1-12 0 0,-1 0 0 0 0,1-1 0 0 0,-1 1 0 0 0,1 0 0 0 0,-1 0 0 0 0,1 0 1 0 0,0 0-1 0 0,-1 0 0 0 0,1 1 0 0 0,-1-1 0 0 0,1 0 0 0 0,-1 1 0 0 0,1-1 1 0 0,0 1-1 0 0,-1-1 0 0 0,1 1 0 0 0,0 0 0 0 0,0-1 0 0 0,-1 1 0 0 0,-1 2 0 0 0,-1-1-2 0 0,2 1 2 0 0,12-1-2 0 0,-2-1-2 0 0,1-1 0 0 0,-1 0 0 0 0,1-1 0 0 0,9-1 0 0 0,14-2 0 0 0,65 3 8 0 0,-32-5 298 0 0,-85 7-93 0 0,-33 2-295 0 0,22-1 84 0 0,18 2-8 0 0,-6 0-4 0 0,18-4 2 0 0,17 0-39 0 0,135-7 31 0 0,-99 2-4 0 0,-47 4 13 0 0,-6 0 1 0 0,-28 0-1 0 0,-85 1 47 0 0,114 0 56 0 0,10-2-75 0 0,0 1 0 0 0,0 0 0 0 0,-1 1 0 0 0,18 2 0 0 0,4 0 89 0 0,-16-2-45 0 0,-15 0-49 0 0,0 0-16 0 0,-1 1 0 0 0,1 0 0 0 0,0-1 0 0 0,-1 1 0 0 0,1 0 0 0 0,-1 0 0 0 0,1-1-1 0 0,-1 1 1 0 0,1-1 0 0 0,-1 1 0 0 0,0-1 0 0 0,1 1 0 0 0,-1-1 0 0 0,0 1 0 0 0,1-1 0 0 0,-1 1-1 0 0,0-1 1 0 0,1 0 0 0 0,-3 1 0 0 0,-19 8-18 0 0,14-7 6 0 0,-56 27-66 0 0,64-29 77 0 0,-3 2-16 0 0,0-1 0 0 0,0 0 0 0 0,-1 0 0 0 0,1 0 0 0 0,-1 0 0 0 0,1-1-1 0 0,-6 1 1 0 0,8-1 8 0 0,29 0-44 0 0,-17-5 67 0 0,0 1 11 0 0,-3 2 33 0 0,-7 2 13 0 0,-14 0 65 0 0,-3-2-113 0 0,0 1 0 0 0,0 0 0 0 0,0 2 0 0 0,0 0 0 0 0,0 0 0 0 0,-20 6 0 0 0,11-3 39 0 0,-42 2 0 0 0,27 0 331 0 0,107 6-329 0 0,41-12 33 0 0,-89 0 112 0 0,-282 8-59 0 0,279-10-122 0 0,0 0-1 0 0,-1 0 1 0 0,25-8-1 0 0,9-2 30 0 0,-29 8-21 0 0,-13 2-19 0 0,0 0 0 0 0,0 1 0 0 0,1 0-1 0 0,8 1 1 0 0,-34 0-16 0 0,1 1-1 0 0,-32 7 0 0 0,12 2 0 0 0,-48 18 0 0 0,71-25 0 0 0,4 0 0 0 0,16 0 0 0 0,23 1 0 0 0,1-1 0 0 0,-1-2 0 0 0,1-1 0 0 0,0-1 0 0 0,40-8 0 0 0,-57 8 4 0 0,13-3 14 0 0,38-1 0 0 0,-55 5 9 0 0,-14 2 15 0 0,-7 1-23 0 0,-20 7-17 0 0,13-3 0 0 0,-1-2 0 0 0,-22 5 0 0 0,19-3-2 0 0,36-16 39 0 0,29-7-8 0 0,79-35 285 0 0,-121 51-304 0 0,1 0 0 0 0,-1-1 1 0 0,1 1-1 0 0,-1 0 1 0 0,1-1-1 0 0,-1 1 0 0 0,1 0 1 0 0,-1 0-1 0 0,1 0 0 0 0,0-1 1 0 0,-1 1-1 0 0,1 0 1 0 0,-1 0-1 0 0,1 0 0 0 0,0 0 1 0 0,-1 0-1 0 0,1 0 0 0 0,-1 0 1 0 0,1 0-1 0 0,0 0 0 0 0,-1 1 1 0 0,1-1-1 0 0,0 10 173 0 0,-8 7-105 0 0,2-10-117 0 0,2-3 27 0 0,-10 13-7 0 0,7-16-12 0 0,3-10-35 0 0,3 8 158 0 0,0 2-75 0 0,1 14 53 0 0,1 21-35 0 0,-2 0 0 0 0,-6 53 0 0 0,0-50-7 0 0,1-20-4 0 0,0-2 4 0 0,4-4-22 0 0,6-56-8 0 0,11-33 0 0 0,-12 56 0 0 0,-1 8 8 0 0,1-4 43 0 0,-1-1 1 0 0,2-31-1 0 0,-5 47 26 0 0,1 17-10 0 0,5 55-31 0 0,0 6-6 0 0,-1-28 6 0 0,4-10 18 0 0,-6-27-29 0 0,0 4 73 0 0,-5-40-52 0 0,3-39-34 0 0,-1-38 6 0 0,-1 12 1 0 0,1 82-16 0 0,-2-5 21 0 0,1 8-3 0 0,1 14-14 0 0,0 162 36 0 0,0-172-37 0 0,3-19 10 0 0,-1 12-16 0 0,9-95 8 0 0,2-12 0 0 0,-7 82 2 0 0,-6 31-4 0 0,0 4 18 0 0,0 7-22 0 0,2 93 10 0 0,0-38-7 0 0,-1-18 7 0 0,3-71 0 0 0,0-2 0 0 0,-3 11 4 0 0,-1 14-16 0 0,0 1 0 0 0,0 0 0 0 0,0 0 0 0 0,0 0 1 0 0,0 0-1 0 0,1 0 0 0 0,-1 0 0 0 0,0 0 0 0 0,0 0 0 0 0,0 0 0 0 0,0 0 0 0 0,0 0 1 0 0,0 0-1 0 0,0 0 0 0 0,0 0 0 0 0,0 0 0 0 0,1 0 0 0 0,-1 0 0 0 0,0 0 0 0 0,0 0 0 0 0,0 0 1 0 0,0 0-1 0 0,0 0 0 0 0,0 0 0 0 0,0 0 0 0 0,0 0 0 0 0,0 0 0 0 0,1 0 0 0 0,-1 0 0 0 0,0 0 1 0 0,0 0-1 0 0,0 0 0 0 0,0 0 0 0 0,0 0 0 0 0,0 1 0 0 0,0-1 0 0 0,0 0 0 0 0,0 0 1 0 0,0 0-1 0 0,0 0 0 0 0,0 0 0 0 0,0 0 0 0 0,0 0 0 0 0,0 0 0 0 0,1 0 0 0 0,-1 0 0 0 0,0 1 1 0 0,0-1-1 0 0,0 0 0 0 0,0 0 0 0 0,0 0 0 0 0,0 0 0 0 0,0 0 0 0 0,0 0 0 0 0,0 0 0 0 0,0 0 1 0 0,0 0-1 0 0,0 1 0 0 0,0-1 0 0 0,9 27 5 0 0,-7-17 0 0 0,5 19 92 0 0,-2 0-1 0 0,3 57 0 0 0,-8-69 465 0 0,0-178-244 0 0,3 155-216 0 0,-4 17-31 0 0,-12 46-29 0 0,1-1 1 0 0,4 1 0 0 0,-4 94-1 0 0,10-209-33 0 0,-4 0 0 0 0,-15-75 0 0 0,20 131-8 0 0,0-7 0 0 0,-1 0 0 0 0,0 1 0 0 0,0 0 0 0 0,-1-1 0 0 0,-6-10 0 0 0,8 17-2 0 0,1 2-10 0 0,-16 11-46 0 0,4 7 39 0 0,0 0 0 0 0,2 1 0 0 0,0 0 1 0 0,1 0-1 0 0,-12 39 0 0 0,11-28-21 0 0,-21 42 1 0 0,20-57-34 0 0,11-26-35 0 0,1-2 81 0 0,1-139 62 0 0,-3 83-22 0 0,1 68 83 0 0,0 4-86 0 0,1 0-1 0 0,-1 0 1 0 0,0 0-1 0 0,0 0 1 0 0,0 0 0 0 0,0 0-1 0 0,-1 0 1 0 0,1 0-1 0 0,-2 4 1 0 0,1-3-4 0 0,-5 37 28 0 0,1-8 34 0 0,-1 48 0 0 0,6-81-44 0 0,11-20 16 0 0,-2 3-37 0 0,-1-1 1 0 0,0 0-1 0 0,-2-1 0 0 0,0 0 0 0 0,-1 0 0 0 0,-1 0 1 0 0,-1-1-1 0 0,-1 1 0 0 0,0-27 0 0 0,-3 32-2 0 0,1-2 4 0 0,-2 0-1 0 0,-3-22 1 0 0,4 34-4 0 0,1 4 0 0 0,0 0 1 0 0,-1 1-1 0 0,1-1 1 0 0,0 0-1 0 0,0 0 0 0 0,0 0 1 0 0,0 0-1 0 0,0 0 1 0 0,0 0-1 0 0,0 0 0 0 0,0 0 1 0 0,-1 0-1 0 0,1 0 1 0 0,0 0-1 0 0,0 0 0 0 0,0 0 1 0 0,0 0-1 0 0,0 0 1 0 0,0 0-1 0 0,0 0 0 0 0,0 0 1 0 0,-1 0-1 0 0,1 0 1 0 0,0 0-1 0 0,0 0 0 0 0,0 0 1 0 0,0 0-1 0 0,0 0 1 0 0,0 0-1 0 0,0 0 0 0 0,0 0 1 0 0,-1 0-1 0 0,1 0 1 0 0,0 0-1 0 0,0 0 0 0 0,0-1 1 0 0,0 1-1 0 0,0 0 0 0 0,0 0 1 0 0,0 0-1 0 0,0 0 1 0 0,0 0-1 0 0,0 0 0 0 0,-1 0 1 0 0,-1 4-10 0 0,-6 10 13 0 0,1 0 0 0 0,1 1 0 0 0,1-1 1 0 0,0 1-1 0 0,1 0 0 0 0,0 1 0 0 0,-1 17 0 0 0,4-27 8 0 0,1 0-1 0 0,-1 0 0 0 0,1 0 1 0 0,2 11-1 0 0,-1-13 18 0 0,-1-5-6 0 0,-2-20-17 0 0,-3-23 11 0 0,4 13-7 0 0,-8 96-11 0 0,4-21 16 0 0,-10-64-16 0 0,-10-59 0 0 0,24 74 15 0 0,0 7 8 0 0,0 8-14 0 0,-3 16 1 0 0,2 0 0 0 0,0 0 1 0 0,4 48-1 0 0,-1-18 21 0 0,-13-318 1 0 0,12 257-31 0 0,1-34 4 0 0,1 33-3 0 0,3 25-1 0 0,-2 9-1 0 0,0 55 0 0 0,0 6 0 0 0,-5-103 0 0 0,-20-153 0 0 0,18 150 0 0 0,-2-19 0 0 0,-4 246 80 0 0,10-209-48 0 0,5-10 0 0 0,0-9-22 0 0,-1 1 1 0 0,0-1-1 0 0,-1 1 0 0 0,0-32 0 0 0,0 12-3 0 0,-3-23 41 0 0,-4 73-44 0 0,-3 8-2 0 0,2 33-2 0 0,1 75 0 0 0,4-129 0 0 0,1 0 0 0 0,-1 1 0 0 0,0-1 0 0 0,0 0 0 0 0,0 0 0 0 0,1 0-1 0 0,-1 0 1 0 0,0 1 0 0 0,0-1 0 0 0,0 0 0 0 0,1 0 0 0 0,-1 0 0 0 0,0 0 0 0 0,0 0 0 0 0,1 0 0 0 0,-1 0-1 0 0,0 0 1 0 0,1 0 0 0 0,-1 0 0 0 0,0 0 0 0 0,0 0 0 0 0,1 0 0 0 0,-1 0 0 0 0,0 0 0 0 0,0 0-1 0 0,1 0 1 0 0,-1 0 0 0 0,0 0 0 0 0,0 0 0 0 0,1 0 0 0 0,-1 0 0 0 0,0-1 0 0 0,0 1 0 0 0,0 0 0 0 0,1 0-1 0 0,-1 0 1 0 0,0-1 0 0 0,12-5-4 0 0,3-3 0 0 0,-2 0 0 0 0,1-1 0 0 0,18-19 0 0 0,11-9-4 0 0,-4 5 7 0 0,-30 24 0 0 0,1 0 0 0 0,0 0 0 0 0,1 1 0 0 0,0 1 1 0 0,0 0-1 0 0,1 0 0 0 0,15-6 0 0 0,-25 12 1 0 0,0 1 0 0 0,0-1 0 0 0,1 1 0 0 0,-1 0 0 0 0,0 0 0 0 0,0-1 0 0 0,0 1 0 0 0,4 1 0 0 0,-5-1 0 0 0,-1 0 0 0 0,1 0 0 0 0,-1 0 0 0 0,1 0 0 0 0,-1 0 0 0 0,1 1 0 0 0,-1-1 0 0 0,1 0 0 0 0,-1 0 0 0 0,1 1 0 0 0,-1-1 0 0 0,1 0 0 0 0,-1 0 0 0 0,1 1 0 0 0,-1-1 0 0 0,1 0 0 0 0,-1 1 0 0 0,0-1 0 0 0,1 1 0 0 0,-1-1 0 0 0,0 1 0 0 0,1-1 0 0 0,-1 1 0 0 0,0-1 0 0 0,0 1 0 0 0,1-1 0 0 0,-1 1 0 0 0,0-1 0 0 0,0 1 0 0 0,0-1 0 0 0,0 1 0 0 0,1 0 0 0 0,-2 4 0 0 0,0 0 0 0 0,-1 0 0 0 0,1 0 0 0 0,-1 0 0 0 0,0 0 0 0 0,0 0 0 0 0,0-1 0 0 0,0 1 0 0 0,-1-1 0 0 0,0 0 0 0 0,0 1 0 0 0,-4 3 0 0 0,3-2 0 0 0,6-20 0 0 0,-3-13-6 0 0,0 18 3 0 0,1 0-1 0 0,0 0 1 0 0,0 0-1 0 0,3-14 0 0 0,-3 22 4 0 0,0 1-1 0 0,1-1 1 0 0,-1 0-1 0 0,1 0 1 0 0,-1 1 0 0 0,1-1-1 0 0,-1 0 1 0 0,1 1-1 0 0,0-1 1 0 0,-1 1-1 0 0,1-1 1 0 0,0 1-1 0 0,-1-1 1 0 0,1 1-1 0 0,0-1 1 0 0,0 1 0 0 0,-1 0-1 0 0,1-1 1 0 0,0 1-1 0 0,0 0 1 0 0,0 0-1 0 0,0 0 1 0 0,-1-1-1 0 0,1 1 1 0 0,1 0-1 0 0,28 0-17 0 0,-21 0 15 0 0,-9 8-5 0 0,1 1-2 0 0,-1-9 10 0 0,-1 0 0 0 0,1 0 0 0 0,0 0 0 0 0,0 0 0 0 0,0 0 0 0 0,-1 0-1 0 0,1 0 1 0 0,0 0 0 0 0,0 0 0 0 0,0 0 0 0 0,-1 0 0 0 0,1 0 0 0 0,0 0 0 0 0,0 0-1 0 0,0 0 1 0 0,-1 0 0 0 0,1 0 0 0 0,0 0 0 0 0,0 0 0 0 0,0 0 0 0 0,-1-1 0 0 0,1 1 0 0 0,0 0-1 0 0,0 0 1 0 0,0 0 0 0 0,0 0 0 0 0,-1 0 0 0 0,1-1 0 0 0,0 1 0 0 0,0 0 0 0 0,0 0 0 0 0,0 0-1 0 0,0 0 1 0 0,0-1 0 0 0,0 1 0 0 0,0 0 0 0 0,-1 0 0 0 0,1 0 0 0 0,0-1 0 0 0,0 1 0 0 0,0 0-1 0 0,0 0 1 0 0,0-1 0 0 0,-19-30 0 0 0,19 31 0 0 0,0 0 0 0 0,0 0 0 0 0,0 0 0 0 0,0 0 0 0 0,0 0 0 0 0,0 0 0 0 0,0-1 0 0 0,0 1 0 0 0,0 0 0 0 0,0 0 0 0 0,0 0 0 0 0,0 0 0 0 0,0 0 0 0 0,0 0 0 0 0,0-1 0 0 0,0 1 0 0 0,0 0 0 0 0,0 0 0 0 0,0 0 0 0 0,0 0 0 0 0,0 0 0 0 0,0 0 0 0 0,0 0 0 0 0,0 0 0 0 0,0-1 0 0 0,1 1 0 0 0,-1 0 0 0 0,0 0 0 0 0,0 0 0 0 0,0 0 0 0 0,0 0 0 0 0,0 0 0 0 0,0 0 0 0 0,0 0 0 0 0,0 0 0 0 0,1 0 0 0 0,-1 0 0 0 0,0 0 0 0 0,0 0 0 0 0,0 0 0 0 0,0 0 0 0 0,0 0 0 0 0,0 0 0 0 0,1 0 0 0 0,-1 0 0 0 0,0 0 0 0 0,0 0 0 0 0,0 0 0 0 0,0 0 0 0 0,0 0 0 0 0,0 0 0 0 0,0 0 0 0 0,1 0 0 0 0,-1 0 0 0 0,0 0 0 0 0,0 0 0 0 0,0 0 0 0 0,0 0 0 0 0,0 0 0 0 0,0 0 0 0 0,0 1 0 0 0,11 3 0 0 0,-10-4 0 0 0,0 1 0 0 0,0 0 0 0 0,0 0 0 0 0,0 0 0 0 0,-1 1 0 0 0,1-1 0 0 0,-1 0 0 0 0,1 0 0 0 0,0 0 0 0 0,-1 0 0 0 0,0 1 0 0 0,1-1 0 0 0,-1 0 0 0 0,0 3 0 0 0,0-2 0 0 0,0-16 0 0 0,-6 121 0 0 0,1-41 0 0 0,-1-19 0 0 0,0-9 0 0 0,6-14 0 0 0,-4-58 0 0 0,0 0 0 0 0,-3 0 0 0 0,0 1 0 0 0,-24-62 0 0 0,22 81-3 0 0,-2 23-2 0 0,8-4 5 0 0,-35 43 0 0 0,-61 104 0 0 0,86-127 0 0 0,9-18 0 0 0,9-29 0 0 0,34-131 0 0 0,-33 140 0 0 0,-2 12 0 0 0,1 23 0 0 0,-2-7 0 0 0,15 87 0 0 0,-20-132 0 0 0,-1 0 0 0 0,-9-43 0 0 0,1 9 0 0 0,5 48 0 0 0,1-1 0 0 0,0 23 1 0 0,-7 10-3 0 0,1 7-4 0 0,0 0 1 0 0,2 2-1 0 0,-7 25 0 0 0,13-31-18 0 0,4-30 0 0 0,1-12 85 0 0,-1 8 47 0 0,-7 30-46 0 0,-2 20 1 0 0,2 1 0 0 0,1-1 0 0 0,1 1 0 0 0,2 49 494 0 0,2-59-478 0 0,0-1-86 0 0,-2 0 1 0 0,0 0-1 0 0,-2-1 0 0 0,-1 1 1 0 0,-10 30-1 0 0,7-21-134 0 0,8-25 11 0 0,8-24 106 0 0,17-58 40 0 0,23-110 0 0 0,-45 166 63 0 0,-1-1-1 0 0,0 0 0 0 0,-1-23 1 0 0,-1 40-34 0 0,-5 38-12 0 0,-3 8-38 0 0,-10 50-21 0 0,16-80 1 0 0,0 0-1 0 0,1 0 1 0 0,1 0-1 0 0,2 23 1 0 0,-1 4-26 0 0,-1-4-34 0 0,0-38 75 0 0,1-2-4 0 0,8-75 12 0 0,-1-216 52 0 0,-4 212 143 0 0,-4 81-4 0 0,-9 23-173 0 0,-5 17-16 0 0,2 1-1 0 0,-7 47 1 0 0,17-68-6 0 0,-11 42-11 0 0,12-57 7 0 0,0 0 1 0 0,1 0-1 0 0,-1 0 0 0 0,1 1 0 0 0,0-1 1 0 0,0 0-1 0 0,1 7 0 0 0,1 7-14 0 0,-2 70-26 0 0,1-119 56 0 0,7-32 1 0 0,0-8 4 0 0,-2 18-4 0 0,-2 29 165 0 0,0-29 1 0 0,-17 76-77 0 0,-32 88-39 0 0,-30 64 31 0 0,67-162-67 0 0,6-10-3 0 0,-1-1 1 0 0,1 1-1 0 0,1 0 1 0 0,-1 0-1 0 0,0 0 1 0 0,1 0-1 0 0,-2 6 0 0 0,7-30-2 0 0,0-1-1 0 0,13-31 1 0 0,4-20 0 0 0,-13 40 1 0 0,4-24 14 0 0,-12 4-21 0 0,0 32-6 0 0,0 18-2 0 0,0 7-2 0 0,0 11 0 0 0,0 10 0 0 0,3 28 0 0 0,-2-45 0 0 0,1 0 0 0 0,0 0 0 0 0,0-1 0 0 0,1 1 0 0 0,0-1 0 0 0,0 0 0 0 0,6 9 0 0 0,-8-14 7 0 0,0 0 0 0 0,0 1 0 0 0,-1-1 1 0 0,1 1-1 0 0,-1-1 0 0 0,0 1 0 0 0,1-1 0 0 0,-2 5 0 0 0,3-8-1 0 0,0-1 1 0 0,0 0-1 0 0,-1 0 0 0 0,1 0 0 0 0,0 0 1 0 0,-1 0-1 0 0,1 0 0 0 0,-1-1 1 0 0,3-1-1 0 0,3-6 67 0 0,-1 0 1 0 0,0-1-1 0 0,0 0 1 0 0,-1 0 0 0 0,0 0-1 0 0,0-1 1 0 0,-1 1-1 0 0,-1-1 1 0 0,0 0-1 0 0,0 0 1 0 0,0-14-1 0 0,-3 70-83 0 0,-3-1-1 0 0,-13 71 0 0 0,15-104-10 0 0,0-1-1 0 0,0 1 0 0 0,2 17 0 0 0,0 4-20 0 0,-1-32 33 0 0,20-15-238 0 0,-4 5 244 0 0,0 1 0 0 0,1 1 0 0 0,0 1 0 0 0,0 0 0 0 0,1 1 0 0 0,-1 1 0 0 0,34-5 0 0 0,-34 8 3 0 0,-1 1 0 0 0,25 2 0 0 0,-6 0 0 0 0,-47-2-4 0 0,0 0 0 0 0,1 0 0 0 0,-1-2 0 0 0,0 1 0 0 0,-15-7 0 0 0,21 7 2 0 0,-1 0 0 0 0,1-1 0 0 0,0 0 0 0 0,-1 0 0 0 0,1-1 0 0 0,1 0-1 0 0,-1 0 1 0 0,0 0 0 0 0,1 0 0 0 0,0-1 0 0 0,-5-5 0 0 0,9 7-3 0 0,0 1 0 0 0,-1-1 0 0 0,1 1-1 0 0,0-1 1 0 0,0 0 0 0 0,0 1 0 0 0,1-1 0 0 0,-1 0 0 0 0,1 0 0 0 0,-1 1 0 0 0,1-1 0 0 0,0 0 0 0 0,0 0 0 0 0,0 0 0 0 0,1 1 0 0 0,-1-1-1 0 0,0 0 1 0 0,1 0 0 0 0,1-3 0 0 0,2-5-9 0 0,0 1-1 0 0,1 0 0 0 0,10-17 1 0 0,-5 12-17 0 0,-11 27 31 0 0,-1-1 0 0 0,0 1 0 0 0,-1-1 0 0 0,-1 0 0 0 0,0 0 0 0 0,-9 18 0 0 0,7-16 0 0 0,-2-1 0 0 0,8-11 0 0 0,-1-1 0 0 0,1 0 0 0 0,0 1 0 0 0,0-1 0 0 0,-1 0 0 0 0,1 1 0 0 0,0-1 0 0 0,-1 0 0 0 0,1 1 0 0 0,0-1 0 0 0,0 0 0 0 0,-1 0 0 0 0,1 1 0 0 0,-1-1 0 0 0,1 0 0 0 0,0 0 0 0 0,-1 0 0 0 0,1 0 0 0 0,0 1 0 0 0,-1-1 0 0 0,1 0 0 0 0,-1 0 0 0 0,1 0 0 0 0,-1 0 0 0 0,1 0 0 0 0,0 0 0 0 0,-1 0 0 0 0,1 0 0 0 0,-1 0 0 0 0,1 0 0 0 0,0 0 0 0 0,-1-1 0 0 0,1 1 0 0 0,-1 0 0 0 0,0-3 0 0 0,0 0 0 0 0,0 1 0 0 0,1-1 0 0 0,-1 0 0 0 0,1 0 0 0 0,-1 0 0 0 0,1 0 0 0 0,0 0 0 0 0,0 0 0 0 0,1 0 0 0 0,-1 0 0 0 0,0 1 0 0 0,2-6 0 0 0,-1 1 0 0 0,1-3 7 0 0,-1 0 1 0 0,1 0-1 0 0,1 0 0 0 0,0 0 0 0 0,0 1 0 0 0,1-1 1 0 0,1 1-1 0 0,-1 0 0 0 0,11-15 0 0 0,-15 23-3 0 0,1 1 0 0 0,-1 0 0 0 0,0-1 1 0 0,0 1-1 0 0,0 0 0 0 0,1-1 0 0 0,-1 1 0 0 0,0 0 0 0 0,0 0 0 0 0,0-1 0 0 0,1 1 1 0 0,-1 0-1 0 0,0 0 0 0 0,1-1 0 0 0,-1 1 0 0 0,0 0 0 0 0,1 0 0 0 0,-1 0 0 0 0,0 0 0 0 0,1 0 1 0 0,-1-1-1 0 0,0 1 0 0 0,1 0 0 0 0,-1 0 0 0 0,0 0 0 0 0,1 0 0 0 0,-1 0 0 0 0,0 0 0 0 0,1 0 1 0 0,-1 0-1 0 0,0 0 0 0 0,1 0 0 0 0,-1 0 0 0 0,0 1 0 0 0,1-1 0 0 0,0 0 0 0 0,7 14 50 0 0,-6-8-49 0 0,-1 1 0 0 0,1-1 1 0 0,-1 1-1 0 0,0 7 0 0 0,-1 9-1 0 0,-1 0 0 0 0,-1-1 0 0 0,-1 1 0 0 0,-1-1 0 0 0,-7 26 0 0 0,11-38-4 0 0,-2 5 0 0 0,-1-15-7 0 0,0-7 5 0 0,0-7-4 0 0,3 10 8 0 0,0 0-1 0 0,0 0 1 0 0,0 1-1 0 0,1-1 1 0 0,-1 0-1 0 0,1 0 1 0 0,0 1-1 0 0,0-1 1 0 0,0 0-1 0 0,0 1 0 0 0,1-1 1 0 0,-1 1-1 0 0,1-1 1 0 0,0 1-1 0 0,0 0 1 0 0,0 0-1 0 0,1 0 1 0 0,-1 0-1 0 0,1 0 1 0 0,0 1-1 0 0,4-5 0 0 0,-7 7 1 0 0,1 0-1 0 0,-1 0 0 0 0,0 0 0 0 0,1 0 0 0 0,-1-1 0 0 0,1 1 0 0 0,-1 0 0 0 0,0 0 0 0 0,1 0 0 0 0,-1 0 0 0 0,1 0 0 0 0,-1 0 0 0 0,1 0 0 0 0,-1 0 0 0 0,0 0 0 0 0,1 0 0 0 0,-1 0 0 0 0,1 0 0 0 0,-1 0 0 0 0,0 1 0 0 0,1-1 0 0 0,-1 0 1 0 0,0 0-1 0 0,1 0 0 0 0,-1 1 0 0 0,1-1 0 0 0,-1 0 0 0 0,0 0 0 0 0,0 1 0 0 0,1-1 0 0 0,-1 0 0 0 0,0 0 0 0 0,1 1 0 0 0,-1 0 0 0 0,10 18 67 0 0,-8-11-45 0 0,-1 0 1 0 0,1 0 0 0 0,0 13-1 0 0,-2-109-38 0 0,0 87 22 0 0,12 17 1 0 0,-5-2-18 0 0,-6-12 6 0 0,1 1-1 0 0,-1 0 0 0 0,0 0 0 0 0,1 0 1 0 0,-2 0-1 0 0,1 0 0 0 0,0 0 0 0 0,-1 0 1 0 0,1 4-1 0 0,-1-38 10 0 0,0 29 37 0 0,0 20-24 0 0,-1 99 14 0 0,1-113-35 0 0,-1-1-1 0 0,1 0 1 0 0,0 1-1 0 0,-1-1 1 0 0,0 0-1 0 0,1 0 1 0 0,-1 0 0 0 0,0 1-1 0 0,-1-1 1 0 0,1 0-1 0 0,-1 0 1 0 0,1 0-1 0 0,-1-1 1 0 0,0 1-1 0 0,0 0 1 0 0,-4 4-1 0 0,5-7 2 0 0,0 0-1 0 0,1 0 0 0 0,-1 0 0 0 0,0 1 0 0 0,1-1 0 0 0,-1 0 1 0 0,0 0-1 0 0,0 0 0 0 0,1 0 0 0 0,-1 0 0 0 0,0-1 0 0 0,0 1 0 0 0,1 0 1 0 0,-1 0-1 0 0,0 0 0 0 0,1-1 0 0 0,-1 1 0 0 0,0 0 0 0 0,1-1 1 0 0,-1 1-1 0 0,1 0 0 0 0,-2-2 0 0 0,-16-12-15 0 0,11 9 1 0 0,1 1 9 0 0,1 1 5 0 0,1 1 0 0 0,1-1 1 0 0,-1 0-1 0 0,0 0 1 0 0,1-1-1 0 0,-1 1 1 0 0,1-1-1 0 0,-5-6 0 0 0,8 11 4 0 0,0 0-1 0 0,0 0 0 0 0,0-1 1 0 0,-1 1-1 0 0,1 0 0 0 0,0 0 0 0 0,0 0 1 0 0,-1 0-1 0 0,1 0 0 0 0,0-1 0 0 0,-1 1 1 0 0,1 0-1 0 0,-1 0 0 0 0,1-1 1 0 0,-1 1-1 0 0,0 0 0 0 0,1-1 0 0 0,-1 1 1 0 0,1 0-1 0 0,-1-1 0 0 0,0 1 0 0 0,0-1 1 0 0,1 1-1 0 0,-1-1 0 0 0,0 1 1 0 0,-1 0-1 0 0,-24 12-2 0 0,26-13 2 0 0,-13 7-14 0 0,0-2 0 0 0,0 0 0 0 0,0 0-1 0 0,-1-1 1 0 0,1-1 0 0 0,-1 0 0 0 0,0-1 0 0 0,-15 1 0 0 0,62-3 6 0 0,-1-2 0 0 0,1-1 0 0 0,41-10 0 0 0,-6 2 145 0 0,-24 1-122 0 0,-127 4-37 0 0,43 4 15 0 0,0 2-40 0 0,-58 5 1 0 0,52-1-45 0 0,0 5-199 0 0,28-3 55 0 0,15-1 94 0 0,16 1 103 0 0,21-1 34 0 0,1-1 1 0 0,39 0-1 0 0,11 1 4 0 0,11-4-2 0 0,-61-1 45 0 0,-149 1-32 0 0,32 1-7 0 0,12 1 4 0 0,55-2-20 0 0,12-2 4 0 0,9-2 4 0 0,8 0 4 0 0,-1 1 0 0 0,1 0 0 0 0,20 0 0 0 0,4-1 0 0 0,119-6 88 0 0,-157 9-80 0 0,-24 6 24 0 0,9-2-47 0 0,0-1 0 0 0,0-1-1 0 0,0-1 1 0 0,0 0 0 0 0,-16-1 0 0 0,25 0 11 0 0,5 0-12 0 0,5-9-57 0 0,13-6 50 0 0,34-27-10 0 0,-13 10 66 0 0,-37 32-30 0 0,-1 0 0 0 0,0 0 0 0 0,0 0 0 0 0,0 0-1 0 0,0 0 1 0 0,0 0 0 0 0,0 0 0 0 0,0 0 0 0 0,0 0-1 0 0,0 0 1 0 0,0 0 0 0 0,1 0 0 0 0,-1 0 0 0 0,0 0-1 0 0,0-1 1 0 0,0 1 0 0 0,0 0 0 0 0,0 0 0 0 0,0 0-1 0 0,0 0 1 0 0,0 0 0 0 0,0 0 0 0 0,1 1-1 0 0,-1-1 1 0 0,0 0 0 0 0,0 0 0 0 0,0 0 0 0 0,0 0-1 0 0,0 0 1 0 0,0 0 0 0 0,0 0 0 0 0,0 0 0 0 0,0 0-1 0 0,1 0 1 0 0,-1 0 0 0 0,0 0 0 0 0,0 0 0 0 0,0 0-1 0 0,0 0 1 0 0,0 0 0 0 0,0 0 0 0 0,0 1 0 0 0,0-1-1 0 0,0 0 1 0 0,0 0 0 0 0,0 0 0 0 0,0 0-1 0 0,0 0 1 0 0,0 0 0 0 0,0 0 0 0 0,0 0 0 0 0,0 0-1 0 0,0 1 1 0 0,0-1 0 0 0,0 0 0 0 0,0 0 0 0 0,2 11 34 0 0,-1 14-42 0 0,-1-24 21 0 0,0 0-9 0 0,2-1 1 0 0,-1 0 0 0 0,7-33 58 0 0,-1 11-27 0 0,-5 6 70 0 0,-1-1-1 0 0,-2-25 0 0 0,1 13 390 0 0,0 29-174 0 0,-1 4-315 0 0,0 0-1 0 0,1 0 1 0 0,-1 1 0 0 0,1-1-1 0 0,0 0 1 0 0,1 1-1 0 0,0 5 1 0 0,0 5 6 0 0,-1 44-79 0 0,0-59 56 0 0,0-1-37 0 0,0-1 41 0 0,0 0 0 0 0,0 1 0 0 0,0-1 0 0 0,0 1 0 0 0,1-1 0 0 0,-1 0 0 0 0,1 1 0 0 0,-1-1 0 0 0,1 1 0 0 0,1-3 0 0 0,-2 2-2 0 0,2-11-3 0 0,-2 0 0 0 0,-1-23 0 0 0,0 12-36 0 0,2 21-3 0 0,1 8-25 0 0,5 16 52 0 0,-5-16 4 0 0,0 0 1 0 0,0 1-1 0 0,-1-1 0 0 0,1 0 1 0 0,-2 1-1 0 0,2 8 1 0 0,-2-13 9 0 0,0-32-82 0 0,0 35 54 0 0,0 16-19 0 0,4 34 0 0 0,-3-44 45 0 0,0 0 1 0 0,0-1-1 0 0,-2 18 0 0 0,0 4-28 0 0,1-31 29 0 0,4-18-40 0 0,-3 15 48 0 0,-1 3 0 0 0,0 0-1 0 0,1-1 1 0 0,-1 1-1 0 0,1 0 1 0 0,-1-1 0 0 0,0 1-1 0 0,1 0 1 0 0,-1 0-1 0 0,1-1 1 0 0,-1 1-1 0 0,1 0 1 0 0,-1 0 0 0 0,1 0-1 0 0,-1 0 1 0 0,1 0-1 0 0,-1 0 1 0 0,1 0 0 0 0,-1 0-1 0 0,1 0 1 0 0,-1 0-1 0 0,1 0 1 0 0,-1 0-1 0 0,1 0 1 0 0,-1 0 0 0 0,1 0-1 0 0,-1 0 1 0 0,1 0-1 0 0,-1 1 1 0 0,1-1-1 0 0,-1 0 1 0 0,0 0 0 0 0,1 1-1 0 0,-1-1 1 0 0,1 0-1 0 0,-1 1 1 0 0,0-1 0 0 0,1 0-1 0 0,-1 1 1 0 0,0-1-1 0 0,1 1 1 0 0,3 2-11 0 0,-2-11 6 0 0,-2-80 7 0 0,0 87 21 0 0,10 0-18 0 0,-10 1-5 0 0,1 1 0 0 0,-1-1 0 0 0,1 0 0 0 0,-1 0 0 0 0,1 0 0 0 0,0 0 1 0 0,-1 0-1 0 0,1 0 0 0 0,-1 0 0 0 0,1 0 0 0 0,-1 0 0 0 0,1 0 0 0 0,0 0 0 0 0,-1 0 0 0 0,1 0 0 0 0,-1 0 0 0 0,1 0 1 0 0,-1-1-1 0 0,1 1 0 0 0,-1 0 0 0 0,1 0 0 0 0,-1-1 0 0 0,1 1 0 0 0,-1 0 0 0 0,1-1 0 0 0,-1 1 0 0 0,1-1 0 0 0,-1 1 1 0 0,0 0-1 0 0,1-1 0 0 0,-1 1 0 0 0,0-1 0 0 0,1 1 0 0 0,-1-2 0 0 0,0-17 17 0 0,-4-36-1 0 0,-21-32 144 0 0,25 67-105 0 0,-3 35-66 0 0,1-5-5 0 0,0 0 0 0 0,1 0-1 0 0,0 0 1 0 0,1 0-1 0 0,0 0 1 0 0,2 10 0 0 0,-1 11-11 0 0,-8-161 170 0 0,7 118-141 0 0,0-5 266 0 0,-2 16-160 0 0,-4 11-100 0 0,-12 41-8 0 0,-14 56 0 0 0,13-42-1 0 0,19-51-21 0 0,0-13 18 0 0,1 1 0 0 0,-1 0 0 0 0,0-1 0 0 0,0 1 1 0 0,0 0-1 0 0,-1-1 0 0 0,1 1 0 0 0,0 0 1 0 0,-1-1-1 0 0,0 3 0 0 0,-11-19-44 0 0,3-11 43 0 0,0 1 0 0 0,2-1 0 0 0,-4-31 0 0 0,-6-85-14 0 0,14 122 18 0 0,4-27-4 0 0,2 11 3 0 0,-3 36 130 0 0,0 23-90 0 0,0-17-36 0 0,7 258-99 0 0,-7-264 81 0 0,-8-21-64 0 0,4 2 96 0 0,1-1 1 0 0,0 0-1 0 0,2 0 1 0 0,0-30-1 0 0,1 46-15 0 0,0 4 36 0 0,-10 21 16 0 0,0 2-41 0 0,1-1-1 0 0,1 1 0 0 0,1 1 1 0 0,1 0-1 0 0,-3 30 0 0 0,8-42-12 0 0,3-10-6 0 0,6-17-14 0 0,12-38-21 0 0,-18 46 40 0 0,3-5 43 0 0,-1 0 1 0 0,-1-1-1 0 0,0 0 0 0 0,-1 0 1 0 0,2-25-1 0 0,-20 55 15 0 0,5 0-51 0 0,0 1 0 0 0,-14 39 0 0 0,17-39-4 0 0,5-8-7 0 0,4-9-9 0 0,10-16-24 0 0,-2 4 20 0 0,80-67 114 0 0,1-1 97 0 0,-81 71-145 0 0,-11 13-6 0 0,-15 17 21 0 0,10-13-36 0 0,4-2 42 0 0,3-6 16 0 0,-3-4-42 0 0,1-2-55 0 0,0 1 16 0 0,1 0 0 0 0,-1-1 0 0 0,1 1 0 0 0,0-1 0 0 0,0 0 0 0 0,0 1 0 0 0,1-1-1 0 0,0 0 1 0 0,0-6 0 0 0,-1-9 3 0 0,-1-6 3 0 0,-1-4 3 0 0,1 1 0 0 0,1 0 0 0 0,2-1-1 0 0,1 1 1 0 0,8-43 0 0 0,-9 64-5 0 0,-3 9 4 0 0,-5 17 3 0 0,-2 28-8 0 0,3 1 1 0 0,1 0-1 0 0,1 48 0 0 0,4-94 1 0 0,-11-21 20 0 0,-2-34 33 0 0,7 28-15 0 0,4 22-31 0 0,2 7-8 0 0,0 51-94 0 0,0-32 25 0 0,0-17 42 0 0,0-6 10 0 0,-12-243-22 0 0,5 146 34 0 0,7 96 10 0 0,0-1-1 0 0,1 1 0 0 0,-1-1 0 0 0,0 1 1 0 0,1-1-1 0 0,-1 1 0 0 0,1-1 0 0 0,0 1 1 0 0,0-1-1 0 0,0 1 0 0 0,0 0 0 0 0,0-1 1 0 0,0 1-1 0 0,1 0 0 0 0,-1 0 0 0 0,1 0 1 0 0,0 0-1 0 0,-1 0 0 0 0,1 0 0 0 0,0 1 1 0 0,3-3-1 0 0,-1 3-7 0 0,-1 0 1 0 0,1 1-1 0 0,0-1 1 0 0,-1 1-1 0 0,1 0 1 0 0,0 1-1 0 0,-1-1 1 0 0,1 0-1 0 0,0 1 1 0 0,-1 0-1 0 0,1 0 1 0 0,4 2-1 0 0,-2 0-15 0 0,0 0-1 0 0,-1 1 1 0 0,0 0 0 0 0,0 0-1 0 0,0 0 1 0 0,-1 0 0 0 0,1 1-1 0 0,6 8 1 0 0,-6-7-51 0 0,0 0 1 0 0,0 0-1 0 0,1-1 1 0 0,8 7-1 0 0,-88-18-736 0 0,63 4 749 0 0,1 1-1 0 0,0 0 0 0 0,-14 1 1 0 0,23-1 46 0 0,0 1 0 0 0,0 0 0 0 0,1-1 0 0 0,-1 1 0 0 0,0 0-1 0 0,1-1 1 0 0,-1 1 0 0 0,0-1 0 0 0,1 1 0 0 0,-1-1 0 0 0,0 1 0 0 0,1-1 0 0 0,-1 0 0 0 0,1 1 0 0 0,-1-1 0 0 0,1 1 0 0 0,-1-1 0 0 0,1 0 0 0 0,0 0 0 0 0,-1 1 0 0 0,1-1 0 0 0,0 0 0 0 0,0 0 0 0 0,-1 0-1 0 0,1 1 1 0 0,0-1 0 0 0,0 0 0 0 0,0 0 0 0 0,0 0 0 0 0,0 1 0 0 0,0-1 0 0 0,0 0 0 0 0,0-1 0 0 0,0 1-1 0 0,0-1 1 0 0,0 0-1 0 0,0 1 1 0 0,0-1-1 0 0,1 0 1 0 0,-1 1-1 0 0,0-1 1 0 0,1 1-1 0 0,-1-1 1 0 0,1 1-1 0 0,0-1 1 0 0,-1 1-1 0 0,1-1 1 0 0,0 1-1 0 0,0-1 1 0 0,1 0-1 0 0,19 0-10 0 0,-8 1 13 0 0,4-2-4 0 0,0 1 0 0 0,0 1 0 0 0,19 0 0 0 0,-36 1-1 0 0,-32-3-7 0 0,-59 4-1 0 0,31 1-29 0 0,59-2 44 0 0,-32 3-79 0 0,31-2 73 0 0,-1-1 0 0 0,2 1 0 0 0,-1 0 0 0 0,0 1 0 0 0,0-1 0 0 0,0 0 0 0 0,0 1 0 0 0,1-1 0 0 0,-1 1 0 0 0,1-1 0 0 0,-1 1 0 0 0,-1 3-1 0 0,1-4 5 0 0,1 1 0 0 0,0-1 0 0 0,0 1 0 0 0,0 0 0 0 0,0-1-1 0 0,1 1 1 0 0,-1 0 0 0 0,0-1 0 0 0,1 1 0 0 0,-1 0-1 0 0,1 0 1 0 0,0 0 0 0 0,0 0 0 0 0,-1-1 0 0 0,1 1 0 0 0,0 0-1 0 0,1 0 1 0 0,-1 0 0 0 0,0 0 0 0 0,0 0 0 0 0,2 2-1 0 0,0 14 1 0 0,-1 0 0 0 0,-1 0-1 0 0,-3 35 1 0 0,-7 87-5 0 0,8-91 3 0 0,-9 59-1 0 0,6-40 5 0 0,3-26 0 0 0,0-19 0 0 0,0 6 0 0 0,-2 0 0 0 0,0-1 0 0 0,-2 1 0 0 0,-18 53 0 0 0,21-76 0 0 0,2-4 0 0 0,1-1 0 0 0,-1 1 0 0 0,0-1 0 0 0,1 1 0 0 0,-1 0 0 0 0,1-1 0 0 0,0 1 0 0 0,-1 0 0 0 0,1-1 0 0 0,0 4 0 0 0,14-36-15 0 0,14-54 3 0 0,20-112 0 0 0,-37 149 11 0 0,-7 28-9 0 0,0-1 0 0 0,-2 1 0 0 0,-1-34 0 0 0,0 54 10 0 0,-1 0-1 0 0,0-1 1 0 0,0 1 0 0 0,0-1 0 0 0,0 1-1 0 0,0 0 1 0 0,0-1 0 0 0,0 1-1 0 0,0-1 1 0 0,0 1 0 0 0,0-1-1 0 0,0 1 1 0 0,0 0 0 0 0,0-1-1 0 0,0 1 1 0 0,0-1 0 0 0,-1 1-1 0 0,1 0 1 0 0,0-1 0 0 0,0 1-1 0 0,0-1 1 0 0,-1 1 0 0 0,1 0-1 0 0,0-1 1 0 0,0 1 0 0 0,-1 0-1 0 0,1-1 1 0 0,0 1 0 0 0,-1 0-1 0 0,1 0 1 0 0,0-1 0 0 0,-1 1-1 0 0,1 0 1 0 0,0 0 0 0 0,-1 0-1 0 0,1-1 1 0 0,-1 1 0 0 0,1 0-1 0 0,0 0 1 0 0,-1 0 0 0 0,1 0-1 0 0,-1 0 1 0 0,1 0 0 0 0,-1 0-1 0 0,1 0 1 0 0,0 0 0 0 0,-1 0-1 0 0,1 0 1 0 0,-1 0 0 0 0,1 0-1 0 0,-1 0 1 0 0,1 0 0 0 0,0 0-1 0 0,-1 1 1 0 0,0-1 0 0 0,-1 1-2 0 0,1 0 0 0 0,-1 0 0 0 0,0 0 0 0 0,0 1 0 0 0,1-1 0 0 0,-1 0 0 0 0,0 1 0 0 0,1-1 0 0 0,-2 3-1 0 0,-5 6 2 0 0,2 2-1 0 0,-1-1 0 0 0,1 0 0 0 0,1 1 0 0 0,0 0 0 0 0,1 1 0 0 0,0-1 0 0 0,-3 17 0 0 0,0 11 1 0 0,-7 15-3 0 0,8-35 2 0 0,4-4-41 0 0,3-15-17 0 0,2-11 18 0 0,5-39 13 0 0,3-53 0 0 0,-8 65 23 0 0,0-45 815 0 0,-14 99-658 0 0,-11 52-90 0 0,16-45-52 0 0,-12 28 0 0 0,15-40-8 0 0,0 0 0 0 0,1 0 0 0 0,0 1 0 0 0,1-1 0 0 0,1 0 0 0 0,0 1 0 0 0,2 15 0 0 0,-1 9 0 0 0,-1-23 15 0 0,0-10 6 0 0,0 0 0 0 0,0 0 0 0 0,0 0 0 0 0,0 0 1 0 0,1 0-1 0 0,1 6 0 0 0,-2-9-18 0 0,1 0 0 0 0,-1 0 0 0 0,1 0 0 0 0,-1 0 0 0 0,1 0 0 0 0,0-1 0 0 0,-1 1 0 0 0,1 0 1 0 0,0 0-1 0 0,0 0 0 0 0,0-1 0 0 0,-1 1 0 0 0,1-1 0 0 0,0 1 0 0 0,0 0 0 0 0,0-1 0 0 0,0 1 0 0 0,0-1 0 0 0,0 0 1 0 0,0 1-1 0 0,0-1 0 0 0,0 0 0 0 0,0 0 0 0 0,1 0 0 0 0,-1 0 0 0 0,0 0 0 0 0,0 0 0 0 0,2 0 0 0 0,34 8 267 0 0,-26-3-267 0 0,-11-4-4 0 0,1 0 0 0 0,0-1 0 0 0,-1 1 1 0 0,1-1-1 0 0,0 1 0 0 0,0-1 0 0 0,-1 1 1 0 0,1-1-1 0 0,0 0 0 0 0,0 1 1 0 0,0-1-1 0 0,0 0 0 0 0,0 1 0 0 0,-1-1 1 0 0,1 0-1 0 0,1 0 0 0 0,44 1 17 0 0,-30 1-1 0 0,1-2 0 0 0,0 0 0 0 0,0-1-1 0 0,29-6 1 0 0,-29 4 43 0 0,0 1-1 0 0,1 0 1 0 0,25 2-1 0 0,-42 0-53 0 0,-1 0 115 0 0,-19 7-71 0 0,3-2-44 0 0,0-1-1 0 0,0 0 1 0 0,0-2 0 0 0,-26 2-1 0 0,-21 3 5 0 0,38-2-68 0 0,-1-1 1 0 0,-37 0-1 0 0,78 7 90 0 0,-7-8-21 0 0,1 0 0 0 0,0-1 0 0 0,0 0 0 0 0,-1 0 0 0 0,1-1 0 0 0,16 1 0 0 0,56-7 34 0 0,-13 1 20 0 0,-32 2-22 0 0,5 0 34 0 0,-30 3-47 0 0,-13 1-17 0 0,-48 12-4 0 0,-87 13 0 0 0,105-26-68 0 0,21-1 21 0 0,9 0 27 0 0,4 0 10 0 0,35 11 52 0 0,84-7 78 0 0,-94-4-102 0 0,-26 0-14 0 0,21 0 77 0 0,-21 0-73 0 0,3-1 40 0 0,-105 1-168 0 0,101 0 104 0 0,1-4 7 0 0,0 0 1 0 0,1 0-1 0 0,-1 0 0 0 0,1 1 1 0 0,0-1-1 0 0,0 0 1 0 0,0 1-1 0 0,1 0 0 0 0,-1-1 1 0 0,1 1-1 0 0,5-5 0 0 0,0 0 1 0 0,-3 2 1 0 0,-1-1-1 0 0,1 0 1 0 0,-1 0-1 0 0,0 0 1 0 0,-1 0-1 0 0,0-1 1 0 0,0 0 0 0 0,0 0-1 0 0,-1 1 1 0 0,0-1-1 0 0,-1 0 1 0 0,0-1-1 0 0,0 1 1 0 0,-1-16 0 0 0,-2-7 3 0 0,-2 1 0 0 0,-12-51 0 0 0,9 47-2 0 0,6 28-1 0 0,-2-6 3 0 0,1 0 0 0 0,0 0 0 0 0,1-12 0 0 0,-2-99 77 0 0,4 121-80 0 0,0 0-1 0 0,0-1 1 0 0,0 1-1 0 0,0 0 0 0 0,1-1 1 0 0,-1 1-1 0 0,1 0 1 0 0,-1 0-1 0 0,1 0 1 0 0,0 1-1 0 0,0-1 0 0 0,3-2 1 0 0,10-11 0 0 0,27-47-1 0 0,-40 59 1 0 0,-1-1 0 0 0,0 1 0 0 0,0 0 0 0 0,0-1 0 0 0,-1 1 1 0 0,1-1-1 0 0,-1 1 0 0 0,0-1 0 0 0,0 1 0 0 0,0-1 0 0 0,-1-5 0 0 0,0-15 1 0 0,0 24-7 0 0,-1 0 1 0 0,1 1-1 0 0,-1-1 1 0 0,1 0-1 0 0,-1 1 1 0 0,1-1-1 0 0,-1 0 1 0 0,1 1-1 0 0,0 0 0 0 0,-1-1 1 0 0,-1 2-1 0 0,0 0-12 0 0,2-2 2 0 0,-5 24-285 0 0,6-17 299 0 0,0-6-21 0 0,0-1 0 0 0,0 0 0 0 0,0 1 0 0 0,1-1 0 0 0,-1 0 0 0 0,0 1 0 0 0,-1-1 0 0 0,1 1 0 0 0,0-1 0 0 0,0 0 0 0 0,0 1 0 0 0,0-1 0 0 0,0 1 0 0 0,0-1 0 0 0,0 0 0 0 0,-1 1 0 0 0,1-1 0 0 0,0 0-1 0 0,0 1 1 0 0,0-1 0 0 0,-1 0 0 0 0,1 1 0 0 0,0-1 0 0 0,-1 0 0 0 0,1 0 0 0 0,0 1 0 0 0,0-1 0 0 0,-1 0 0 0 0,1 0 0 0 0,0 1 0 0 0,-1-1 0 0 0,1 0 0 0 0,-1 0 0 0 0,1 0 0 0 0,0 0 0 0 0,-1 0 0 0 0,1 0 0 0 0,-1 0-1 0 0,1 1 1 0 0,0-1 0 0 0,-1 0 0 0 0,1 0 0 0 0,-1-1 0 0 0,-4 3-18 0 0,-3 2 23 0 0,1-1-1 0 0,-1 1 0 0 0,1 1 0 0 0,0-1 0 0 0,0 1 0 0 0,0 1 0 0 0,1-1 0 0 0,-6 7 0 0 0,-8 13-46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" Type="http://schemas.openxmlformats.org/officeDocument/2006/relationships/image" Target="../media/image5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5" Type="http://schemas.openxmlformats.org/officeDocument/2006/relationships/customXml" Target="../ink/ink2.xml"/><Relationship Id="rId15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7E1A-31B5-376C-8819-D2349B502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322" y="1306439"/>
            <a:ext cx="7766936" cy="1646302"/>
          </a:xfrm>
        </p:spPr>
        <p:txBody>
          <a:bodyPr/>
          <a:lstStyle/>
          <a:p>
            <a:pPr algn="ctr"/>
            <a:r>
              <a:rPr lang="en-US" sz="4400" dirty="0"/>
              <a:t>GUEST HOUSE</a:t>
            </a:r>
            <a:br>
              <a:rPr lang="en-US" sz="4400" dirty="0"/>
            </a:br>
            <a:r>
              <a:rPr lang="en-US" sz="4400" dirty="0"/>
              <a:t> MANAGEMENT SYSTEM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3E57F-4687-EF8E-4B75-02D5C6FBA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8822" y="3781836"/>
            <a:ext cx="7766936" cy="2807167"/>
          </a:xfrm>
        </p:spPr>
        <p:txBody>
          <a:bodyPr>
            <a:noAutofit/>
          </a:bodyPr>
          <a:lstStyle/>
          <a:p>
            <a:r>
              <a:rPr lang="en-US" sz="2000" dirty="0"/>
              <a:t>PREPARED BY: GROUP 37</a:t>
            </a:r>
          </a:p>
          <a:p>
            <a:r>
              <a:rPr lang="en-US" sz="2000" dirty="0"/>
              <a:t>UTKARSH KHURANA 20UCS215</a:t>
            </a:r>
          </a:p>
          <a:p>
            <a:r>
              <a:rPr lang="en-US" sz="2000" dirty="0"/>
              <a:t>HRISHIT JHAVERI 20UCS081</a:t>
            </a:r>
          </a:p>
          <a:p>
            <a:r>
              <a:rPr lang="en-US" sz="2000" dirty="0"/>
              <a:t>YASH PALIWAL 20UCS238</a:t>
            </a:r>
          </a:p>
          <a:p>
            <a:r>
              <a:rPr lang="en-US" sz="2000" dirty="0"/>
              <a:t>MIHIR BAGADIA 20UCS116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895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13C1B9-79E4-5EDB-12CB-5E533D536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8191"/>
              </p:ext>
            </p:extLst>
          </p:nvPr>
        </p:nvGraphicFramePr>
        <p:xfrm>
          <a:off x="288100" y="719665"/>
          <a:ext cx="11574047" cy="226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450">
                  <a:extLst>
                    <a:ext uri="{9D8B030D-6E8A-4147-A177-3AD203B41FA5}">
                      <a16:colId xmlns:a16="http://schemas.microsoft.com/office/drawing/2014/main" val="356568568"/>
                    </a:ext>
                  </a:extLst>
                </a:gridCol>
                <a:gridCol w="4592661">
                  <a:extLst>
                    <a:ext uri="{9D8B030D-6E8A-4147-A177-3AD203B41FA5}">
                      <a16:colId xmlns:a16="http://schemas.microsoft.com/office/drawing/2014/main" val="1592116370"/>
                    </a:ext>
                  </a:extLst>
                </a:gridCol>
                <a:gridCol w="5022936">
                  <a:extLst>
                    <a:ext uri="{9D8B030D-6E8A-4147-A177-3AD203B41FA5}">
                      <a16:colId xmlns:a16="http://schemas.microsoft.com/office/drawing/2014/main" val="1505016592"/>
                    </a:ext>
                  </a:extLst>
                </a:gridCol>
              </a:tblGrid>
              <a:tr h="45230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568329"/>
                  </a:ext>
                </a:extLst>
              </a:tr>
              <a:tr h="452306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adds a room to the database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Room is added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678308"/>
                  </a:ext>
                </a:extLst>
              </a:tr>
              <a:tr h="452306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deletes a room from the database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Room deleted from the database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770520"/>
                  </a:ext>
                </a:extLst>
              </a:tr>
              <a:tr h="452306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adds a user to the database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is added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50188"/>
                  </a:ext>
                </a:extLst>
              </a:tr>
              <a:tr h="452306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deletes a user from the database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deleted from the database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2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26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38C5-D01A-532E-B46F-BC3DB25A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56" y="133611"/>
            <a:ext cx="8596668" cy="768263"/>
          </a:xfrm>
        </p:spPr>
        <p:txBody>
          <a:bodyPr/>
          <a:lstStyle/>
          <a:p>
            <a:r>
              <a:rPr lang="en-US" u="sng" dirty="0"/>
              <a:t>Other Non-Functional Requirements</a:t>
            </a:r>
            <a:endParaRPr lang="en-IN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EFE7B-5DA9-C7E4-A8D8-2808D7104A03}"/>
              </a:ext>
            </a:extLst>
          </p:cNvPr>
          <p:cNvSpPr txBox="1"/>
          <p:nvPr/>
        </p:nvSpPr>
        <p:spPr>
          <a:xfrm>
            <a:off x="639756" y="778081"/>
            <a:ext cx="9444624" cy="5484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Performance Requirements: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identified Performance requirements are:</a:t>
            </a:r>
            <a:endParaRPr lang="en-IN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The database shall be able to store records for a minimum of </a:t>
            </a:r>
            <a:r>
              <a:rPr lang="en-US" sz="20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users.</a:t>
            </a:r>
            <a:endParaRPr lang="en-IN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The software shall support concurrent users.</a:t>
            </a:r>
            <a:endParaRPr lang="en-IN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user data shall be easy to recover in case of a data loss.</a:t>
            </a:r>
          </a:p>
          <a:p>
            <a:pPr>
              <a:lnSpc>
                <a:spcPct val="150000"/>
              </a:lnSpc>
            </a:pPr>
            <a:endParaRPr lang="en-IN" sz="2400" dirty="0"/>
          </a:p>
          <a:p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Software Quality Attributes :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Adaptability: The software shall be able to adapt itself to the constant updating environment such as web browsers, operating systems etc. 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Flexibility: The software shall provide a GUI for updating details like deadlines and counselling rounds that have to be frequently edited during the admission process.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Availability: The software shall be available for the users 99% of the time.</a:t>
            </a:r>
            <a:endParaRPr lang="en-IN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6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E1D6D5-0B0D-090C-71C7-CA9391C2E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037" y="0"/>
            <a:ext cx="769363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F28B20-F02B-40CD-2886-358BC27E21B4}"/>
              </a:ext>
            </a:extLst>
          </p:cNvPr>
          <p:cNvSpPr txBox="1"/>
          <p:nvPr/>
        </p:nvSpPr>
        <p:spPr>
          <a:xfrm>
            <a:off x="300625" y="1290181"/>
            <a:ext cx="3068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Use-Case Diagram: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56290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C63B0C-5A1D-BAA4-B5CA-7899CCC5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0" y="586197"/>
            <a:ext cx="11376212" cy="6271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1CCD94-3BA6-9C89-E569-612BA66ABEBE}"/>
              </a:ext>
            </a:extLst>
          </p:cNvPr>
          <p:cNvSpPr txBox="1"/>
          <p:nvPr/>
        </p:nvSpPr>
        <p:spPr>
          <a:xfrm>
            <a:off x="407894" y="161365"/>
            <a:ext cx="1075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Expanding Use-Case as Use-Case Activity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698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DE4BC4-04B9-7B18-C48A-C5C8F1AE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1" y="1578280"/>
            <a:ext cx="11929698" cy="4784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9806B2-11E3-D985-B719-400F523AA20C}"/>
              </a:ext>
            </a:extLst>
          </p:cNvPr>
          <p:cNvSpPr txBox="1"/>
          <p:nvPr/>
        </p:nvSpPr>
        <p:spPr>
          <a:xfrm>
            <a:off x="526093" y="563671"/>
            <a:ext cx="5198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DFD LEVEL 1</a:t>
            </a:r>
            <a:endParaRPr lang="en-IN" sz="4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E95EDAB-5739-8170-0416-A29503C4C3E1}"/>
              </a:ext>
            </a:extLst>
          </p:cNvPr>
          <p:cNvGrpSpPr/>
          <p:nvPr/>
        </p:nvGrpSpPr>
        <p:grpSpPr>
          <a:xfrm>
            <a:off x="604503" y="2293920"/>
            <a:ext cx="259920" cy="66240"/>
            <a:chOff x="604503" y="2293920"/>
            <a:chExt cx="259920" cy="6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FE24720-37CE-02BC-5849-691A5163DAEB}"/>
                    </a:ext>
                  </a:extLst>
                </p14:cNvPr>
                <p14:cNvContentPartPr/>
                <p14:nvPr/>
              </p14:nvContentPartPr>
              <p14:xfrm>
                <a:off x="864063" y="234072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FE24720-37CE-02BC-5849-691A5163DAE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5063" y="2331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6B6BF09-1ED0-1E8C-FB97-270D0E3DE492}"/>
                    </a:ext>
                  </a:extLst>
                </p14:cNvPr>
                <p14:cNvContentPartPr/>
                <p14:nvPr/>
              </p14:nvContentPartPr>
              <p14:xfrm>
                <a:off x="773343" y="2305800"/>
                <a:ext cx="3240" cy="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6B6BF09-1ED0-1E8C-FB97-270D0E3DE49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4703" y="2297160"/>
                  <a:ext cx="208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5FB9647-63DC-7F85-652C-ACADC64771D7}"/>
                    </a:ext>
                  </a:extLst>
                </p14:cNvPr>
                <p14:cNvContentPartPr/>
                <p14:nvPr/>
              </p14:nvContentPartPr>
              <p14:xfrm>
                <a:off x="604503" y="2293920"/>
                <a:ext cx="225720" cy="66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5FB9647-63DC-7F85-652C-ACADC64771D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5863" y="2284920"/>
                  <a:ext cx="24336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A4E44C-D26E-A6E8-7233-6068B09E562D}"/>
                  </a:ext>
                </a:extLst>
              </p14:cNvPr>
              <p14:cNvContentPartPr/>
              <p14:nvPr/>
            </p14:nvContentPartPr>
            <p14:xfrm>
              <a:off x="3268491" y="2189409"/>
              <a:ext cx="67320" cy="125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A4E44C-D26E-A6E8-7233-6068B09E56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59851" y="2180769"/>
                <a:ext cx="84960" cy="143280"/>
              </a:xfrm>
              <a:prstGeom prst="rect">
                <a:avLst/>
              </a:prstGeom>
            </p:spPr>
          </p:pic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E804CD-5CBD-A0FA-85B8-21E0E07F2D78}"/>
              </a:ext>
            </a:extLst>
          </p:cNvPr>
          <p:cNvCxnSpPr/>
          <p:nvPr/>
        </p:nvCxnSpPr>
        <p:spPr>
          <a:xfrm>
            <a:off x="3185160" y="2758440"/>
            <a:ext cx="205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F3B942-AAC5-5912-43A6-CEE783020FDB}"/>
              </a:ext>
            </a:extLst>
          </p:cNvPr>
          <p:cNvCxnSpPr/>
          <p:nvPr/>
        </p:nvCxnSpPr>
        <p:spPr>
          <a:xfrm flipH="1">
            <a:off x="1074420" y="2136069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365FD6-37BE-B129-74CC-A31B7F24AF74}"/>
              </a:ext>
            </a:extLst>
          </p:cNvPr>
          <p:cNvCxnSpPr/>
          <p:nvPr/>
        </p:nvCxnSpPr>
        <p:spPr>
          <a:xfrm flipV="1">
            <a:off x="11491993" y="5060197"/>
            <a:ext cx="0" cy="170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E177A2-AD3D-D5D4-E835-2D4955D7A685}"/>
              </a:ext>
            </a:extLst>
          </p:cNvPr>
          <p:cNvCxnSpPr/>
          <p:nvPr/>
        </p:nvCxnSpPr>
        <p:spPr>
          <a:xfrm flipH="1">
            <a:off x="9508210" y="5145437"/>
            <a:ext cx="178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5F79FAE-AB0B-C767-7098-2E21712A987E}"/>
                  </a:ext>
                </a:extLst>
              </p14:cNvPr>
              <p14:cNvContentPartPr/>
              <p14:nvPr/>
            </p14:nvContentPartPr>
            <p14:xfrm>
              <a:off x="11034290" y="4841460"/>
              <a:ext cx="1080" cy="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5F79FAE-AB0B-C767-7098-2E21712A98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25650" y="4832820"/>
                <a:ext cx="187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131AE5D-751E-40F4-5F47-BD505EC06C52}"/>
                  </a:ext>
                </a:extLst>
              </p14:cNvPr>
              <p14:cNvContentPartPr/>
              <p14:nvPr/>
            </p14:nvContentPartPr>
            <p14:xfrm>
              <a:off x="11020610" y="4833900"/>
              <a:ext cx="69840" cy="107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131AE5D-751E-40F4-5F47-BD505EC06C5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011610" y="4825260"/>
                <a:ext cx="874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694B14E-A8A0-41C3-E835-D7BC596AF61C}"/>
                  </a:ext>
                </a:extLst>
              </p14:cNvPr>
              <p14:cNvContentPartPr/>
              <p14:nvPr/>
            </p14:nvContentPartPr>
            <p14:xfrm>
              <a:off x="9532010" y="5351220"/>
              <a:ext cx="87480" cy="1105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694B14E-A8A0-41C3-E835-D7BC596AF6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23370" y="5342220"/>
                <a:ext cx="1051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EDD7C11-B88B-5AEA-F431-3D5868F7E72A}"/>
                  </a:ext>
                </a:extLst>
              </p14:cNvPr>
              <p14:cNvContentPartPr/>
              <p14:nvPr/>
            </p14:nvContentPartPr>
            <p14:xfrm>
              <a:off x="10397160" y="3667160"/>
              <a:ext cx="33480" cy="313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EDD7C11-B88B-5AEA-F431-3D5868F7E72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88520" y="3658160"/>
                <a:ext cx="511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FC23D5B-48AF-FE4F-346B-064CD98C7418}"/>
                  </a:ext>
                </a:extLst>
              </p14:cNvPr>
              <p14:cNvContentPartPr/>
              <p14:nvPr/>
            </p14:nvContentPartPr>
            <p14:xfrm>
              <a:off x="10217160" y="3685880"/>
              <a:ext cx="177120" cy="308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FC23D5B-48AF-FE4F-346B-064CD98C741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08160" y="3677240"/>
                <a:ext cx="194760" cy="3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772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907505-002E-C8AC-C59C-D7810842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93" y="371475"/>
            <a:ext cx="8582025" cy="6486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F5BB93-EEB2-5F99-2BE6-2AAC0E3878F5}"/>
              </a:ext>
            </a:extLst>
          </p:cNvPr>
          <p:cNvSpPr txBox="1"/>
          <p:nvPr/>
        </p:nvSpPr>
        <p:spPr>
          <a:xfrm>
            <a:off x="448235" y="1855694"/>
            <a:ext cx="23487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E-R Diagram</a:t>
            </a:r>
          </a:p>
        </p:txBody>
      </p:sp>
    </p:spTree>
    <p:extLst>
      <p:ext uri="{BB962C8B-B14F-4D97-AF65-F5344CB8AC3E}">
        <p14:creationId xmlns:p14="http://schemas.microsoft.com/office/powerpoint/2010/main" val="532535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13C720-1DF8-256A-F27B-B46D6CE67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81" y="1410998"/>
            <a:ext cx="8729396" cy="50544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2D8D6B-3B9E-907A-121C-9D2EAC9E624E}"/>
              </a:ext>
            </a:extLst>
          </p:cNvPr>
          <p:cNvSpPr txBox="1"/>
          <p:nvPr/>
        </p:nvSpPr>
        <p:spPr>
          <a:xfrm>
            <a:off x="1419228" y="484093"/>
            <a:ext cx="8262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SEQUENCE DIAGRAM</a:t>
            </a:r>
          </a:p>
          <a:p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2B306-B0BC-DEA0-8408-1FC38715BA38}"/>
              </a:ext>
            </a:extLst>
          </p:cNvPr>
          <p:cNvSpPr txBox="1"/>
          <p:nvPr/>
        </p:nvSpPr>
        <p:spPr>
          <a:xfrm>
            <a:off x="1419228" y="993712"/>
            <a:ext cx="1709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Book Rooms-</a:t>
            </a:r>
          </a:p>
        </p:txBody>
      </p:sp>
    </p:spTree>
    <p:extLst>
      <p:ext uri="{BB962C8B-B14F-4D97-AF65-F5344CB8AC3E}">
        <p14:creationId xmlns:p14="http://schemas.microsoft.com/office/powerpoint/2010/main" val="2603176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56A2ECC-56BC-55D2-CED3-BE54510FD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764" y="16853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3C0E926-4666-2EE3-0FA3-01C00B0443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229775"/>
              </p:ext>
            </p:extLst>
          </p:nvPr>
        </p:nvGraphicFramePr>
        <p:xfrm>
          <a:off x="2599764" y="1685364"/>
          <a:ext cx="5728448" cy="4670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12392025" imgH="8220075" progId="StaticMetafile">
                  <p:embed/>
                </p:oleObj>
              </mc:Choice>
              <mc:Fallback>
                <p:oleObj name="Picture" r:id="rId2" imgW="12392025" imgH="8220075" progId="StaticMetafil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3C0E926-4666-2EE3-0FA3-01C00B04436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764" y="1685364"/>
                        <a:ext cx="5728448" cy="467061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009256-EDBA-6656-169F-70EE068C560F}"/>
              </a:ext>
            </a:extLst>
          </p:cNvPr>
          <p:cNvSpPr txBox="1"/>
          <p:nvPr/>
        </p:nvSpPr>
        <p:spPr>
          <a:xfrm>
            <a:off x="1828799" y="833718"/>
            <a:ext cx="273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Booking Status:</a:t>
            </a:r>
          </a:p>
        </p:txBody>
      </p:sp>
    </p:spTree>
    <p:extLst>
      <p:ext uri="{BB962C8B-B14F-4D97-AF65-F5344CB8AC3E}">
        <p14:creationId xmlns:p14="http://schemas.microsoft.com/office/powerpoint/2010/main" val="898904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1CB2FC-EEE9-4B6C-0149-5A2C3E18B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025" y="0"/>
            <a:ext cx="635597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F1ACF7-9BA2-76E9-2239-31B6D5B69507}"/>
              </a:ext>
            </a:extLst>
          </p:cNvPr>
          <p:cNvSpPr txBox="1"/>
          <p:nvPr/>
        </p:nvSpPr>
        <p:spPr>
          <a:xfrm>
            <a:off x="1219200" y="2218764"/>
            <a:ext cx="32990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UML Class Diagram:</a:t>
            </a:r>
          </a:p>
        </p:txBody>
      </p:sp>
    </p:spTree>
    <p:extLst>
      <p:ext uri="{BB962C8B-B14F-4D97-AF65-F5344CB8AC3E}">
        <p14:creationId xmlns:p14="http://schemas.microsoft.com/office/powerpoint/2010/main" val="107469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0E5D-9EA5-25AB-C8B0-D53148A5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014" y="2698281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10905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77B9-8314-3C54-AE89-285C5CBB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647"/>
          </a:xfrm>
        </p:spPr>
        <p:txBody>
          <a:bodyPr/>
          <a:lstStyle/>
          <a:p>
            <a:r>
              <a:rPr lang="en-IN" dirty="0"/>
              <a:t>Minutes of Meeting(MOM)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A654-BF94-7D71-79B2-58810AC1A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0565"/>
            <a:ext cx="11156078" cy="5289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Date:16 Sept 2022                                   Time: 3:00 PM                              Location: LNMIIT Guest House</a:t>
            </a:r>
          </a:p>
          <a:p>
            <a:pPr marL="0" indent="0">
              <a:buNone/>
            </a:pPr>
            <a:r>
              <a:rPr lang="en-US" dirty="0"/>
              <a:t>Participants Present: Mr. Virendra Kumar, Utkarsh Khurana, </a:t>
            </a:r>
            <a:r>
              <a:rPr lang="en-US" dirty="0" err="1"/>
              <a:t>Hrishit</a:t>
            </a:r>
            <a:r>
              <a:rPr lang="en-US" dirty="0"/>
              <a:t> </a:t>
            </a:r>
            <a:r>
              <a:rPr lang="en-US" dirty="0" err="1"/>
              <a:t>Jhaveri</a:t>
            </a:r>
            <a:r>
              <a:rPr lang="en-US" dirty="0"/>
              <a:t>, Yash </a:t>
            </a:r>
            <a:r>
              <a:rPr lang="en-US" dirty="0" err="1"/>
              <a:t>Paliwal</a:t>
            </a:r>
            <a:r>
              <a:rPr lang="en-US" dirty="0"/>
              <a:t>, Mihir </a:t>
            </a:r>
            <a:r>
              <a:rPr lang="en-US" dirty="0" err="1"/>
              <a:t>Bagadia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Below is the Record of discussions Between our Group and Guest House manager Regarding the SWE Project:-</a:t>
            </a:r>
          </a:p>
          <a:p>
            <a:pPr marL="0" indent="0">
              <a:buNone/>
            </a:pPr>
            <a:r>
              <a:rPr lang="en-US" dirty="0"/>
              <a:t>Summary of Discussion:-</a:t>
            </a:r>
          </a:p>
          <a:p>
            <a:r>
              <a:rPr lang="en-US" dirty="0"/>
              <a:t>Guest House is intended for use only by </a:t>
            </a:r>
            <a:r>
              <a:rPr lang="en-US" dirty="0" err="1"/>
              <a:t>Lnmiit</a:t>
            </a:r>
            <a:r>
              <a:rPr lang="en-US" dirty="0"/>
              <a:t> student and its faculty members.</a:t>
            </a:r>
          </a:p>
          <a:p>
            <a:r>
              <a:rPr lang="en-US" dirty="0"/>
              <a:t>There are total of 14 rooms which are present out of which only 12 can be booked by student/faculty while the other two(VIP rooms) are reserved for administrative purposes and can be booked only on the director’s approval.</a:t>
            </a:r>
          </a:p>
          <a:p>
            <a:r>
              <a:rPr lang="en-US" dirty="0"/>
              <a:t>All Rooms are fully equipped with AC</a:t>
            </a:r>
            <a:r>
              <a:rPr lang="en-IN" dirty="0"/>
              <a:t> &amp; Kettle, double-bed and all other required facility.</a:t>
            </a:r>
          </a:p>
          <a:p>
            <a:r>
              <a:rPr lang="en-IN" dirty="0"/>
              <a:t>To book the room, fill the form of guest house and submit it to Mr</a:t>
            </a:r>
            <a:r>
              <a:rPr lang="en-US" dirty="0"/>
              <a:t>. Virendra Kumar or Mr. Samar Singh. On the Student Dean(Mr. Anupam)’s approval, rooms are booked for the given person.</a:t>
            </a:r>
          </a:p>
          <a:p>
            <a:r>
              <a:rPr lang="en-US" dirty="0"/>
              <a:t>A Room can be booked only for maximum 3-4 days.</a:t>
            </a:r>
          </a:p>
          <a:p>
            <a:r>
              <a:rPr lang="en-US" dirty="0"/>
              <a:t>The confirmation of whether the room is booked or not, will be given only 7 days before by the guest house administration.</a:t>
            </a:r>
          </a:p>
          <a:p>
            <a:r>
              <a:rPr lang="en-US" dirty="0"/>
              <a:t>Payment will be done at checkout. Cost for student for booking the room is Rs.500 only &amp; for faculty members is Rs 250 only (</a:t>
            </a:r>
            <a:r>
              <a:rPr lang="en-US" dirty="0" err="1"/>
              <a:t>upto</a:t>
            </a:r>
            <a:r>
              <a:rPr lang="en-US" dirty="0"/>
              <a:t> 10 bookings annually).</a:t>
            </a:r>
          </a:p>
          <a:p>
            <a:r>
              <a:rPr lang="en-US" dirty="0"/>
              <a:t>The room will be cancelled if the student didn’t show on the assigned date.  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9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6824-D922-9F08-2B2F-E3172AB4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45561-4C70-DC0D-0BD7-CCD9A0C25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[1] </a:t>
            </a:r>
            <a:r>
              <a:rPr lang="en-US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IEEE. </a:t>
            </a:r>
            <a:r>
              <a:rPr lang="en-US" sz="1800" i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IEEE Std 830-1998 IEEE Recommended Practice for Software Requirements Specifications.</a:t>
            </a:r>
            <a:r>
              <a:rPr lang="en-US" sz="18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IEEE Computer Society, 1998.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800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Engineering, Ian Sommerville, Pearson, 2017, 8th edition.</a:t>
            </a:r>
            <a:endParaRPr lang="en-IN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800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Engineering: A Practitioner's Approach by Roger Pressman, TMH, 6th / 7th Editions.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[4] IEEE template for Software Requirements Specification.</a:t>
            </a:r>
            <a:endParaRPr lang="en-IN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00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88CB-A712-EDBF-F677-A923FBC9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2434"/>
          </a:xfrm>
        </p:spPr>
        <p:txBody>
          <a:bodyPr>
            <a:normAutofit/>
          </a:bodyPr>
          <a:lstStyle/>
          <a:p>
            <a:r>
              <a:rPr lang="en-US" sz="3200" u="sng" dirty="0"/>
              <a:t>INTRODUCTION</a:t>
            </a:r>
            <a:endParaRPr lang="en-IN" sz="32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E4236-F0C0-61DC-61F7-7C4EF318B65D}"/>
              </a:ext>
            </a:extLst>
          </p:cNvPr>
          <p:cNvSpPr txBox="1"/>
          <p:nvPr/>
        </p:nvSpPr>
        <p:spPr>
          <a:xfrm>
            <a:off x="677334" y="1315816"/>
            <a:ext cx="10256965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PURPOSE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objective of this Guest House Management System Software Requirement Specification (SRS) is to provide a detailed overview of the GHMS, its parameters, constraints and goals.</a:t>
            </a:r>
          </a:p>
          <a:p>
            <a:endParaRPr lang="en-US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SRS document will be used in the future stages of the project which will help for the development of correct software for the end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SCOPE</a:t>
            </a:r>
          </a:p>
          <a:p>
            <a:endParaRPr lang="en-US" sz="2400" b="1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scope of the to be developed “Guest House Management System” package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</a:rPr>
              <a:t>to provide a system for a guest house to automate its major operations.</a:t>
            </a:r>
            <a:endParaRPr lang="en-US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</a:rPr>
              <a:t>The software automatically reserves 80% of the total rooms on first come first serve basis and rest of the 20% rooms are allotted on priority basis, which is decided manually by the Admin. Our GHMS will have two end users: USER(Students/faculty) and Admin.</a:t>
            </a:r>
            <a:endParaRPr lang="en-US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GHMS consists of Booking Management System, DBMS Server, and Report Generator. End users can check the room’s availability and select and book the rooms. `The Admin will have access to approve, update or modify booking details.</a:t>
            </a:r>
            <a:endParaRPr lang="en-IN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9921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346B-6AD0-2C41-55AE-C8E28592A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0185"/>
          </a:xfrm>
        </p:spPr>
        <p:txBody>
          <a:bodyPr/>
          <a:lstStyle/>
          <a:p>
            <a:r>
              <a:rPr lang="en-US" u="sng" dirty="0"/>
              <a:t>Overall Description</a:t>
            </a:r>
            <a:endParaRPr lang="en-IN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5A032-1A8A-0AE0-A60A-94E5717249B3}"/>
              </a:ext>
            </a:extLst>
          </p:cNvPr>
          <p:cNvSpPr txBox="1"/>
          <p:nvPr/>
        </p:nvSpPr>
        <p:spPr>
          <a:xfrm>
            <a:off x="677334" y="1626669"/>
            <a:ext cx="10439845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Product Functions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Functions For User(s)</a:t>
            </a:r>
            <a:endParaRPr lang="en-IN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Login/ Registration</a:t>
            </a:r>
            <a:endParaRPr lang="en-IN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for Rooms</a:t>
            </a:r>
            <a:endParaRPr lang="en-IN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Room Booking</a:t>
            </a:r>
            <a:endParaRPr lang="en-IN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lang="en-IN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Booking Status</a:t>
            </a:r>
            <a:endParaRPr lang="en-IN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Cancel Booking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Functions For Admin</a:t>
            </a:r>
            <a:endParaRPr lang="en-IN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Confirm/Cancel Booking</a:t>
            </a:r>
            <a:endParaRPr lang="en-IN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Add/Delete Rooms</a:t>
            </a:r>
            <a:endParaRPr lang="en-IN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Add/Delete User</a:t>
            </a:r>
            <a:endParaRPr lang="en-IN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IN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6E403F-1B73-8CEB-1297-B583DCD2B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336" y="1966883"/>
            <a:ext cx="8380726" cy="37216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07C5DD-75BB-1A70-BF3A-524CC0F9136C}"/>
              </a:ext>
            </a:extLst>
          </p:cNvPr>
          <p:cNvSpPr txBox="1"/>
          <p:nvPr/>
        </p:nvSpPr>
        <p:spPr>
          <a:xfrm>
            <a:off x="7132320" y="5759988"/>
            <a:ext cx="172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DFD LEVEL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27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8B46-F02A-E9F0-05D1-D482340E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Perspective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E451E-5428-6C2F-D0C8-7A1957D5D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443" y="2825513"/>
            <a:ext cx="8596312" cy="26412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C2D6A-AD07-C701-7097-857C7314A23F}"/>
              </a:ext>
            </a:extLst>
          </p:cNvPr>
          <p:cNvSpPr txBox="1"/>
          <p:nvPr/>
        </p:nvSpPr>
        <p:spPr>
          <a:xfrm>
            <a:off x="740443" y="2193290"/>
            <a:ext cx="358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Buisness</a:t>
            </a:r>
            <a:r>
              <a:rPr lang="en-IN" dirty="0"/>
              <a:t> Process </a:t>
            </a:r>
            <a:r>
              <a:rPr lang="en-IN" dirty="0" err="1"/>
              <a:t>Modeling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0149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2AA4-F07D-5047-04B1-4C59564A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24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User Classes and Characteristics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C3528-BA8C-5FCB-DC30-D6463843DA2E}"/>
              </a:ext>
            </a:extLst>
          </p:cNvPr>
          <p:cNvSpPr txBox="1"/>
          <p:nvPr/>
        </p:nvSpPr>
        <p:spPr>
          <a:xfrm>
            <a:off x="847023" y="1549667"/>
            <a:ext cx="88071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/>
            <a:r>
              <a:rPr lang="en-US" dirty="0"/>
              <a:t>Following are the User that will be using this Product –</a:t>
            </a:r>
          </a:p>
          <a:p>
            <a:pPr marL="63500"/>
            <a:endParaRPr lang="en-US" dirty="0"/>
          </a:p>
          <a:p>
            <a:pPr marL="349250" indent="-285750">
              <a:buFont typeface="Arial" panose="020B0604020202020204" pitchFamily="34" charset="0"/>
              <a:buChar char="•"/>
            </a:pPr>
            <a:r>
              <a:rPr lang="en-US" dirty="0"/>
              <a:t>A Student who will be using Booking Portal for booking a room in LNMIIT Guest House.</a:t>
            </a:r>
          </a:p>
          <a:p>
            <a:pPr marL="349250" indent="-285750">
              <a:buFont typeface="Arial" panose="020B0604020202020204" pitchFamily="34" charset="0"/>
              <a:buChar char="•"/>
            </a:pPr>
            <a:r>
              <a:rPr lang="en-US" dirty="0"/>
              <a:t>A Faculty member who will be using Booking Portal for booking a room in LNMIIT Guest House.</a:t>
            </a:r>
          </a:p>
          <a:p>
            <a:pPr marL="349250" indent="-285750">
              <a:buFont typeface="Arial" panose="020B0604020202020204" pitchFamily="34" charset="0"/>
              <a:buChar char="•"/>
            </a:pPr>
            <a:r>
              <a:rPr lang="en-US" dirty="0"/>
              <a:t>The administration will use the administration portal for confirming and managing the bookings</a:t>
            </a:r>
          </a:p>
          <a:p>
            <a:pPr marL="3492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85C6A-13C3-5A2D-FE00-70821A8A68DF}"/>
              </a:ext>
            </a:extLst>
          </p:cNvPr>
          <p:cNvSpPr txBox="1"/>
          <p:nvPr/>
        </p:nvSpPr>
        <p:spPr>
          <a:xfrm>
            <a:off x="941295" y="4258235"/>
            <a:ext cx="983428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User Interface</a:t>
            </a:r>
          </a:p>
          <a:p>
            <a:r>
              <a:rPr lang="en-US" b="1" dirty="0"/>
              <a:t>Login Interface: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will be two options to either register using the </a:t>
            </a:r>
            <a:r>
              <a:rPr lang="en-US" dirty="0" err="1"/>
              <a:t>rollNo</a:t>
            </a:r>
            <a:r>
              <a:rPr lang="en-US" dirty="0"/>
              <a:t> for students or register using the </a:t>
            </a:r>
            <a:r>
              <a:rPr lang="en-US" dirty="0" err="1"/>
              <a:t>EmployeeID</a:t>
            </a:r>
            <a:r>
              <a:rPr lang="en-US" dirty="0"/>
              <a:t> for faculty login and registration.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login, the user shall see the dashboard which will have 3 options – search for rooms, cancel booking and check booking status.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28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A27A7-295D-D4DB-FAE5-51538F7CE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5" y="753035"/>
            <a:ext cx="11116235" cy="58718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Administration Interface: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user shall verify themselves through an authentication process before making any changes(add/edit) to the Admission Portal.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Administrator will be provided with GUI’s which can be used to add/edit important details regarding Guest House, like add room, delete room, add user, delete user, check pending request.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check pending request option, a new window will open which will show all the pending room booking requests and the details of the check-in, check-out dates, no of person, names of guests.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admin can review and either accept or reject the booking.</a:t>
            </a:r>
          </a:p>
          <a:p>
            <a:pPr marL="0" indent="0">
              <a:buNone/>
            </a:pPr>
            <a:r>
              <a:rPr lang="en-US" b="1" dirty="0"/>
              <a:t>Room booking interface: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will be an option to enter the check in and check out dates for which the user wants a room.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 the next page, the user can see the rooms which are available on the requested dates and their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user can proceed to book the room by clicking the send booking request button where he will be given a form in which he has to enter the names of the guest, number of guest, no of days, contact number and the price will be displayed.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Then the request would be sent to the admin.</a:t>
            </a:r>
          </a:p>
          <a:p>
            <a:pPr marL="0" indent="0">
              <a:buNone/>
            </a:pPr>
            <a:r>
              <a:rPr lang="en-US" b="1" dirty="0"/>
              <a:t>Check booking status: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user can see the status of the booking request on this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 admin has confirmed the booking, there will be an option to pay the booking amount.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payment, the user will be able to download the booking receipt.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50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204C-FC62-5B31-42F5-B5517CBF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935"/>
          </a:xfrm>
        </p:spPr>
        <p:txBody>
          <a:bodyPr>
            <a:normAutofit/>
          </a:bodyPr>
          <a:lstStyle/>
          <a:p>
            <a:r>
              <a:rPr lang="en-US" sz="3200" u="sng" dirty="0"/>
              <a:t>EXTERNAL INTERFACE REQUIREMENTS</a:t>
            </a:r>
            <a:endParaRPr lang="en-IN" sz="3200" u="sn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48B2AB-B288-9673-C4F6-3BC90E11E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497896"/>
              </p:ext>
            </p:extLst>
          </p:nvPr>
        </p:nvGraphicFramePr>
        <p:xfrm>
          <a:off x="154890" y="1270535"/>
          <a:ext cx="12037111" cy="536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471">
                  <a:extLst>
                    <a:ext uri="{9D8B030D-6E8A-4147-A177-3AD203B41FA5}">
                      <a16:colId xmlns:a16="http://schemas.microsoft.com/office/drawing/2014/main" val="2140001137"/>
                    </a:ext>
                  </a:extLst>
                </a:gridCol>
                <a:gridCol w="6429220">
                  <a:extLst>
                    <a:ext uri="{9D8B030D-6E8A-4147-A177-3AD203B41FA5}">
                      <a16:colId xmlns:a16="http://schemas.microsoft.com/office/drawing/2014/main" val="3748953153"/>
                    </a:ext>
                  </a:extLst>
                </a:gridCol>
                <a:gridCol w="4655420">
                  <a:extLst>
                    <a:ext uri="{9D8B030D-6E8A-4147-A177-3AD203B41FA5}">
                      <a16:colId xmlns:a16="http://schemas.microsoft.com/office/drawing/2014/main" val="2643174887"/>
                    </a:ext>
                  </a:extLst>
                </a:gridCol>
              </a:tblGrid>
              <a:tr h="510606">
                <a:tc>
                  <a:txBody>
                    <a:bodyPr/>
                    <a:lstStyle/>
                    <a:p>
                      <a:r>
                        <a:rPr lang="en-US" dirty="0"/>
                        <a:t>SR.NO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RESPONSE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21161"/>
                  </a:ext>
                </a:extLst>
              </a:tr>
              <a:tr h="60592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Applicant accesses the Portal through the Internet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will display the following options: a) User Id b) Password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554885"/>
                  </a:ext>
                </a:extLst>
              </a:tr>
              <a:tr h="51060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Applicant logs in using the assigned Application Id and Password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will validate the details and show the Applicant Portal's Initial Screen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87878"/>
                  </a:ext>
                </a:extLst>
              </a:tr>
              <a:tr h="51060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rooms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if rooms are available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27108"/>
                  </a:ext>
                </a:extLst>
              </a:tr>
              <a:tr h="51060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user request GHMS creates a new booking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new booking object is created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7480"/>
                  </a:ext>
                </a:extLst>
              </a:tr>
              <a:tr h="51060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makes payment to complete his 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completes booking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51096"/>
                  </a:ext>
                </a:extLst>
              </a:tr>
              <a:tr h="51060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booking 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GHMS provides booking status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121927"/>
                  </a:ext>
                </a:extLst>
              </a:tr>
              <a:tr h="510606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 Initiates cancellation 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Refund process is initiated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39922"/>
                  </a:ext>
                </a:extLst>
              </a:tr>
              <a:tr h="51060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 uses his credentials to access GHMS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 is granted access to GHMS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3207"/>
                  </a:ext>
                </a:extLst>
              </a:tr>
              <a:tr h="510606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confirms the booking from waiting list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Booking status confirmed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86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1584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1326</Words>
  <Application>Microsoft Office PowerPoint</Application>
  <PresentationFormat>Widescreen</PresentationFormat>
  <Paragraphs>144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Candara</vt:lpstr>
      <vt:lpstr>Roboto</vt:lpstr>
      <vt:lpstr>Symbol</vt:lpstr>
      <vt:lpstr>Times</vt:lpstr>
      <vt:lpstr>Times New Roman</vt:lpstr>
      <vt:lpstr>Trebuchet MS</vt:lpstr>
      <vt:lpstr>Wingdings</vt:lpstr>
      <vt:lpstr>Wingdings 3</vt:lpstr>
      <vt:lpstr>Facet</vt:lpstr>
      <vt:lpstr>Picture</vt:lpstr>
      <vt:lpstr>GUEST HOUSE  MANAGEMENT SYSTEM</vt:lpstr>
      <vt:lpstr>Minutes of Meeting(MOM)</vt:lpstr>
      <vt:lpstr>References</vt:lpstr>
      <vt:lpstr>INTRODUCTION</vt:lpstr>
      <vt:lpstr>Overall Description</vt:lpstr>
      <vt:lpstr>Product Perspective</vt:lpstr>
      <vt:lpstr>User Classes and Characteristics</vt:lpstr>
      <vt:lpstr>PowerPoint Presentation</vt:lpstr>
      <vt:lpstr>EXTERNAL INTERFACE REQUIREMENTS</vt:lpstr>
      <vt:lpstr>PowerPoint Presentation</vt:lpstr>
      <vt:lpstr>Other Non-Functional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GUEST HOUSE  MANAGEMENT SYSTEM</dc:title>
  <dc:creator>Hrishit Jhaveri</dc:creator>
  <cp:lastModifiedBy>Hrishit Jhaveri</cp:lastModifiedBy>
  <cp:revision>14</cp:revision>
  <dcterms:created xsi:type="dcterms:W3CDTF">2022-10-10T20:26:21Z</dcterms:created>
  <dcterms:modified xsi:type="dcterms:W3CDTF">2022-10-11T05:43:11Z</dcterms:modified>
</cp:coreProperties>
</file>