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  <p:sldMasterId id="2147483701" r:id="rId2"/>
    <p:sldMasterId id="2147483713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8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1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8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20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3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65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1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5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7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1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8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CDC22-7E4A-007B-76F0-C1DDF0A2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D18E7DF-6B38-4E3D-3EAF-7934417D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Similarity SMC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3CA1B0F-A26C-6542-0BE8-CA08469A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ar-YE" dirty="0">
                <a:solidFill>
                  <a:srgbClr val="FFFFFF"/>
                </a:solidFill>
              </a:rPr>
              <a:t>أنس عبدالله الذارعي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8B806C-2B31-28AD-1A95-9719CB14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Distance Measures in Machine Learning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C905918-C547-7C15-E577-93AB2D8F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Find the distance between two objects represented by attribute values     X = (1, 0, 0, 0, 0, 0, 0, 0, 0, 0)</a:t>
            </a:r>
          </a:p>
          <a:p>
            <a:pPr marL="0" indent="0" algn="l" rtl="0">
              <a:buNone/>
            </a:pPr>
            <a:r>
              <a:rPr lang="en-US" sz="3600" dirty="0"/>
              <a:t>			 and Y = (0, 0, 0, 0, 0, 0, 1, 0, 0, 1)</a:t>
            </a:r>
          </a:p>
        </p:txBody>
      </p:sp>
    </p:spTree>
    <p:extLst>
      <p:ext uri="{BB962C8B-B14F-4D97-AF65-F5344CB8AC3E}">
        <p14:creationId xmlns:p14="http://schemas.microsoft.com/office/powerpoint/2010/main" val="366697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CCE46F-B758-A5C8-3AA9-3F81E9CF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Simple Matching Coefficient (SMC)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50DDE86-AA6D-445F-F142-E2933B08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X = (1, 0, 0, 0, 0, 0, 0, 0, 0, 0) and</a:t>
            </a:r>
          </a:p>
          <a:p>
            <a:pPr algn="l" rtl="0"/>
            <a:r>
              <a:rPr lang="en-US" sz="3600" dirty="0"/>
              <a:t>Y = (0, 0, 0, 0, 0, 0, 1, 0, 0, 1)</a:t>
            </a:r>
          </a:p>
          <a:p>
            <a:pPr algn="l" rtl="0"/>
            <a:r>
              <a:rPr lang="en-US" sz="3600" dirty="0"/>
              <a:t>F01 </a:t>
            </a:r>
            <a:r>
              <a:rPr lang="en-US" sz="3600" dirty="0">
                <a:sym typeface="Wingdings" panose="05000000000000000000" pitchFamily="2" charset="2"/>
              </a:rPr>
              <a:t> Value of x is 0 and y is 1 = 2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F10  Value of x is 1 and y is 0 = 1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F00  Value of x is 0 and y is 0 = 7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F11  Value of x is 1 and y is 1 = 0</a:t>
            </a:r>
            <a:endParaRPr lang="en-US" sz="36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5B62BF2-FF68-ECFF-E3C9-F130FEBF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6" y="1690688"/>
            <a:ext cx="38285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4B5C17-095F-754B-D5FA-9D8D3D3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Jaccard Coefficient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E40419-9C0B-B8A9-DB10-6B8C029D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 (1, 0, 0, 0, 0, 0, 0, 0, 0, 0)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= (0, 0, 0, 0, 0, 0, 1, 0, 0, 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F01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Value of x is 0 and y is 1 =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F10  Value of x is 1 and y is 0 =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F00  Value of x is 0 and y is 0 = 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F11  Value of x is 1 and y is 1 = 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l" rtl="0"/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1B32146-A6EF-D985-1E4C-69AEAA6F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80" y="1976855"/>
            <a:ext cx="3357920" cy="40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1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TM02892315[[fn=ربطة]]</Template>
  <TotalTime>102</TotalTime>
  <Words>277</Words>
  <Application>Microsoft Office PowerPoint</Application>
  <PresentationFormat>شاشة عريضة</PresentationFormat>
  <Paragraphs>19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أثر رجعي</vt:lpstr>
      <vt:lpstr>Similarity SMC</vt:lpstr>
      <vt:lpstr>Distance Measures in Machine Learning</vt:lpstr>
      <vt:lpstr>Simple Matching Coefficient (SMC)</vt:lpstr>
      <vt:lpstr>Jaccard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Anas Al-Dharei</dc:creator>
  <cp:lastModifiedBy>Anas Al-Dharei</cp:lastModifiedBy>
  <cp:revision>6</cp:revision>
  <dcterms:created xsi:type="dcterms:W3CDTF">2024-02-12T18:09:13Z</dcterms:created>
  <dcterms:modified xsi:type="dcterms:W3CDTF">2024-02-15T07:24:20Z</dcterms:modified>
</cp:coreProperties>
</file>