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AByadav/AICTE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1" y="4586365"/>
            <a:ext cx="820211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Abhishek Kumar 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Sri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Aurobind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Technology, Indore(M.P.)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Electrical and Electronics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Expansion to audi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 and video steganography.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Non detectable by AI.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Auto-destructible(encrypted data is available for limited period of time)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n-lt"/>
              <a:cs typeface="+mn-lt"/>
            </a:endParaRP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Whenever sharing a confidential message/data, confidentiality is utmost priority.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Traditional cryptography/ciphering is widely known so easy to recognise and decipher.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Needed a way which can disguise the message as a normal image, and message is password protected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Platform: Windows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Programming language: Python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Library :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OpenCV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Hides the text message in an image format without noticeable difference.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Encrypts the file without changing its extension.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Encrypts the data without significantly changing the size of image file.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The encrypted file can be shared around and still holds the data.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Since its LSB steganography, it doesn’t affects the quality of the image.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Banking sector: </a:t>
            </a:r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Bank to bank or bank to customer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Government Entity</a:t>
            </a:r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Defence, secret services to communicated within and with each 								other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Cybersecurity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personals: </a:t>
            </a:r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 infest a system or to securely communicate.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Journalists: </a:t>
            </a:r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Securely transfer piece of information without the information getting leaked.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2" y="1203779"/>
            <a:ext cx="4617376" cy="467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316048" y="3379829"/>
            <a:ext cx="6676190" cy="2471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94" y="1164772"/>
            <a:ext cx="1787778" cy="1800000"/>
          </a:xfrm>
          <a:prstGeom prst="rect">
            <a:avLst/>
          </a:prstGeom>
        </p:spPr>
      </p:pic>
      <p:pic>
        <p:nvPicPr>
          <p:cNvPr id="1026" name="Picture 2" descr="C:\Users\abhishek\Desktop\Stego\Steganography\encrypted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407" y="1164772"/>
            <a:ext cx="178777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286" y="5943991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Code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7385" y="294904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Input Image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96799" y="2964772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Encrypted image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8665" y="5851257"/>
            <a:ext cx="483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Decrypted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Hiding text in an image file is incredibly useful in a lot of situations.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Provides data privacy from general public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However it can be detected by a skilled person and can also be decrypted by brute force as it doesn’t offer limited no. of tries.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Can be used to sent malwares and infest devices by threat attacks</a:t>
            </a:r>
            <a:endParaRPr lang="en-I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https://github.com/itsAByadav/AICTE-Steganography.git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269</TotalTime>
  <Words>275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Abhishek Kumar Yadav</cp:lastModifiedBy>
  <cp:revision>33</cp:revision>
  <dcterms:created xsi:type="dcterms:W3CDTF">2021-05-26T16:50:10Z</dcterms:created>
  <dcterms:modified xsi:type="dcterms:W3CDTF">2025-02-26T10:02:24Z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