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5ACE7DC-7AD6-4AC6-A563-F248DBF897BD}" type="datetimeFigureOut">
              <a:rPr lang="en-US" smtClean="0"/>
              <a:pPr/>
              <a:t>1/6/2020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61CB3D7-1BA8-470F-85C1-2228F5B6CD9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ACE7DC-7AD6-4AC6-A563-F248DBF897BD}" type="datetimeFigureOut">
              <a:rPr lang="en-US" smtClean="0"/>
              <a:pPr/>
              <a:t>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CB3D7-1BA8-470F-85C1-2228F5B6CD9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ACE7DC-7AD6-4AC6-A563-F248DBF897BD}" type="datetimeFigureOut">
              <a:rPr lang="en-US" smtClean="0"/>
              <a:pPr/>
              <a:t>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CB3D7-1BA8-470F-85C1-2228F5B6CD9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ACE7DC-7AD6-4AC6-A563-F248DBF897BD}" type="datetimeFigureOut">
              <a:rPr lang="en-US" smtClean="0"/>
              <a:pPr/>
              <a:t>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CB3D7-1BA8-470F-85C1-2228F5B6CD9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ACE7DC-7AD6-4AC6-A563-F248DBF897BD}" type="datetimeFigureOut">
              <a:rPr lang="en-US" smtClean="0"/>
              <a:pPr/>
              <a:t>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CB3D7-1BA8-470F-85C1-2228F5B6CD9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ACE7DC-7AD6-4AC6-A563-F248DBF897BD}" type="datetimeFigureOut">
              <a:rPr lang="en-US" smtClean="0"/>
              <a:pPr/>
              <a:t>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CB3D7-1BA8-470F-85C1-2228F5B6CD9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ACE7DC-7AD6-4AC6-A563-F248DBF897BD}" type="datetimeFigureOut">
              <a:rPr lang="en-US" smtClean="0"/>
              <a:pPr/>
              <a:t>1/6/2020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1CB3D7-1BA8-470F-85C1-2228F5B6CD9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ACE7DC-7AD6-4AC6-A563-F248DBF897BD}" type="datetimeFigureOut">
              <a:rPr lang="en-US" smtClean="0"/>
              <a:pPr/>
              <a:t>1/6/2020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CB3D7-1BA8-470F-85C1-2228F5B6CD9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CE7DC-7AD6-4AC6-A563-F248DBF897BD}" type="datetimeFigureOut">
              <a:rPr lang="en-US" smtClean="0"/>
              <a:pPr/>
              <a:t>1/6/2020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1CB3D7-1BA8-470F-85C1-2228F5B6CD9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ACE7DC-7AD6-4AC6-A563-F248DBF897BD}" type="datetimeFigureOut">
              <a:rPr lang="en-US" smtClean="0"/>
              <a:pPr/>
              <a:t>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CB3D7-1BA8-470F-85C1-2228F5B6CD9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ACE7DC-7AD6-4AC6-A563-F248DBF897BD}" type="datetimeFigureOut">
              <a:rPr lang="en-US" smtClean="0"/>
              <a:pPr/>
              <a:t>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61CB3D7-1BA8-470F-85C1-2228F5B6CD9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5ACE7DC-7AD6-4AC6-A563-F248DBF897BD}" type="datetimeFigureOut">
              <a:rPr lang="en-US" smtClean="0"/>
              <a:pPr/>
              <a:t>1/6/2020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1CB3D7-1BA8-470F-85C1-2228F5B6CD9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5"/>
                </a:solidFill>
              </a:rPr>
              <a:t>GRAPHICAL USER INTERFACE</a:t>
            </a:r>
            <a:endParaRPr lang="en-IN" dirty="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37).png"/>
          <p:cNvPicPr>
            <a:picLocks noChangeAspect="1"/>
          </p:cNvPicPr>
          <p:nvPr/>
        </p:nvPicPr>
        <p:blipFill>
          <a:blip r:embed="rId2"/>
          <a:stretch>
            <a:fillRect/>
          </a:stretch>
        </p:blipFill>
        <p:spPr>
          <a:xfrm>
            <a:off x="500034" y="1428736"/>
            <a:ext cx="8001056" cy="4287535"/>
          </a:xfrm>
          <a:prstGeom prst="rect">
            <a:avLst/>
          </a:prstGeom>
        </p:spPr>
      </p:pic>
      <p:sp>
        <p:nvSpPr>
          <p:cNvPr id="4" name="Title 3"/>
          <p:cNvSpPr>
            <a:spLocks noGrp="1"/>
          </p:cNvSpPr>
          <p:nvPr>
            <p:ph type="title"/>
          </p:nvPr>
        </p:nvSpPr>
        <p:spPr>
          <a:xfrm>
            <a:off x="285688" y="5500702"/>
            <a:ext cx="8858312" cy="1143000"/>
          </a:xfrm>
        </p:spPr>
        <p:txBody>
          <a:bodyPr>
            <a:normAutofit/>
          </a:bodyPr>
          <a:lstStyle/>
          <a:p>
            <a:r>
              <a:rPr lang="en-IN" sz="3600" b="1" u="sng" dirty="0" smtClean="0">
                <a:solidFill>
                  <a:schemeClr val="tx1"/>
                </a:solidFill>
              </a:rPr>
              <a:t>GUI OF THE DETECTION OF CERVICAL CANCER</a:t>
            </a:r>
            <a:endParaRPr lang="en-IN" sz="3600" b="1" u="sng" dirty="0">
              <a:solidFill>
                <a:schemeClr val="tx1"/>
              </a:solidFill>
            </a:endParaRPr>
          </a:p>
        </p:txBody>
      </p:sp>
      <p:cxnSp>
        <p:nvCxnSpPr>
          <p:cNvPr id="6" name="Straight Arrow Connector 5"/>
          <p:cNvCxnSpPr/>
          <p:nvPr/>
        </p:nvCxnSpPr>
        <p:spPr>
          <a:xfrm rot="5400000" flipH="1" flipV="1">
            <a:off x="1358084" y="1642256"/>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7144562" y="1642256"/>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3929852" y="149938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57290" y="714356"/>
            <a:ext cx="1071570" cy="369332"/>
          </a:xfrm>
          <a:prstGeom prst="rect">
            <a:avLst/>
          </a:prstGeom>
          <a:noFill/>
        </p:spPr>
        <p:txBody>
          <a:bodyPr wrap="square" rtlCol="0">
            <a:spAutoFit/>
          </a:bodyPr>
          <a:lstStyle/>
          <a:p>
            <a:pPr algn="ctr"/>
            <a:r>
              <a:rPr lang="en-IN" dirty="0" smtClean="0"/>
              <a:t>AXES</a:t>
            </a:r>
            <a:endParaRPr lang="en-IN" dirty="0"/>
          </a:p>
        </p:txBody>
      </p:sp>
      <p:sp>
        <p:nvSpPr>
          <p:cNvPr id="16" name="TextBox 15"/>
          <p:cNvSpPr txBox="1"/>
          <p:nvPr/>
        </p:nvSpPr>
        <p:spPr>
          <a:xfrm>
            <a:off x="3357554" y="714356"/>
            <a:ext cx="1928826" cy="369332"/>
          </a:xfrm>
          <a:prstGeom prst="rect">
            <a:avLst/>
          </a:prstGeom>
          <a:noFill/>
        </p:spPr>
        <p:txBody>
          <a:bodyPr wrap="square" rtlCol="0">
            <a:spAutoFit/>
          </a:bodyPr>
          <a:lstStyle/>
          <a:p>
            <a:pPr algn="ctr"/>
            <a:r>
              <a:rPr lang="en-IN" dirty="0" smtClean="0"/>
              <a:t>STATIC TEXT</a:t>
            </a:r>
            <a:endParaRPr lang="en-IN" dirty="0"/>
          </a:p>
        </p:txBody>
      </p:sp>
      <p:sp>
        <p:nvSpPr>
          <p:cNvPr id="17" name="TextBox 16"/>
          <p:cNvSpPr txBox="1"/>
          <p:nvPr/>
        </p:nvSpPr>
        <p:spPr>
          <a:xfrm>
            <a:off x="6643702" y="642918"/>
            <a:ext cx="2286016" cy="369332"/>
          </a:xfrm>
          <a:prstGeom prst="rect">
            <a:avLst/>
          </a:prstGeom>
          <a:noFill/>
        </p:spPr>
        <p:txBody>
          <a:bodyPr wrap="square" rtlCol="0">
            <a:spAutoFit/>
          </a:bodyPr>
          <a:lstStyle/>
          <a:p>
            <a:pPr algn="ctr"/>
            <a:r>
              <a:rPr lang="en-IN" dirty="0" smtClean="0"/>
              <a:t>PUSH BUTTON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14422"/>
            <a:ext cx="9144000" cy="4985980"/>
          </a:xfrm>
          <a:prstGeom prst="rect">
            <a:avLst/>
          </a:prstGeom>
          <a:noFill/>
        </p:spPr>
        <p:txBody>
          <a:bodyPr wrap="square" rtlCol="0">
            <a:spAutoFit/>
          </a:bodyPr>
          <a:lstStyle/>
          <a:p>
            <a:pPr algn="just">
              <a:buFont typeface="Arial" pitchFamily="34" charset="0"/>
              <a:buChar char="•"/>
            </a:pPr>
            <a:endParaRPr lang="en-IN" sz="2400" dirty="0" smtClean="0">
              <a:latin typeface="Times New Roman" pitchFamily="18" charset="0"/>
              <a:cs typeface="Times New Roman" pitchFamily="18" charset="0"/>
            </a:endParaRPr>
          </a:p>
          <a:p>
            <a:pPr>
              <a:buFont typeface="Wingdings" pitchFamily="2" charset="2"/>
              <a:buChar char="Ø"/>
            </a:pPr>
            <a:r>
              <a:rPr lang="en-IN" sz="2400" u="sng" dirty="0" smtClean="0">
                <a:latin typeface="Times New Roman" pitchFamily="18" charset="0"/>
                <a:cs typeface="Times New Roman" pitchFamily="18" charset="0"/>
              </a:rPr>
              <a:t>AXES</a:t>
            </a:r>
            <a:r>
              <a:rPr lang="en-IN" sz="2400" dirty="0" smtClean="0">
                <a:latin typeface="Times New Roman" pitchFamily="18" charset="0"/>
                <a:cs typeface="Times New Roman" pitchFamily="18" charset="0"/>
              </a:rPr>
              <a:t> : Axes are the display section of the report from the processed image obtained from the image that was provided as an input. There are multiple axes to provide different analysis of the image that has been fed  as the input.</a:t>
            </a:r>
            <a:r>
              <a:rPr lang="en-IN" sz="2400" dirty="0" smtClean="0"/>
              <a:t/>
            </a:r>
            <a:br>
              <a:rPr lang="en-IN" sz="2400" dirty="0" smtClean="0"/>
            </a:br>
            <a:endParaRPr lang="en-IN" sz="2400" dirty="0" smtClean="0">
              <a:latin typeface="Times New Roman" pitchFamily="18" charset="0"/>
              <a:cs typeface="Times New Roman" pitchFamily="18" charset="0"/>
            </a:endParaRPr>
          </a:p>
          <a:p>
            <a:pPr algn="just">
              <a:buFont typeface="Wingdings" pitchFamily="2" charset="2"/>
              <a:buChar char="Ø"/>
            </a:pPr>
            <a:r>
              <a:rPr lang="en-IN" sz="2400" u="sng" dirty="0" smtClean="0">
                <a:latin typeface="Times New Roman" pitchFamily="18" charset="0"/>
                <a:cs typeface="Times New Roman" pitchFamily="18" charset="0"/>
              </a:rPr>
              <a:t>STATIC TEXT</a:t>
            </a:r>
            <a:r>
              <a:rPr lang="en-IN" sz="2400" dirty="0" smtClean="0">
                <a:latin typeface="Times New Roman" pitchFamily="18" charset="0"/>
                <a:cs typeface="Times New Roman" pitchFamily="18" charset="0"/>
              </a:rPr>
              <a:t>: Static text is the header of the analysis and gives the title of the analysis being provided by the axes</a:t>
            </a:r>
            <a:r>
              <a:rPr lang="en-IN" dirty="0" smtClean="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a:p>
            <a:pPr algn="just">
              <a:buFont typeface="Wingdings" pitchFamily="2" charset="2"/>
              <a:buChar char="Ø"/>
            </a:pPr>
            <a:r>
              <a:rPr lang="en-IN" sz="2400" u="sng" dirty="0" smtClean="0">
                <a:latin typeface="Times New Roman" pitchFamily="18" charset="0"/>
                <a:cs typeface="Times New Roman" pitchFamily="18" charset="0"/>
              </a:rPr>
              <a:t>PUSH BUTTON</a:t>
            </a:r>
            <a:r>
              <a:rPr lang="en-IN" sz="2400" dirty="0" smtClean="0">
                <a:latin typeface="Times New Roman" pitchFamily="18" charset="0"/>
                <a:cs typeface="Times New Roman" pitchFamily="18" charset="0"/>
              </a:rPr>
              <a:t>: Push button is the interactive components of the GUI. The operations to be performed using the GUI is accomplished using the Push Buttons</a:t>
            </a:r>
          </a:p>
          <a:p>
            <a:pPr algn="just"/>
            <a:endParaRPr lang="en-IN" dirty="0">
              <a:solidFill>
                <a:schemeClr val="tx2"/>
              </a:solidFill>
              <a:latin typeface="Times New Roman" pitchFamily="18" charset="0"/>
              <a:cs typeface="Times New Roman" pitchFamily="18" charset="0"/>
            </a:endParaRPr>
          </a:p>
          <a:p>
            <a:pPr algn="just">
              <a:buFont typeface="Arial" pitchFamily="34" charset="0"/>
              <a:buChar char="•"/>
            </a:pPr>
            <a:endParaRPr lang="en-IN" dirty="0">
              <a:solidFill>
                <a:schemeClr val="tx2"/>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TotalTime>
  <Words>59</Words>
  <Application>Microsoft Office PowerPoint</Application>
  <PresentationFormat>On-screen Show (4:3)</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GRAPHICAL USER INTERFACE</vt:lpstr>
      <vt:lpstr>GUI OF THE DETECTION OF CERVICAL CANCER</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USER INTERFACE</dc:title>
  <dc:creator>Lenovo</dc:creator>
  <cp:lastModifiedBy>HP</cp:lastModifiedBy>
  <cp:revision>5</cp:revision>
  <dcterms:created xsi:type="dcterms:W3CDTF">2020-01-05T16:44:51Z</dcterms:created>
  <dcterms:modified xsi:type="dcterms:W3CDTF">2020-01-06T02:37:19Z</dcterms:modified>
</cp:coreProperties>
</file>