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BDAD5-C2B0-436A-9CFC-EB8FA3B71EE0}" type="datetimeFigureOut">
              <a:rPr lang="en-US" smtClean="0"/>
              <a:pPr/>
              <a:t>2/19/2020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0808-4194-4839-8213-EE189C0AFC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C0808-4194-4839-8213-EE189C0AFCF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2/19/2020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8305800" cy="114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USER INTERFACE</a:t>
            </a:r>
            <a:endParaRPr lang="en-IN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28802"/>
            <a:ext cx="9144000" cy="4677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b="1" dirty="0" smtClean="0"/>
              <a:t>UPLOADING AN IMAGE </a:t>
            </a:r>
            <a:endParaRPr lang="en-IN" sz="44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928802"/>
            <a:ext cx="8429684" cy="41434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GREYSCALE CONVERSION</a:t>
            </a:r>
            <a:endParaRPr lang="en-IN" b="1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82" y="1928802"/>
            <a:ext cx="8715436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>GAUSSAIN FILTER</a:t>
            </a:r>
            <a:endParaRPr lang="en-IN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2194560"/>
            <a:ext cx="8643998" cy="38776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071546"/>
            <a:ext cx="8229600" cy="11430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GROUPING AFFECTED CELLS 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8001056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4500" b="1" dirty="0" smtClean="0"/>
              <a:t>CANNY EDGE TECHNIQUE</a:t>
            </a:r>
            <a:endParaRPr lang="en-IN" sz="4500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2071678"/>
            <a:ext cx="8286808" cy="42148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17</Words>
  <Application>Microsoft Office PowerPoint</Application>
  <PresentationFormat>On-screen Show (4:3)</PresentationFormat>
  <Paragraphs>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IMPLEMENTATION</vt:lpstr>
      <vt:lpstr>USER INTERFACE</vt:lpstr>
      <vt:lpstr>UPLOADING AN IMAGE </vt:lpstr>
      <vt:lpstr>GREYSCALE CONVERSION</vt:lpstr>
      <vt:lpstr>GAUSSAIN FILTER</vt:lpstr>
      <vt:lpstr>GROUPING AFFECTED CELLS  </vt:lpstr>
      <vt:lpstr>CANNY EDGE TECHNIQUE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PRE-PROCESSING</dc:title>
  <dc:creator>Lenovo</dc:creator>
  <cp:lastModifiedBy>Lenovo</cp:lastModifiedBy>
  <cp:revision>7</cp:revision>
  <dcterms:created xsi:type="dcterms:W3CDTF">2020-01-13T07:56:38Z</dcterms:created>
  <dcterms:modified xsi:type="dcterms:W3CDTF">2020-02-18T20:14:57Z</dcterms:modified>
</cp:coreProperties>
</file>