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3" d="100"/>
          <a:sy n="73" d="100"/>
        </p:scale>
        <p:origin x="-12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2/13/2020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/>
              <a:t>GREY-SCALE CONVESRION</a:t>
            </a:r>
            <a:endParaRPr lang="en-IN" sz="4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2357430"/>
            <a:ext cx="9144000" cy="47863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biological RGB cell image (bitmap image) is converted into grey-scale image.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In this step 3D image is converted into 2D image. </a:t>
            </a:r>
            <a:endParaRPr lang="en-IN" sz="2400" dirty="0" smtClean="0"/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A pre-processing technique is applied to grey-scale image to improve the quality of image.</a:t>
            </a:r>
            <a:endParaRPr lang="en-IN" sz="2400" dirty="0"/>
          </a:p>
        </p:txBody>
      </p:sp>
      <p:pic>
        <p:nvPicPr>
          <p:cNvPr id="1026" name="Picture 2" descr="C:\Users\Lenovo\Pictures\Screenshots\Screenshot (74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2928934"/>
            <a:ext cx="1628769" cy="13042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GAUSSIAN FILTER 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785926"/>
            <a:ext cx="8929718" cy="5072074"/>
          </a:xfrm>
        </p:spPr>
        <p:txBody>
          <a:bodyPr/>
          <a:lstStyle/>
          <a:p>
            <a:pPr algn="just"/>
            <a:r>
              <a:rPr lang="en-US" dirty="0" smtClean="0"/>
              <a:t>In image processing, a Gaussian Filter is the result of blurring an image by a Gaussian  Function.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IN" dirty="0" smtClean="0"/>
              <a:t>Gaussian filters are generally isotropic.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Gaussian Filter  basically applied to reduce image noise  and to eliminate the useless information in image.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US" dirty="0" smtClean="0"/>
              <a:t>An image can be filtered by an isotropic Gaussian filter by specifying a scalar value for sigma. </a:t>
            </a:r>
            <a:endParaRPr lang="en-IN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endParaRPr lang="en-IN" dirty="0"/>
          </a:p>
        </p:txBody>
      </p:sp>
      <p:pic>
        <p:nvPicPr>
          <p:cNvPr id="4" name="Picture 3" descr="Screenshot (74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2786058"/>
            <a:ext cx="1621098" cy="11669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785926"/>
            <a:ext cx="8329642" cy="79608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GROUPING AFFECTED CELLS 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14554"/>
            <a:ext cx="8929718" cy="438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Adaptive </a:t>
            </a:r>
            <a:r>
              <a:rPr lang="en-US" dirty="0" err="1" smtClean="0"/>
              <a:t>thresholding</a:t>
            </a:r>
            <a:r>
              <a:rPr lang="en-US" dirty="0" smtClean="0"/>
              <a:t> is an image segmentation algorithm that appears quite resistant to varying lighting conditions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most basic </a:t>
            </a:r>
            <a:r>
              <a:rPr lang="en-US" dirty="0" err="1" smtClean="0"/>
              <a:t>thresholding</a:t>
            </a:r>
            <a:r>
              <a:rPr lang="en-US" dirty="0" smtClean="0"/>
              <a:t> method is to choose a fixed threshold value and compare each pixel to that value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The maximum intensity values of smoothen image is considered as background.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8229600" cy="1143000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CANNY </a:t>
            </a:r>
            <a:r>
              <a:rPr lang="en-IN" sz="4400" b="1" dirty="0" smtClean="0"/>
              <a:t>EDGE DETECTION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5926"/>
            <a:ext cx="9144000" cy="4538674"/>
          </a:xfrm>
        </p:spPr>
        <p:txBody>
          <a:bodyPr/>
          <a:lstStyle/>
          <a:p>
            <a:r>
              <a:rPr lang="en-US" dirty="0" smtClean="0"/>
              <a:t>Canny Edge </a:t>
            </a:r>
            <a:r>
              <a:rPr lang="en-US" dirty="0" smtClean="0"/>
              <a:t>function is used find edges in intensity </a:t>
            </a:r>
            <a:r>
              <a:rPr lang="en-US" dirty="0" smtClean="0"/>
              <a:t>image.</a:t>
            </a:r>
          </a:p>
          <a:p>
            <a:pPr>
              <a:buNone/>
            </a:pPr>
            <a:endParaRPr lang="en-US" dirty="0" smtClean="0"/>
          </a:p>
          <a:p>
            <a:r>
              <a:rPr lang="en-IN" dirty="0" smtClean="0"/>
              <a:t>This function looks for places in the image where the intensity changes rapidly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The Canny edge technique is used to extract the abrupt changes of affected cells and non- affected cells.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technique helps us to make the difference between affected and non affected cells.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112</TotalTime>
  <Words>221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METHODOLOGY</vt:lpstr>
      <vt:lpstr>GREY-SCALE CONVESRION</vt:lpstr>
      <vt:lpstr>GAUSSIAN FILTER </vt:lpstr>
      <vt:lpstr>GROUPING AFFECTED CELLS  </vt:lpstr>
      <vt:lpstr>CANNY EDGE DETECTION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METHODOLOGY</dc:title>
  <dc:creator>Lenovo</dc:creator>
  <cp:lastModifiedBy>Lenovo</cp:lastModifiedBy>
  <cp:revision>14</cp:revision>
  <dcterms:created xsi:type="dcterms:W3CDTF">2020-01-23T06:45:03Z</dcterms:created>
  <dcterms:modified xsi:type="dcterms:W3CDTF">2020-02-13T06:33:02Z</dcterms:modified>
</cp:coreProperties>
</file>