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4AE5-7A24-4C63-8C41-12187D96EBE8}" type="datetimeFigureOut">
              <a:rPr lang="en-US" smtClean="0"/>
              <a:pPr/>
              <a:t>2/19/2020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8B88-9355-41FA-9D5F-771C8BC4A9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864-E257-43DE-A4C4-A9C7F55D253D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98A-205F-4782-A0F9-CBAB21FF1D47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B475-220E-4F8B-BFC5-B2A5E2067A09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C67-FCC3-415D-8352-2C0E8D4FFF95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DB49-88B2-4B08-8F83-F6619C59D3AD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E12C-A52E-4582-930D-177045825F83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E84-7C5A-4B78-A916-B028C9737CC0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311-D0E8-4FCA-B699-97EE157498FE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2C61-4B92-41C4-BCB2-A59CAE609099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A43-D7C0-4625-8029-CEF7BEDE6E2B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AF94-0AB2-40BB-A598-B3AB4DF64AA9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F3FB32-6EAC-4F08-9040-F217D238EA78}" type="datetime1">
              <a:rPr lang="en-US" smtClean="0"/>
              <a:pPr/>
              <a:t>2/19/2020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73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NORMAL CELLS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4620"/>
            <a:ext cx="9144000" cy="4643446"/>
          </a:xfrm>
          <a:solidFill>
            <a:schemeClr val="bg1"/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SUPERFICIAL SQUAMOUS CELL </a:t>
            </a:r>
            <a:endParaRPr lang="en-IN" sz="2800" b="1" dirty="0" smtClean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 smtClean="0"/>
              <a:t>CELL SIZE : Large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CELL SHAPE : Flat / Oval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NUCLEUS : Very small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CYTOPLASM : Bright , Sharply demarcated ,Stains Red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6" y="3571876"/>
            <a:ext cx="2428892" cy="13573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2396" y="6286520"/>
            <a:ext cx="1214446" cy="571480"/>
          </a:xfrm>
        </p:spPr>
        <p:txBody>
          <a:bodyPr/>
          <a:lstStyle/>
          <a:p>
            <a:fld id="{042AED99-7FB4-404E-8A97-64753DCE42EC}" type="slidenum">
              <a:rPr kumimoji="0" lang="en-US" sz="2000" smtClean="0"/>
              <a:pPr/>
              <a:t>1</a:t>
            </a:fld>
            <a:endParaRPr kumimoji="0"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TYPES OF CELLS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457203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INTERMEDIATE SQUAMOUS CELL </a:t>
            </a:r>
            <a:endParaRPr lang="en-IN" sz="2800" b="1" dirty="0" smtClean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 smtClean="0"/>
              <a:t>CELL SIZE : Large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CELL SHAPE : Round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NUCLEUS : Large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CYTOPLASM : </a:t>
            </a:r>
            <a:r>
              <a:rPr lang="en-US" dirty="0" smtClean="0"/>
              <a:t>Light blue/Blue-Green</a:t>
            </a:r>
            <a:endParaRPr lang="en-IN" dirty="0" smtClean="0"/>
          </a:p>
          <a:p>
            <a:pPr>
              <a:buNone/>
            </a:pP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132" y="2285992"/>
            <a:ext cx="242889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1571612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COLUMNAR </a:t>
            </a:r>
            <a:r>
              <a:rPr lang="en-US" sz="2800" b="1" dirty="0" smtClean="0">
                <a:solidFill>
                  <a:schemeClr val="tx2"/>
                </a:solidFill>
              </a:rPr>
              <a:t>EPITHELIAL CELLS 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Column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</a:t>
            </a:r>
            <a:r>
              <a:rPr lang="en-US" sz="2400" dirty="0" smtClean="0"/>
              <a:t>Distributed Chromatin, Stain more Dark Blue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570" y="2357430"/>
            <a:ext cx="2571768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ABNORMAL CELLS :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MILD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Large/Light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</a:t>
            </a:r>
            <a:r>
              <a:rPr lang="en-US" sz="2400" dirty="0" smtClean="0"/>
              <a:t> Light, Generous and See-through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N/C RATIO : Medium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628" y="2143116"/>
            <a:ext cx="2500330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MORDARATE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400" dirty="0" smtClean="0"/>
              <a:t>Large/Dark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4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N/C RATIO : Large 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86058"/>
            <a:ext cx="2590794" cy="15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SERVER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400" dirty="0" smtClean="0"/>
              <a:t>Large/Dark/Deform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4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N/C RATIO : Very Large 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643182"/>
            <a:ext cx="2500330" cy="168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57950" y="2714620"/>
            <a:ext cx="164307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b="1" dirty="0" smtClean="0">
                <a:solidFill>
                  <a:schemeClr val="tx2"/>
                </a:solidFill>
              </a:rPr>
              <a:t>CARCINOMA IN SITU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400" dirty="0" smtClean="0"/>
              <a:t>CYTOPLASM :</a:t>
            </a:r>
            <a:r>
              <a:rPr lang="en-US" sz="2400" dirty="0" smtClean="0"/>
              <a:t> Sparse and Basophilic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400" dirty="0" smtClean="0"/>
              <a:t>NUCLEUS : </a:t>
            </a:r>
            <a:r>
              <a:rPr lang="en-US" sz="2400" dirty="0" smtClean="0"/>
              <a:t>about 3-5 times large than normal nuclei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N/C RATIO : Very Large 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7950" y="2714620"/>
            <a:ext cx="1643074" cy="10001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160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NORMAL CELLS :</vt:lpstr>
      <vt:lpstr>Slide 2</vt:lpstr>
      <vt:lpstr>Slide 3</vt:lpstr>
      <vt:lpstr>ABNORMAL CELLS :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CELLS</dc:title>
  <dc:creator>Lenovo</dc:creator>
  <cp:lastModifiedBy>Lenovo</cp:lastModifiedBy>
  <cp:revision>18</cp:revision>
  <dcterms:created xsi:type="dcterms:W3CDTF">2020-01-01T19:25:18Z</dcterms:created>
  <dcterms:modified xsi:type="dcterms:W3CDTF">2020-02-18T19:24:34Z</dcterms:modified>
</cp:coreProperties>
</file>