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C0D3B-551D-4701-A825-C6880DCDB237}" v="33" dt="2022-12-19T20:34:56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>
        <p:scale>
          <a:sx n="73" d="100"/>
          <a:sy n="73" d="100"/>
        </p:scale>
        <p:origin x="4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4:34:0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E73C-D94F-3A4E-53C1-7D7714D4D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B734E-A05C-40A3-3680-2D986E9F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F5D0-9569-9A11-9C7B-7E1D3117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83340-D4DC-1264-69DB-A9B0A1C5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73FEC-32FE-BB11-E7B8-A922FCD6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63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6C45-2387-EDB5-96A9-72C94A91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86301-EBD8-A8D0-4EAC-643B33830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C5B5-3FE9-0D24-8E7D-D7415608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26081-3C20-4B5F-0348-F00DA806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F8D34-0DC4-FA95-2B12-D8F07907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7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C1BD2-5A74-2800-1A69-18DB31911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FC712-380E-D694-DD67-16735EF72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673E-673E-087F-2E12-CF9C6C5D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459B-F8A3-7A9F-785D-58D63456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99D3-C409-EEDC-5977-AD424654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2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E1FE-6D8F-8FE7-6375-6FD59AD3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77C2-D09B-1BF4-F911-885C14F1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866C-83F9-7A39-DA50-081F503B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1DE2-8DB3-94D8-F5D9-37B4A376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F6A3-A2C9-7A2D-6926-B658F350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6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051C-597F-88A2-A138-439802E5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8D0D3-62E1-00ED-610E-3CB05F4AF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E751-BFA8-2678-8BA6-683F564A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2F84-BCA7-E3EE-AD78-2B6AFF58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58DE-EABE-38CF-9466-E4EFEAB5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3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D401-CA6C-B9CA-AD19-9903E016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FFC8-B6A8-62EE-8B85-CA394A8FE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C9ABD-9A3E-C08E-6ECE-0700F58D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F7DF6-E03E-2414-43B0-22DF07B2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9378-DD0E-51F6-B08C-4DA7E88C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8227D-2423-3500-1FF3-DD0207B2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03E4-F3D8-1F2F-DD8C-6E7EA439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7B738-2760-E1F9-DDAD-AB96BC7D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0C7AE-2756-A1D3-2771-30A55341F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5B333-43FE-E1D4-5D6C-F9E8FF20A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2302C-CB85-4090-896A-FC2E4E05A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D4957-BC77-1BAB-FA70-E4CEEE18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704B0-DBE0-E97E-14B5-AA9F3A91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16C1D-DF88-8C53-BA7A-17FA169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3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CD2B-5403-84F3-E82A-DA8F0E4E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C755E-8AB1-AF66-461A-D2E1D869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D2D8C-985B-8390-F168-625F7654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03811-85FD-9BAB-766C-06243C49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1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74C28-0A7A-0900-8BCC-9A5BDC17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6CD9C-15D4-160D-4E6E-C9354CD4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79EA1-D85C-9449-3CC1-4FDD480C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6E2E-AF4E-92C8-E338-4B37BE37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62E0-4EF7-1B82-5BBE-C889C890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E82A6-FC69-9BAE-FFED-66B35B321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89C39-456F-C4A1-70E6-0480DDD5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00E38-317D-D891-0F3F-B30A3AE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003DB-FCC7-62E5-9834-4765BF5E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7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6231-20B3-2D27-716B-8AE4CD26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12BFB-579C-D98E-4EAA-DD00031B8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1854-7AFA-C9FC-7DA3-BD1257E9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F692E-0246-0A30-9AC0-05884E80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7C0B2-FDBE-BD7A-3FBD-52AFC9B5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C3B12-D1CB-300D-FF1B-9D8C78DA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7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4454A-87F7-D14F-44B6-A46F3DB9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073B-062D-1B3B-49E0-B19DF057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2A7D-2C27-48B9-9EAB-86A4F38C0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2678-56C9-4143-A471-473E476389AB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7681E-E911-FB55-8450-8FCD1B13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69BF-8F34-9B80-3193-9FC0F776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D434-F128-4606-87EB-6E073A63A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65E8-BFB8-D07D-1FD8-A90FB1E63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47" y="2576476"/>
            <a:ext cx="5887453" cy="17887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CODAEMONS</a:t>
            </a:r>
            <a:r>
              <a:rPr lang="en-US" dirty="0">
                <a:latin typeface="Raleway bold"/>
              </a:rPr>
              <a:t> </a:t>
            </a:r>
            <a:br>
              <a:rPr lang="en-US" dirty="0">
                <a:latin typeface="Raleway bold"/>
              </a:rPr>
            </a:br>
            <a:r>
              <a:rPr lang="en-US" dirty="0">
                <a:latin typeface="Raleway bold"/>
              </a:rPr>
              <a:t>    </a:t>
            </a:r>
            <a:r>
              <a:rPr lang="en-US" sz="3000" dirty="0">
                <a:latin typeface="Raleway "/>
              </a:rPr>
              <a:t>Presents you</a:t>
            </a:r>
            <a:r>
              <a:rPr lang="en-US" dirty="0">
                <a:latin typeface="Raleway "/>
              </a:rPr>
              <a:t>        </a:t>
            </a:r>
            <a:r>
              <a:rPr lang="en-US" dirty="0">
                <a:latin typeface="Raleway bold"/>
              </a:rPr>
              <a:t>SAHAYAK</a:t>
            </a:r>
            <a:br>
              <a:rPr lang="en-US" dirty="0">
                <a:latin typeface="Raleway bold"/>
              </a:rPr>
            </a:br>
            <a:r>
              <a:rPr lang="en-US" dirty="0">
                <a:latin typeface="Raleway bold"/>
              </a:rPr>
              <a:t>         </a:t>
            </a:r>
            <a:r>
              <a:rPr lang="en-US" sz="2400" dirty="0">
                <a:latin typeface="Raleway bold"/>
              </a:rPr>
              <a:t>-</a:t>
            </a:r>
            <a:r>
              <a:rPr lang="en-US" sz="2700" dirty="0">
                <a:latin typeface="Raleway "/>
              </a:rPr>
              <a:t>An AI Assistant</a:t>
            </a:r>
            <a:endParaRPr lang="en-IN" sz="2700" dirty="0">
              <a:latin typeface="Raleway 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94627F0-58AF-ADB3-FA7D-28FD29701010}"/>
              </a:ext>
            </a:extLst>
          </p:cNvPr>
          <p:cNvSpPr/>
          <p:nvPr/>
        </p:nvSpPr>
        <p:spPr>
          <a:xfrm>
            <a:off x="5402423" y="0"/>
            <a:ext cx="6789577" cy="9873205"/>
          </a:xfrm>
          <a:custGeom>
            <a:avLst/>
            <a:gdLst>
              <a:gd name="connsiteX0" fmla="*/ 3440801 w 4505085"/>
              <a:gd name="connsiteY0" fmla="*/ 0 h 7092462"/>
              <a:gd name="connsiteX1" fmla="*/ 4505085 w 4505085"/>
              <a:gd name="connsiteY1" fmla="*/ 0 h 7092462"/>
              <a:gd name="connsiteX2" fmla="*/ 4505085 w 4505085"/>
              <a:gd name="connsiteY2" fmla="*/ 7092462 h 7092462"/>
              <a:gd name="connsiteX3" fmla="*/ 1862894 w 4505085"/>
              <a:gd name="connsiteY3" fmla="*/ 7092462 h 7092462"/>
              <a:gd name="connsiteX4" fmla="*/ 499945 w 4505085"/>
              <a:gd name="connsiteY4" fmla="*/ 6098786 h 7092462"/>
              <a:gd name="connsiteX5" fmla="*/ 233606 w 4505085"/>
              <a:gd name="connsiteY5" fmla="*/ 4399064 h 709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5085" h="7092462">
                <a:moveTo>
                  <a:pt x="3440801" y="0"/>
                </a:moveTo>
                <a:lnTo>
                  <a:pt x="4505085" y="0"/>
                </a:lnTo>
                <a:lnTo>
                  <a:pt x="4505085" y="7092462"/>
                </a:lnTo>
                <a:lnTo>
                  <a:pt x="1862894" y="7092462"/>
                </a:lnTo>
                <a:lnTo>
                  <a:pt x="499945" y="6098786"/>
                </a:lnTo>
                <a:cubicBezTo>
                  <a:pt x="-42968" y="5702968"/>
                  <a:pt x="-162213" y="4941977"/>
                  <a:pt x="233606" y="4399064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ln>
                <a:solidFill>
                  <a:srgbClr val="FFC000"/>
                </a:solidFill>
              </a:ln>
            </a:endParaRPr>
          </a:p>
          <a:p>
            <a:pPr algn="ctr"/>
            <a:endParaRPr lang="en-IN" dirty="0">
              <a:ln>
                <a:solidFill>
                  <a:srgbClr val="FFC000"/>
                </a:solidFill>
              </a:ln>
            </a:endParaRPr>
          </a:p>
          <a:p>
            <a:pPr algn="ctr"/>
            <a:endParaRPr lang="en-IN" dirty="0">
              <a:ln>
                <a:solidFill>
                  <a:srgbClr val="FFC000"/>
                </a:solidFill>
              </a:ln>
            </a:endParaRPr>
          </a:p>
          <a:p>
            <a:pPr algn="ctr"/>
            <a:endParaRPr lang="en-IN" dirty="0">
              <a:ln>
                <a:solidFill>
                  <a:srgbClr val="FFC000"/>
                </a:solidFill>
              </a:ln>
            </a:endParaRPr>
          </a:p>
          <a:p>
            <a:pPr algn="ctr"/>
            <a:endParaRPr lang="en-IN" dirty="0">
              <a:ln>
                <a:solidFill>
                  <a:srgbClr val="FFC000"/>
                </a:solidFill>
              </a:ln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algn="l"/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algn="l"/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algn="ctr"/>
            <a:endParaRPr lang="en-IN" dirty="0">
              <a:ln>
                <a:solidFill>
                  <a:srgbClr val="FFC000"/>
                </a:solidFill>
              </a:ln>
            </a:endParaRPr>
          </a:p>
          <a:p>
            <a:pPr algn="ctr"/>
            <a:endParaRPr lang="en-IN" dirty="0">
              <a:ln>
                <a:solidFill>
                  <a:srgbClr val="FFC000"/>
                </a:solidFill>
              </a:ln>
            </a:endParaRPr>
          </a:p>
          <a:p>
            <a:pPr algn="ctr"/>
            <a:endParaRPr lang="en-IN" dirty="0">
              <a:ln>
                <a:solidFill>
                  <a:srgbClr val="FFC000"/>
                </a:solidFill>
              </a:ln>
            </a:endParaRPr>
          </a:p>
          <a:p>
            <a:pPr algn="ctr"/>
            <a:endParaRPr lang="en-IN" dirty="0">
              <a:ln>
                <a:solidFill>
                  <a:srgbClr val="FFC000"/>
                </a:solidFill>
              </a:ln>
            </a:endParaRPr>
          </a:p>
          <a:p>
            <a:pPr algn="ctr"/>
            <a:endParaRPr lang="en-IN" dirty="0">
              <a:ln>
                <a:solidFill>
                  <a:srgbClr val="FFC000"/>
                </a:solidFill>
              </a:ln>
              <a:solidFill>
                <a:srgbClr val="FFC000"/>
              </a:solidFill>
              <a:latin typeface="Raleway 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41C4582-78EB-4B27-0ABB-225A025D6F25}"/>
              </a:ext>
            </a:extLst>
          </p:cNvPr>
          <p:cNvSpPr/>
          <p:nvPr/>
        </p:nvSpPr>
        <p:spPr>
          <a:xfrm>
            <a:off x="1" y="5231757"/>
            <a:ext cx="1365812" cy="1626243"/>
          </a:xfrm>
          <a:custGeom>
            <a:avLst/>
            <a:gdLst>
              <a:gd name="connsiteX0" fmla="*/ 81777 w 1088775"/>
              <a:gd name="connsiteY0" fmla="*/ 0 h 1234658"/>
              <a:gd name="connsiteX1" fmla="*/ 1088775 w 1088775"/>
              <a:gd name="connsiteY1" fmla="*/ 1018572 h 1234658"/>
              <a:gd name="connsiteX2" fmla="*/ 1068317 w 1088775"/>
              <a:gd name="connsiteY2" fmla="*/ 1223850 h 1234658"/>
              <a:gd name="connsiteX3" fmla="*/ 1065000 w 1088775"/>
              <a:gd name="connsiteY3" fmla="*/ 1234658 h 1234658"/>
              <a:gd name="connsiteX4" fmla="*/ 0 w 1088775"/>
              <a:gd name="connsiteY4" fmla="*/ 1234658 h 1234658"/>
              <a:gd name="connsiteX5" fmla="*/ 0 w 1088775"/>
              <a:gd name="connsiteY5" fmla="*/ 4177 h 123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8775" h="1234658">
                <a:moveTo>
                  <a:pt x="81777" y="0"/>
                </a:moveTo>
                <a:cubicBezTo>
                  <a:pt x="637927" y="0"/>
                  <a:pt x="1088775" y="456030"/>
                  <a:pt x="1088775" y="1018572"/>
                </a:cubicBezTo>
                <a:cubicBezTo>
                  <a:pt x="1088775" y="1088890"/>
                  <a:pt x="1081731" y="1157544"/>
                  <a:pt x="1068317" y="1223850"/>
                </a:cubicBezTo>
                <a:lnTo>
                  <a:pt x="1065000" y="1234658"/>
                </a:lnTo>
                <a:lnTo>
                  <a:pt x="0" y="1234658"/>
                </a:lnTo>
                <a:lnTo>
                  <a:pt x="0" y="417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D3C896-0246-C044-2EA7-653AB66FCB20}"/>
                  </a:ext>
                </a:extLst>
              </p14:cNvPr>
              <p14:cNvContentPartPr/>
              <p14:nvPr/>
            </p14:nvContentPartPr>
            <p14:xfrm>
              <a:off x="6353728" y="347087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D3C896-0246-C044-2EA7-653AB66FC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5088" y="346223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C4D9E7B-A6B4-3A57-B321-BBBF7D70B999}"/>
              </a:ext>
            </a:extLst>
          </p:cNvPr>
          <p:cNvSpPr/>
          <p:nvPr/>
        </p:nvSpPr>
        <p:spPr>
          <a:xfrm>
            <a:off x="7663671" y="3720573"/>
            <a:ext cx="4204995" cy="276983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Raleway bold"/>
              </a:rPr>
              <a:t>Brought to you by :-</a:t>
            </a:r>
          </a:p>
          <a:p>
            <a:pPr algn="ctr"/>
            <a:endParaRPr lang="en-IN" b="1" dirty="0">
              <a:solidFill>
                <a:schemeClr val="bg1"/>
              </a:solidFill>
              <a:latin typeface="Raleway bold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Raleway "/>
              </a:rPr>
              <a:t>Abhay Raj Yadav(</a:t>
            </a:r>
            <a:r>
              <a:rPr lang="en-IN" b="1" u="sng" dirty="0">
                <a:solidFill>
                  <a:schemeClr val="bg1"/>
                </a:solidFill>
                <a:latin typeface="Raleway "/>
              </a:rPr>
              <a:t>E22CSEU1276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)</a:t>
            </a:r>
          </a:p>
          <a:p>
            <a:pPr algn="ctr"/>
            <a:r>
              <a:rPr lang="en-IN" dirty="0" err="1">
                <a:solidFill>
                  <a:schemeClr val="bg1"/>
                </a:solidFill>
                <a:latin typeface="Raleway "/>
              </a:rPr>
              <a:t>Mohd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 Adnan Hasan(</a:t>
            </a:r>
            <a:r>
              <a:rPr lang="en-IN" b="1" u="sng" dirty="0">
                <a:solidFill>
                  <a:schemeClr val="bg1"/>
                </a:solidFill>
                <a:latin typeface="Raleway "/>
              </a:rPr>
              <a:t>E22CSEU1269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) </a:t>
            </a:r>
            <a:r>
              <a:rPr lang="en-IN" dirty="0" err="1">
                <a:solidFill>
                  <a:schemeClr val="bg1"/>
                </a:solidFill>
                <a:latin typeface="Raleway "/>
              </a:rPr>
              <a:t>Vanipally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 Rahul Reddy(</a:t>
            </a:r>
            <a:r>
              <a:rPr lang="en-IN" b="1" u="sng" dirty="0">
                <a:solidFill>
                  <a:schemeClr val="bg1"/>
                </a:solidFill>
                <a:latin typeface="Raleway "/>
              </a:rPr>
              <a:t>E22CSEU1274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)</a:t>
            </a:r>
          </a:p>
          <a:p>
            <a:pPr algn="ctr"/>
            <a:r>
              <a:rPr lang="en-IN" dirty="0" err="1">
                <a:solidFill>
                  <a:schemeClr val="bg1"/>
                </a:solidFill>
                <a:latin typeface="Raleway "/>
              </a:rPr>
              <a:t>Shubh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Raleway "/>
              </a:rPr>
              <a:t>Sonakiya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(</a:t>
            </a:r>
            <a:r>
              <a:rPr lang="en-IN" b="1" u="sng" dirty="0">
                <a:solidFill>
                  <a:schemeClr val="bg1"/>
                </a:solidFill>
                <a:latin typeface="Raleway "/>
              </a:rPr>
              <a:t>E22CSEU1290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)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Raleway 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Raleway "/>
              </a:rPr>
              <a:t>Adhyay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 Bansal (</a:t>
            </a:r>
            <a:r>
              <a:rPr lang="en-IN" b="1" u="sng" dirty="0">
                <a:solidFill>
                  <a:schemeClr val="bg1"/>
                </a:solidFill>
                <a:latin typeface="Raleway "/>
              </a:rPr>
              <a:t>E22CSEU1272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)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Raleway "/>
              </a:rPr>
              <a:t>Aryan Jain(</a:t>
            </a:r>
            <a:r>
              <a:rPr lang="en-IN" b="1" u="sng" dirty="0">
                <a:solidFill>
                  <a:schemeClr val="bg1"/>
                </a:solidFill>
                <a:latin typeface="Raleway "/>
              </a:rPr>
              <a:t>E22CSEU1285</a:t>
            </a:r>
            <a:r>
              <a:rPr lang="en-IN" dirty="0">
                <a:solidFill>
                  <a:schemeClr val="bg1"/>
                </a:solidFill>
                <a:latin typeface="Raleway 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51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19C9-7D56-B8D3-F567-31EDA611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7EFA3F-2AD1-58AD-85AE-220496668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" y="-9331"/>
            <a:ext cx="12108024" cy="6858000"/>
          </a:xfrm>
        </p:spPr>
      </p:pic>
    </p:spTree>
    <p:extLst>
      <p:ext uri="{BB962C8B-B14F-4D97-AF65-F5344CB8AC3E}">
        <p14:creationId xmlns:p14="http://schemas.microsoft.com/office/powerpoint/2010/main" val="419496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5E0A1-4020-1908-767E-2770770F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7C629-60E3-7A99-11BC-7784FDD5816D}"/>
              </a:ext>
            </a:extLst>
          </p:cNvPr>
          <p:cNvSpPr txBox="1"/>
          <p:nvPr/>
        </p:nvSpPr>
        <p:spPr>
          <a:xfrm>
            <a:off x="205273" y="179249"/>
            <a:ext cx="9442580" cy="6472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Raleway bold" pitchFamily="2" charset="0"/>
              </a:rPr>
              <a:t>SOLUTION APPROACH: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 "/>
              </a:rPr>
              <a:t>The libraries and modules that we have used in our program are: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- </a:t>
            </a:r>
            <a:r>
              <a:rPr lang="en-IN" b="1" dirty="0">
                <a:latin typeface="Raleway "/>
              </a:rPr>
              <a:t>pyttsx3-</a:t>
            </a:r>
            <a:r>
              <a:rPr lang="en-IN" dirty="0">
                <a:latin typeface="Raleway "/>
              </a:rPr>
              <a:t>&gt; text to speech conversion library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- </a:t>
            </a:r>
            <a:r>
              <a:rPr lang="en-IN" b="1" dirty="0" err="1">
                <a:latin typeface="Raleway "/>
              </a:rPr>
              <a:t>speech_recognition</a:t>
            </a:r>
            <a:r>
              <a:rPr lang="en-IN" b="1" dirty="0">
                <a:latin typeface="Raleway "/>
              </a:rPr>
              <a:t>-</a:t>
            </a:r>
            <a:r>
              <a:rPr lang="en-IN" dirty="0">
                <a:latin typeface="Raleway "/>
              </a:rPr>
              <a:t>&gt; converts voice input to string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- </a:t>
            </a:r>
            <a:r>
              <a:rPr lang="en-IN" b="1" dirty="0">
                <a:latin typeface="Raleway "/>
              </a:rPr>
              <a:t>datetime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</a:t>
            </a:r>
            <a:r>
              <a:rPr lang="en-IN" b="1" dirty="0">
                <a:latin typeface="Raleway "/>
              </a:rPr>
              <a:t>- Wikipedia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</a:t>
            </a:r>
            <a:r>
              <a:rPr lang="en-IN" b="1" dirty="0">
                <a:latin typeface="Raleway "/>
              </a:rPr>
              <a:t>- </a:t>
            </a:r>
            <a:r>
              <a:rPr lang="en-IN" b="1" dirty="0" err="1">
                <a:latin typeface="Raleway "/>
              </a:rPr>
              <a:t>webbrowser</a:t>
            </a:r>
            <a:endParaRPr lang="en-IN" b="1" dirty="0">
              <a:latin typeface="Raleway "/>
            </a:endParaRP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</a:t>
            </a:r>
            <a:r>
              <a:rPr lang="en-IN" b="1" dirty="0">
                <a:latin typeface="Raleway "/>
              </a:rPr>
              <a:t>- </a:t>
            </a:r>
            <a:r>
              <a:rPr lang="en-IN" b="1" dirty="0" err="1">
                <a:latin typeface="Raleway "/>
              </a:rPr>
              <a:t>email.message</a:t>
            </a:r>
            <a:r>
              <a:rPr lang="en-IN" b="1" dirty="0">
                <a:latin typeface="Raleway "/>
              </a:rPr>
              <a:t>-</a:t>
            </a:r>
            <a:r>
              <a:rPr lang="en-IN" dirty="0">
                <a:latin typeface="Raleway "/>
              </a:rPr>
              <a:t>&gt; base class for email object model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- </a:t>
            </a:r>
            <a:r>
              <a:rPr lang="en-IN" b="1" dirty="0" err="1">
                <a:latin typeface="Raleway "/>
              </a:rPr>
              <a:t>ssl</a:t>
            </a:r>
            <a:r>
              <a:rPr lang="en-IN" b="1" dirty="0">
                <a:latin typeface="Raleway "/>
              </a:rPr>
              <a:t>-</a:t>
            </a:r>
            <a:r>
              <a:rPr lang="en-IN" dirty="0">
                <a:latin typeface="Raleway "/>
              </a:rPr>
              <a:t>&gt; provides security to email content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</a:t>
            </a:r>
            <a:r>
              <a:rPr lang="en-IN" b="1" dirty="0">
                <a:latin typeface="Raleway "/>
              </a:rPr>
              <a:t>- </a:t>
            </a:r>
            <a:r>
              <a:rPr lang="en-IN" b="1" dirty="0" err="1">
                <a:latin typeface="Raleway "/>
              </a:rPr>
              <a:t>googletrans</a:t>
            </a:r>
            <a:r>
              <a:rPr lang="en-IN" b="1" dirty="0">
                <a:latin typeface="Raleway "/>
              </a:rPr>
              <a:t>-</a:t>
            </a:r>
            <a:r>
              <a:rPr lang="en-IN" dirty="0">
                <a:latin typeface="Raleway "/>
              </a:rPr>
              <a:t>&gt; works as a translator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- </a:t>
            </a:r>
            <a:r>
              <a:rPr lang="en-IN" b="1" dirty="0">
                <a:latin typeface="Raleway "/>
              </a:rPr>
              <a:t>random-</a:t>
            </a:r>
            <a:r>
              <a:rPr lang="en-IN" dirty="0">
                <a:latin typeface="Raleway "/>
              </a:rPr>
              <a:t>&gt; generates random number between two defined numbers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- </a:t>
            </a:r>
            <a:r>
              <a:rPr lang="en-IN" b="1" dirty="0" err="1">
                <a:latin typeface="Raleway "/>
              </a:rPr>
              <a:t>os</a:t>
            </a:r>
            <a:r>
              <a:rPr lang="en-IN" b="1" dirty="0">
                <a:latin typeface="Raleway "/>
              </a:rPr>
              <a:t>-</a:t>
            </a:r>
            <a:r>
              <a:rPr lang="en-IN" dirty="0">
                <a:latin typeface="Raleway "/>
              </a:rPr>
              <a:t>&gt; provides functions for interacting with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60123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5E0A1-4020-1908-767E-2770770F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62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7C629-60E3-7A99-11BC-7784FDD5816D}"/>
              </a:ext>
            </a:extLst>
          </p:cNvPr>
          <p:cNvSpPr txBox="1"/>
          <p:nvPr/>
        </p:nvSpPr>
        <p:spPr>
          <a:xfrm>
            <a:off x="205273" y="179249"/>
            <a:ext cx="94425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- </a:t>
            </a:r>
            <a:r>
              <a:rPr lang="en-IN" b="1" dirty="0" err="1">
                <a:latin typeface="Raleway "/>
              </a:rPr>
              <a:t>smtplib</a:t>
            </a:r>
            <a:r>
              <a:rPr lang="en-IN" b="1" dirty="0">
                <a:latin typeface="Raleway "/>
              </a:rPr>
              <a:t>-</a:t>
            </a:r>
            <a:r>
              <a:rPr lang="en-IN" dirty="0">
                <a:latin typeface="Raleway "/>
              </a:rPr>
              <a:t>&gt; used to send mail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</a:t>
            </a:r>
            <a:r>
              <a:rPr lang="en-IN" b="1" dirty="0">
                <a:latin typeface="Raleway "/>
              </a:rPr>
              <a:t>- </a:t>
            </a:r>
            <a:r>
              <a:rPr lang="en-IN" b="1" dirty="0" err="1">
                <a:latin typeface="Raleway "/>
              </a:rPr>
              <a:t>wolframalpha</a:t>
            </a:r>
            <a:r>
              <a:rPr lang="en-IN" b="1" dirty="0">
                <a:latin typeface="Raleway "/>
              </a:rPr>
              <a:t>-</a:t>
            </a:r>
            <a:r>
              <a:rPr lang="en-IN" dirty="0">
                <a:latin typeface="Raleway "/>
              </a:rPr>
              <a:t>&gt; computes answers using wolfram’s algorithms and AI technology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- </a:t>
            </a:r>
            <a:r>
              <a:rPr lang="en-IN" b="1" dirty="0" err="1">
                <a:latin typeface="Raleway "/>
              </a:rPr>
              <a:t>tkinter</a:t>
            </a:r>
            <a:r>
              <a:rPr lang="en-IN" b="1" dirty="0">
                <a:latin typeface="Raleway "/>
              </a:rPr>
              <a:t>-</a:t>
            </a:r>
            <a:r>
              <a:rPr lang="en-IN" dirty="0">
                <a:latin typeface="Raleway "/>
              </a:rPr>
              <a:t>&gt; standard graphical user interface library for python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-</a:t>
            </a:r>
            <a:r>
              <a:rPr lang="en-IN" b="1" dirty="0">
                <a:latin typeface="Raleway "/>
              </a:rPr>
              <a:t> PIL-</a:t>
            </a:r>
            <a:r>
              <a:rPr lang="en-IN" dirty="0">
                <a:latin typeface="Raleway "/>
              </a:rPr>
              <a:t>&gt; adds image processing to python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Raleway "/>
              </a:rPr>
              <a:t>   - </a:t>
            </a:r>
            <a:r>
              <a:rPr lang="en-IN" b="1" dirty="0" err="1">
                <a:latin typeface="Raleway "/>
              </a:rPr>
              <a:t>playsound</a:t>
            </a:r>
            <a:r>
              <a:rPr lang="en-IN" b="1" dirty="0">
                <a:latin typeface="Raleway "/>
              </a:rPr>
              <a:t> -</a:t>
            </a:r>
            <a:r>
              <a:rPr lang="en-IN" dirty="0">
                <a:latin typeface="Raleway "/>
              </a:rPr>
              <a:t>&gt; plays the sound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 "/>
              </a:rPr>
              <a:t>Voice assistant stood as a difficulty in pc and laptop, which we have tried to compensate through </a:t>
            </a:r>
            <a:r>
              <a:rPr lang="en-IN" dirty="0" err="1">
                <a:latin typeface="Raleway "/>
              </a:rPr>
              <a:t>sahayak</a:t>
            </a:r>
            <a:r>
              <a:rPr lang="en-IN" dirty="0">
                <a:latin typeface="Raleway 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Raleway "/>
              </a:rPr>
              <a:t>Everything that required manual typing has simply been converted to speech.</a:t>
            </a:r>
          </a:p>
          <a:p>
            <a:endParaRPr lang="en-IN" dirty="0">
              <a:latin typeface="Raleway "/>
            </a:endParaRPr>
          </a:p>
        </p:txBody>
      </p:sp>
    </p:spTree>
    <p:extLst>
      <p:ext uri="{BB962C8B-B14F-4D97-AF65-F5344CB8AC3E}">
        <p14:creationId xmlns:p14="http://schemas.microsoft.com/office/powerpoint/2010/main" val="91619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5E0A1-4020-1908-767E-2770770F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2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7C629-60E3-7A99-11BC-7784FDD5816D}"/>
              </a:ext>
            </a:extLst>
          </p:cNvPr>
          <p:cNvSpPr txBox="1"/>
          <p:nvPr/>
        </p:nvSpPr>
        <p:spPr>
          <a:xfrm>
            <a:off x="205273" y="179249"/>
            <a:ext cx="9442580" cy="566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Raleway "/>
              </a:rPr>
              <a:t>INDIVIDUAL CONTRIBUTION:</a:t>
            </a:r>
          </a:p>
          <a:p>
            <a:endParaRPr lang="en-IN" sz="2400" b="1" dirty="0">
              <a:latin typeface="Raleway 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Gill Sans MT" panose="020B0502020104020203" pitchFamily="34" charset="0"/>
              </a:rPr>
              <a:t>Abhay raj Yadav:- </a:t>
            </a:r>
            <a:r>
              <a:rPr lang="en-US" dirty="0">
                <a:latin typeface="Gill Sans MT" panose="020B0502020104020203" pitchFamily="34" charset="0"/>
              </a:rPr>
              <a:t>worked on </a:t>
            </a:r>
            <a:r>
              <a:rPr lang="en-US" b="1" dirty="0" err="1">
                <a:latin typeface="Gill Sans MT" panose="020B0502020104020203" pitchFamily="34" charset="0"/>
              </a:rPr>
              <a:t>Tkinter</a:t>
            </a:r>
            <a:r>
              <a:rPr lang="en-US" b="1" dirty="0">
                <a:latin typeface="Gill Sans MT" panose="020B0502020104020203" pitchFamily="34" charset="0"/>
              </a:rPr>
              <a:t> module</a:t>
            </a:r>
            <a:r>
              <a:rPr lang="en-US" dirty="0">
                <a:latin typeface="Gill Sans MT" panose="020B0502020104020203" pitchFamily="34" charset="0"/>
              </a:rPr>
              <a:t>(front-end)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Gill Sans MT" panose="020B0502020104020203" pitchFamily="34" charset="0"/>
              </a:rPr>
              <a:t>Mohd</a:t>
            </a:r>
            <a:r>
              <a:rPr lang="en-US" dirty="0">
                <a:latin typeface="Gill Sans MT" panose="020B0502020104020203" pitchFamily="34" charset="0"/>
              </a:rPr>
              <a:t> Adnan </a:t>
            </a:r>
            <a:r>
              <a:rPr lang="en-US" dirty="0" err="1">
                <a:latin typeface="Gill Sans MT" panose="020B0502020104020203" pitchFamily="34" charset="0"/>
              </a:rPr>
              <a:t>hasan</a:t>
            </a:r>
            <a:r>
              <a:rPr lang="en-US" dirty="0">
                <a:latin typeface="Gill Sans MT" panose="020B0502020104020203" pitchFamily="34" charset="0"/>
              </a:rPr>
              <a:t>:- </a:t>
            </a:r>
            <a:r>
              <a:rPr lang="en-IN" dirty="0">
                <a:latin typeface="Gill Sans MT" panose="020B0502020104020203" pitchFamily="34" charset="0"/>
              </a:rPr>
              <a:t>developed </a:t>
            </a:r>
            <a:r>
              <a:rPr lang="en-IN" b="1" dirty="0">
                <a:latin typeface="Gill Sans MT" panose="020B0502020104020203" pitchFamily="34" charset="0"/>
              </a:rPr>
              <a:t>voice assistant and few general queries</a:t>
            </a:r>
            <a:r>
              <a:rPr lang="en-IN" dirty="0">
                <a:latin typeface="Gill Sans MT" panose="020B0502020104020203" pitchFamily="34" charset="0"/>
              </a:rPr>
              <a:t>(back-end)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Gill Sans MT" panose="020B0502020104020203" pitchFamily="34" charset="0"/>
              </a:rPr>
              <a:t>V Rahul Reddy:- </a:t>
            </a:r>
            <a:r>
              <a:rPr lang="en-US" dirty="0">
                <a:latin typeface="Gill Sans MT" panose="020B0502020104020203" pitchFamily="34" charset="0"/>
              </a:rPr>
              <a:t>integrated </a:t>
            </a:r>
            <a:r>
              <a:rPr lang="en-US" b="1" dirty="0">
                <a:latin typeface="Gill Sans MT" panose="020B0502020104020203" pitchFamily="34" charset="0"/>
              </a:rPr>
              <a:t>weather </a:t>
            </a:r>
            <a:r>
              <a:rPr lang="en-US" dirty="0">
                <a:latin typeface="Gill Sans MT" panose="020B0502020104020203" pitchFamily="34" charset="0"/>
              </a:rPr>
              <a:t>and </a:t>
            </a:r>
            <a:r>
              <a:rPr lang="en-US" b="1" dirty="0">
                <a:latin typeface="Gill Sans MT" panose="020B0502020104020203" pitchFamily="34" charset="0"/>
              </a:rPr>
              <a:t>email </a:t>
            </a:r>
            <a:r>
              <a:rPr lang="en-US" dirty="0">
                <a:latin typeface="Gill Sans MT" panose="020B0502020104020203" pitchFamily="34" charset="0"/>
              </a:rPr>
              <a:t>function.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Gill Sans MT" panose="020B0502020104020203" pitchFamily="34" charset="0"/>
              </a:rPr>
              <a:t>Shubh</a:t>
            </a:r>
            <a:r>
              <a:rPr lang="en-IN" dirty="0">
                <a:latin typeface="Gill Sans MT" panose="020B0502020104020203" pitchFamily="34" charset="0"/>
              </a:rPr>
              <a:t> </a:t>
            </a:r>
            <a:r>
              <a:rPr lang="en-IN" dirty="0" err="1">
                <a:latin typeface="Gill Sans MT" panose="020B0502020104020203" pitchFamily="34" charset="0"/>
              </a:rPr>
              <a:t>Sonakiya</a:t>
            </a:r>
            <a:r>
              <a:rPr lang="en-IN" dirty="0">
                <a:latin typeface="Gill Sans MT" panose="020B0502020104020203" pitchFamily="34" charset="0"/>
              </a:rPr>
              <a:t>:- integrated </a:t>
            </a:r>
            <a:r>
              <a:rPr lang="en-IN" b="1" dirty="0">
                <a:latin typeface="Gill Sans MT" panose="020B0502020104020203" pitchFamily="34" charset="0"/>
              </a:rPr>
              <a:t>general queries </a:t>
            </a:r>
            <a:r>
              <a:rPr lang="en-IN" dirty="0">
                <a:latin typeface="Gill Sans MT" panose="020B0502020104020203" pitchFamily="34" charset="0"/>
              </a:rPr>
              <a:t>of </a:t>
            </a:r>
            <a:r>
              <a:rPr lang="en-IN" dirty="0" err="1">
                <a:latin typeface="Gill Sans MT" panose="020B0502020104020203" pitchFamily="34" charset="0"/>
              </a:rPr>
              <a:t>sahayak</a:t>
            </a:r>
            <a:endParaRPr lang="en-IN" dirty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Gill Sans MT" panose="020B0502020104020203" pitchFamily="34" charset="0"/>
              </a:rPr>
              <a:t>Adhyay</a:t>
            </a:r>
            <a:r>
              <a:rPr lang="en-US" dirty="0">
                <a:latin typeface="Gill Sans MT" panose="020B0502020104020203" pitchFamily="34" charset="0"/>
              </a:rPr>
              <a:t> Bansal:- developed </a:t>
            </a:r>
            <a:r>
              <a:rPr lang="en-US" b="1" dirty="0">
                <a:latin typeface="Gill Sans MT" panose="020B0502020104020203" pitchFamily="34" charset="0"/>
              </a:rPr>
              <a:t>music function </a:t>
            </a:r>
            <a:r>
              <a:rPr lang="en-US" dirty="0">
                <a:latin typeface="Gill Sans MT" panose="020B0502020104020203" pitchFamily="34" charset="0"/>
              </a:rPr>
              <a:t>of </a:t>
            </a:r>
            <a:r>
              <a:rPr lang="en-US" dirty="0" err="1">
                <a:latin typeface="Gill Sans MT" panose="020B0502020104020203" pitchFamily="34" charset="0"/>
              </a:rPr>
              <a:t>sahayak</a:t>
            </a:r>
            <a:r>
              <a:rPr lang="en-US" dirty="0">
                <a:latin typeface="Gill Sans MT" panose="020B0502020104020203" pitchFamily="34" charset="0"/>
              </a:rPr>
              <a:t>.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ill Sans MT" panose="020B0502020104020203" pitchFamily="34" charset="0"/>
              </a:rPr>
              <a:t>Aryan Jain:- worked on </a:t>
            </a:r>
            <a:r>
              <a:rPr lang="en-US" b="1" dirty="0">
                <a:latin typeface="Gill Sans MT" panose="020B0502020104020203" pitchFamily="34" charset="0"/>
              </a:rPr>
              <a:t>Google </a:t>
            </a:r>
            <a:r>
              <a:rPr lang="en-US" b="1">
                <a:latin typeface="Gill Sans MT" panose="020B0502020104020203" pitchFamily="34" charset="0"/>
              </a:rPr>
              <a:t>trans library</a:t>
            </a:r>
            <a:endParaRPr lang="en-IN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2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5E0A1-4020-1908-767E-2770770F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08D21E-D835-73DD-3FCE-B7BCFD2277CC}"/>
              </a:ext>
            </a:extLst>
          </p:cNvPr>
          <p:cNvSpPr txBox="1"/>
          <p:nvPr/>
        </p:nvSpPr>
        <p:spPr>
          <a:xfrm>
            <a:off x="289248" y="279918"/>
            <a:ext cx="887341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Raleway bold" pitchFamily="2" charset="0"/>
              </a:rPr>
              <a:t>APPLICATIONS: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Automating the tasks of PC desktop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Saving time by opening the target application by voice command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Visually impaired can have access to daily desktop tasks using SAHAYAK.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Reduced typing requirements for process like sending emails and writing notepad files.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User friendly interface.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It has potential to automate the household gadgets.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It can be trained for various other activities which can then act as ‘JARVIS’ a fictional supersmart AI.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Raleway "/>
            </a:endParaRPr>
          </a:p>
        </p:txBody>
      </p:sp>
    </p:spTree>
    <p:extLst>
      <p:ext uri="{BB962C8B-B14F-4D97-AF65-F5344CB8AC3E}">
        <p14:creationId xmlns:p14="http://schemas.microsoft.com/office/powerpoint/2010/main" val="218395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5E0A1-4020-1908-767E-2770770F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08D21E-D835-73DD-3FCE-B7BCFD2277CC}"/>
              </a:ext>
            </a:extLst>
          </p:cNvPr>
          <p:cNvSpPr txBox="1"/>
          <p:nvPr/>
        </p:nvSpPr>
        <p:spPr>
          <a:xfrm>
            <a:off x="289248" y="279918"/>
            <a:ext cx="46186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Raleway bold" pitchFamily="2" charset="0"/>
              </a:rPr>
              <a:t>REFERENCES: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aleway "/>
              </a:rPr>
              <a:t>Codemy.com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aleway "/>
              </a:rPr>
              <a:t>GeeksforGeeks.com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Raleway "/>
              </a:rPr>
              <a:t> Wolframalpha.com</a:t>
            </a:r>
            <a:endParaRPr lang="en-IN" sz="2000" b="1" dirty="0">
              <a:latin typeface="Raleway 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>
              <a:latin typeface="Raleway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2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F58916-D4EA-89F0-D803-4972ADA51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4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379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Raleway </vt:lpstr>
      <vt:lpstr>Raleway bold</vt:lpstr>
      <vt:lpstr>Office Theme</vt:lpstr>
      <vt:lpstr>CODAEMONS      Presents you        SAHAYAK          -An AI Assistant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CODEMONS  Presents you SAHAYAK</dc:title>
  <dc:creator>rahul reddy</dc:creator>
  <cp:lastModifiedBy>Abhay Raj Yadav</cp:lastModifiedBy>
  <cp:revision>3</cp:revision>
  <dcterms:created xsi:type="dcterms:W3CDTF">2022-12-19T11:33:19Z</dcterms:created>
  <dcterms:modified xsi:type="dcterms:W3CDTF">2022-12-20T04:14:12Z</dcterms:modified>
</cp:coreProperties>
</file>