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3737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24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363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39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44514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54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280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649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20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923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74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079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28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556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45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88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9E868-A7CD-4DF3-8C54-56C9025E204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B7F1CB-6A0D-4A54-A421-E3B55D1D21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8EF9B-45BF-5AE5-0609-432A3062B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Vulnerability Assessment and Risk Calculation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1BBC0A-00B9-DFF6-BFB8-16A0499B92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87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BCD4-5AFC-C7B1-02E3-374D5DB16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076" y="462116"/>
            <a:ext cx="8596668" cy="1320800"/>
          </a:xfrm>
        </p:spPr>
        <p:txBody>
          <a:bodyPr/>
          <a:lstStyle/>
          <a:p>
            <a:pPr algn="ctr"/>
            <a:r>
              <a:rPr lang="en-US" b="1" u="sng" dirty="0"/>
              <a:t>PROJECT OVERVIEW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B398D-E74B-7788-FE11-C2BF56C5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911348" cy="4891830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sz="3600" dirty="0"/>
              <a:t>The project aims to identify vulnerabilities and calculate risks in a system or network.</a:t>
            </a:r>
          </a:p>
          <a:p>
            <a:endParaRPr lang="en-US" sz="3600" dirty="0"/>
          </a:p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b="1" u="sng" dirty="0"/>
              <a:t>Key components:</a:t>
            </a:r>
          </a:p>
          <a:p>
            <a:endParaRPr lang="en-US" sz="3600" dirty="0"/>
          </a:p>
          <a:p>
            <a:r>
              <a:rPr lang="en-US" sz="3600" dirty="0"/>
              <a:t>Data Collection: Gathers data from system processes, network, registry, and files.</a:t>
            </a:r>
          </a:p>
          <a:p>
            <a:endParaRPr lang="en-US" sz="3600" dirty="0"/>
          </a:p>
          <a:p>
            <a:r>
              <a:rPr lang="en-US" sz="3600" dirty="0"/>
              <a:t>Vulnerability Assessment: Analyzes collected data to identify security weaknesses.</a:t>
            </a:r>
          </a:p>
          <a:p>
            <a:endParaRPr lang="en-US" sz="3600" dirty="0"/>
          </a:p>
          <a:p>
            <a:r>
              <a:rPr lang="en-US" sz="3600" dirty="0"/>
              <a:t>Risk Calculation: Quantifies risks based on identified vulnerabilities.</a:t>
            </a:r>
          </a:p>
          <a:p>
            <a:endParaRPr lang="en-US" sz="3600" dirty="0"/>
          </a:p>
          <a:p>
            <a:r>
              <a:rPr lang="en-US" sz="3600" dirty="0"/>
              <a:t>Automation: Automates data collection, analysis, and reporting.</a:t>
            </a:r>
          </a:p>
          <a:p>
            <a:endParaRPr lang="en-US" sz="3600" dirty="0"/>
          </a:p>
          <a:p>
            <a:r>
              <a:rPr lang="en-US" sz="3600" dirty="0"/>
              <a:t>Web Interface: Provides a user-friendly dashboard for monitoring and reporting.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79896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299F-CDCF-791C-A864-7383D1EF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54" y="176344"/>
            <a:ext cx="8596668" cy="1320800"/>
          </a:xfrm>
        </p:spPr>
        <p:txBody>
          <a:bodyPr/>
          <a:lstStyle/>
          <a:p>
            <a:pPr algn="ctr"/>
            <a:r>
              <a:rPr lang="en-IN" b="1" u="sng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80D83D-8173-0B57-E5A4-E14D30945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054" y="1034025"/>
            <a:ext cx="8596668" cy="5517986"/>
          </a:xfrm>
        </p:spPr>
      </p:pic>
    </p:spTree>
    <p:extLst>
      <p:ext uri="{BB962C8B-B14F-4D97-AF65-F5344CB8AC3E}">
        <p14:creationId xmlns:p14="http://schemas.microsoft.com/office/powerpoint/2010/main" val="14727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DE1B-425C-ABED-549D-DDCC95B9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276" y="156238"/>
            <a:ext cx="8596668" cy="1320800"/>
          </a:xfrm>
        </p:spPr>
        <p:txBody>
          <a:bodyPr/>
          <a:lstStyle/>
          <a:p>
            <a:r>
              <a:rPr lang="en-IN" b="1" u="sng" dirty="0"/>
              <a:t> KEY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6CF65-73A6-C3D1-C729-E53E1556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055" y="1167530"/>
            <a:ext cx="10188403" cy="5223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b="1" u="sng" dirty="0"/>
              <a:t>Data Collection:</a:t>
            </a:r>
          </a:p>
          <a:p>
            <a:r>
              <a:rPr lang="en-IN" dirty="0"/>
              <a:t>Registry Auditor, Process Monitor, Network Scanner, Digital Signature Verifier.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/>
              <a:t>Vulnerability Assessment:</a:t>
            </a:r>
          </a:p>
          <a:p>
            <a:r>
              <a:rPr lang="en-IN" dirty="0"/>
              <a:t>Nmap Vulnerability Analysis, Process Risk Analysis, Network Risk Analysis, Registry Risk Analysis.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u="sng" dirty="0"/>
              <a:t>Risk Calculation:</a:t>
            </a:r>
          </a:p>
          <a:p>
            <a:r>
              <a:rPr lang="en-IN" dirty="0"/>
              <a:t>Computes an overall risk score based on the analysis.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u="sng" dirty="0"/>
              <a:t>Web Interface:</a:t>
            </a:r>
          </a:p>
          <a:p>
            <a:r>
              <a:rPr lang="en-IN" dirty="0"/>
              <a:t>Flask Server, API Endpoints, Dashboard, Graph Generator.</a:t>
            </a:r>
          </a:p>
        </p:txBody>
      </p:sp>
    </p:spTree>
    <p:extLst>
      <p:ext uri="{BB962C8B-B14F-4D97-AF65-F5344CB8AC3E}">
        <p14:creationId xmlns:p14="http://schemas.microsoft.com/office/powerpoint/2010/main" val="4235595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A203-F797-6914-B4F7-4573AF7C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53" y="156238"/>
            <a:ext cx="8596668" cy="1320800"/>
          </a:xfrm>
        </p:spPr>
        <p:txBody>
          <a:bodyPr/>
          <a:lstStyle/>
          <a:p>
            <a:pPr algn="ctr"/>
            <a:r>
              <a:rPr lang="en-IN" b="1" u="sng" dirty="0"/>
              <a:t>CYBER FORENSICS FEATURES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A9AE5-AC53-7B46-41E5-6252AFF1F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3" y="816638"/>
            <a:ext cx="9430228" cy="576037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r>
              <a:rPr lang="en-IN" b="1" u="sng" dirty="0"/>
              <a:t>Digital Signature Verification:</a:t>
            </a:r>
          </a:p>
          <a:p>
            <a:r>
              <a:rPr lang="en-IN" sz="1500" dirty="0"/>
              <a:t>Uses Windows </a:t>
            </a:r>
            <a:r>
              <a:rPr lang="en-IN" sz="1500" dirty="0" err="1"/>
              <a:t>Signtool</a:t>
            </a:r>
            <a:r>
              <a:rPr lang="en-IN" sz="1500" dirty="0"/>
              <a:t> to verify file signatures.</a:t>
            </a:r>
          </a:p>
          <a:p>
            <a:r>
              <a:rPr lang="en-IN" sz="1500" dirty="0"/>
              <a:t>Detects tampered or malicious files in the "test" folder.</a:t>
            </a:r>
          </a:p>
          <a:p>
            <a:endParaRPr lang="en-IN" sz="1500" dirty="0"/>
          </a:p>
          <a:p>
            <a:pPr marL="0" indent="0">
              <a:buNone/>
            </a:pPr>
            <a:r>
              <a:rPr lang="en-IN" b="1" u="sng" dirty="0"/>
              <a:t>Registry Auditing:</a:t>
            </a:r>
          </a:p>
          <a:p>
            <a:r>
              <a:rPr lang="en-IN" sz="1500" dirty="0"/>
              <a:t>Scans the Windows registry for suspicious startup items.</a:t>
            </a:r>
          </a:p>
          <a:p>
            <a:r>
              <a:rPr lang="en-IN" sz="1500" dirty="0"/>
              <a:t>Helps identify malware persistence mechanisms.</a:t>
            </a:r>
          </a:p>
          <a:p>
            <a:endParaRPr lang="en-IN" sz="1500" dirty="0"/>
          </a:p>
          <a:p>
            <a:pPr marL="0" indent="0">
              <a:buNone/>
            </a:pPr>
            <a:r>
              <a:rPr lang="en-IN" b="1" u="sng" dirty="0"/>
              <a:t>Process Monitoring:</a:t>
            </a:r>
          </a:p>
          <a:p>
            <a:r>
              <a:rPr lang="en-IN" sz="1500" dirty="0"/>
              <a:t>Tracks running processes and identifies suspicious activity (e.g., unknown processes, high CPU usage).</a:t>
            </a:r>
          </a:p>
          <a:p>
            <a:endParaRPr lang="en-IN" sz="1500" dirty="0"/>
          </a:p>
          <a:p>
            <a:pPr marL="0" indent="0">
              <a:buNone/>
            </a:pPr>
            <a:r>
              <a:rPr lang="en-IN" b="1" u="sng" dirty="0"/>
              <a:t>Forensic Reporting:</a:t>
            </a:r>
          </a:p>
          <a:p>
            <a:r>
              <a:rPr lang="en-IN" sz="1500" dirty="0"/>
              <a:t>Generates comprehensive reports with evidence, analysis results, and conclusions.</a:t>
            </a:r>
          </a:p>
          <a:p>
            <a:r>
              <a:rPr lang="en-IN" sz="1500" dirty="0"/>
              <a:t>Reports include details on suspicious processes, registry entries, and file integrity.</a:t>
            </a:r>
          </a:p>
        </p:txBody>
      </p:sp>
    </p:spTree>
    <p:extLst>
      <p:ext uri="{BB962C8B-B14F-4D97-AF65-F5344CB8AC3E}">
        <p14:creationId xmlns:p14="http://schemas.microsoft.com/office/powerpoint/2010/main" val="145587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2A0D3-B06D-AFC9-8A62-CBFE4AA2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611" y="156238"/>
            <a:ext cx="8596668" cy="1320800"/>
          </a:xfrm>
        </p:spPr>
        <p:txBody>
          <a:bodyPr/>
          <a:lstStyle/>
          <a:p>
            <a:pPr algn="ctr"/>
            <a:r>
              <a:rPr lang="en-IN" dirty="0"/>
              <a:t> </a:t>
            </a:r>
            <a:r>
              <a:rPr lang="en-IN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1DA3A-3F42-FEF9-0E21-BB9509D87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979" y="1088873"/>
            <a:ext cx="9813686" cy="5125114"/>
          </a:xfrm>
        </p:spPr>
        <p:txBody>
          <a:bodyPr>
            <a:noAutofit/>
          </a:bodyPr>
          <a:lstStyle/>
          <a:p>
            <a:r>
              <a:rPr lang="en-IN" sz="2000" dirty="0"/>
              <a:t>The Cyber Forensics project provides a comprehensive solution for digital investigations.</a:t>
            </a:r>
          </a:p>
          <a:p>
            <a:endParaRPr lang="en-IN" sz="2000" dirty="0"/>
          </a:p>
          <a:p>
            <a:r>
              <a:rPr lang="en-IN" sz="2000" dirty="0"/>
              <a:t>It automates data collection, analysis, and reporting, offering actionable insights for forensic investigators.</a:t>
            </a:r>
          </a:p>
          <a:p>
            <a:endParaRPr lang="en-IN" sz="2000" dirty="0"/>
          </a:p>
          <a:p>
            <a:r>
              <a:rPr lang="en-IN" sz="2000" dirty="0"/>
              <a:t>Future enhancements could include:</a:t>
            </a:r>
          </a:p>
          <a:p>
            <a:endParaRPr lang="en-IN" sz="2000" dirty="0"/>
          </a:p>
          <a:p>
            <a:r>
              <a:rPr lang="en-IN" sz="2000" dirty="0"/>
              <a:t>File carving for recovering deleted files.</a:t>
            </a:r>
          </a:p>
          <a:p>
            <a:endParaRPr lang="en-IN" sz="2000" dirty="0"/>
          </a:p>
          <a:p>
            <a:r>
              <a:rPr lang="en-IN" sz="2000" dirty="0"/>
              <a:t>Memory forensics for </a:t>
            </a:r>
            <a:r>
              <a:rPr lang="en-IN" sz="2000" dirty="0" err="1"/>
              <a:t>analyzing</a:t>
            </a:r>
            <a:r>
              <a:rPr lang="en-IN" sz="2000" dirty="0"/>
              <a:t> running processes.</a:t>
            </a:r>
          </a:p>
          <a:p>
            <a:endParaRPr lang="en-IN" sz="2000" dirty="0"/>
          </a:p>
          <a:p>
            <a:r>
              <a:rPr lang="en-IN" sz="2000" dirty="0"/>
              <a:t>Timeline analysis for identifying suspicious activity.</a:t>
            </a:r>
          </a:p>
        </p:txBody>
      </p:sp>
    </p:spTree>
    <p:extLst>
      <p:ext uri="{BB962C8B-B14F-4D97-AF65-F5344CB8AC3E}">
        <p14:creationId xmlns:p14="http://schemas.microsoft.com/office/powerpoint/2010/main" val="326574553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308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Vulnerability Assessment and Risk Calculation</vt:lpstr>
      <vt:lpstr>PROJECT OVERVIEW </vt:lpstr>
      <vt:lpstr>SYSTEM ARCHITECTURE</vt:lpstr>
      <vt:lpstr> KEY COMPONENTS</vt:lpstr>
      <vt:lpstr>CYBER FORENSICS FEATURES 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jeyanthkhanna2112@outlook.com</dc:creator>
  <cp:lastModifiedBy>jeyanthkhanna2112@outlook.com</cp:lastModifiedBy>
  <cp:revision>5</cp:revision>
  <dcterms:created xsi:type="dcterms:W3CDTF">2025-02-27T14:58:22Z</dcterms:created>
  <dcterms:modified xsi:type="dcterms:W3CDTF">2025-02-27T15:31:39Z</dcterms:modified>
</cp:coreProperties>
</file>