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83" r:id="rId3"/>
    <p:sldId id="258" r:id="rId4"/>
    <p:sldId id="259" r:id="rId5"/>
    <p:sldId id="288" r:id="rId6"/>
    <p:sldId id="260" r:id="rId7"/>
    <p:sldId id="289" r:id="rId8"/>
    <p:sldId id="290" r:id="rId9"/>
    <p:sldId id="270" r:id="rId10"/>
    <p:sldId id="261" r:id="rId11"/>
    <p:sldId id="291" r:id="rId12"/>
    <p:sldId id="263" r:id="rId13"/>
    <p:sldId id="264" r:id="rId14"/>
    <p:sldId id="292" r:id="rId15"/>
    <p:sldId id="268" r:id="rId16"/>
    <p:sldId id="269" r:id="rId17"/>
    <p:sldId id="271" r:id="rId18"/>
    <p:sldId id="293" r:id="rId19"/>
    <p:sldId id="262" r:id="rId20"/>
    <p:sldId id="287" r:id="rId21"/>
  </p:sldIdLst>
  <p:sldSz cx="9144000" cy="5143500" type="screen16x9"/>
  <p:notesSz cx="6858000" cy="9144000"/>
  <p:embeddedFontLst>
    <p:embeddedFont>
      <p:font typeface="Abril Fatface" charset="0"/>
      <p:regular r:id="rId23"/>
    </p:embeddedFont>
    <p:embeddedFont>
      <p:font typeface="Oswald Medium" charset="0"/>
      <p:regular r:id="rId24"/>
      <p:bold r:id="rId25"/>
    </p:embeddedFont>
    <p:embeddedFont>
      <p:font typeface="Montserrat" charset="0"/>
      <p:regular r:id="rId26"/>
      <p:bold r:id="rId27"/>
      <p:italic r:id="rId28"/>
      <p:boldItalic r:id="rId29"/>
    </p:embeddedFont>
    <p:embeddedFont>
      <p:font typeface="Arial Rounded MT Bold" pitchFamily="34" charset="0"/>
      <p:regular r:id="rId30"/>
    </p:embeddedFont>
    <p:embeddedFont>
      <p:font typeface="Bahnschrift"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BA6BB0B-7CE1-450B-998A-47B16399E191}">
  <a:tblStyle styleId="{7BA6BB0B-7CE1-450B-998A-47B16399E1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60"/>
  </p:normalViewPr>
  <p:slideViewPr>
    <p:cSldViewPr>
      <p:cViewPr>
        <p:scale>
          <a:sx n="75" d="100"/>
          <a:sy n="75" d="100"/>
        </p:scale>
        <p:origin x="-1254" y="-32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a327aae52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a327aae52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ab5adda5cc_0_2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ab5adda5cc_0_2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b5adda5cc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b5adda5cc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ad0535ae3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ad0535ae3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8"/>
        <p:cNvGrpSpPr/>
        <p:nvPr/>
      </p:nvGrpSpPr>
      <p:grpSpPr>
        <a:xfrm>
          <a:off x="0" y="0"/>
          <a:ext cx="0" cy="0"/>
          <a:chOff x="0" y="0"/>
          <a:chExt cx="0" cy="0"/>
        </a:xfrm>
      </p:grpSpPr>
      <p:sp>
        <p:nvSpPr>
          <p:cNvPr id="2619" name="Google Shape;2619;gad1c7da2d8_1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ad1c7da2d8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ad0535ae38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ad0535ae38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d0535ae3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d0535ae3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ab0b2e733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ab0b2e733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ab5adda5cc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ab5adda5cc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ad1c7da2d8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ad1c7da2d8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ad0535ae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ad0535ae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ad1c7da2d8_1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ad1c7da2d8_1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ab5adda5cc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ab5adda5cc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33875" y="720100"/>
            <a:ext cx="4272900" cy="14475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Oswald Medium"/>
              <a:buNone/>
              <a:defRPr sz="4400"/>
            </a:lvl1pPr>
            <a:lvl2pPr lvl="1" algn="ctr">
              <a:spcBef>
                <a:spcPts val="0"/>
              </a:spcBef>
              <a:spcAft>
                <a:spcPts val="0"/>
              </a:spcAft>
              <a:buSzPts val="5200"/>
              <a:buFont typeface="Oswald Medium"/>
              <a:buNone/>
              <a:defRPr sz="5200">
                <a:latin typeface="Oswald Medium"/>
                <a:ea typeface="Oswald Medium"/>
                <a:cs typeface="Oswald Medium"/>
                <a:sym typeface="Oswald Medium"/>
              </a:defRPr>
            </a:lvl2pPr>
            <a:lvl3pPr lvl="2" algn="ctr">
              <a:spcBef>
                <a:spcPts val="0"/>
              </a:spcBef>
              <a:spcAft>
                <a:spcPts val="0"/>
              </a:spcAft>
              <a:buSzPts val="5200"/>
              <a:buFont typeface="Oswald Medium"/>
              <a:buNone/>
              <a:defRPr sz="5200">
                <a:latin typeface="Oswald Medium"/>
                <a:ea typeface="Oswald Medium"/>
                <a:cs typeface="Oswald Medium"/>
                <a:sym typeface="Oswald Medium"/>
              </a:defRPr>
            </a:lvl3pPr>
            <a:lvl4pPr lvl="3" algn="ctr">
              <a:spcBef>
                <a:spcPts val="0"/>
              </a:spcBef>
              <a:spcAft>
                <a:spcPts val="0"/>
              </a:spcAft>
              <a:buSzPts val="5200"/>
              <a:buFont typeface="Oswald Medium"/>
              <a:buNone/>
              <a:defRPr sz="5200">
                <a:latin typeface="Oswald Medium"/>
                <a:ea typeface="Oswald Medium"/>
                <a:cs typeface="Oswald Medium"/>
                <a:sym typeface="Oswald Medium"/>
              </a:defRPr>
            </a:lvl4pPr>
            <a:lvl5pPr lvl="4" algn="ctr">
              <a:spcBef>
                <a:spcPts val="0"/>
              </a:spcBef>
              <a:spcAft>
                <a:spcPts val="0"/>
              </a:spcAft>
              <a:buSzPts val="5200"/>
              <a:buFont typeface="Oswald Medium"/>
              <a:buNone/>
              <a:defRPr sz="5200">
                <a:latin typeface="Oswald Medium"/>
                <a:ea typeface="Oswald Medium"/>
                <a:cs typeface="Oswald Medium"/>
                <a:sym typeface="Oswald Medium"/>
              </a:defRPr>
            </a:lvl5pPr>
            <a:lvl6pPr lvl="5" algn="ctr">
              <a:spcBef>
                <a:spcPts val="0"/>
              </a:spcBef>
              <a:spcAft>
                <a:spcPts val="0"/>
              </a:spcAft>
              <a:buSzPts val="5200"/>
              <a:buFont typeface="Oswald Medium"/>
              <a:buNone/>
              <a:defRPr sz="5200">
                <a:latin typeface="Oswald Medium"/>
                <a:ea typeface="Oswald Medium"/>
                <a:cs typeface="Oswald Medium"/>
                <a:sym typeface="Oswald Medium"/>
              </a:defRPr>
            </a:lvl6pPr>
            <a:lvl7pPr lvl="6" algn="ctr">
              <a:spcBef>
                <a:spcPts val="0"/>
              </a:spcBef>
              <a:spcAft>
                <a:spcPts val="0"/>
              </a:spcAft>
              <a:buSzPts val="5200"/>
              <a:buFont typeface="Oswald Medium"/>
              <a:buNone/>
              <a:defRPr sz="5200">
                <a:latin typeface="Oswald Medium"/>
                <a:ea typeface="Oswald Medium"/>
                <a:cs typeface="Oswald Medium"/>
                <a:sym typeface="Oswald Medium"/>
              </a:defRPr>
            </a:lvl7pPr>
            <a:lvl8pPr lvl="7" algn="ctr">
              <a:spcBef>
                <a:spcPts val="0"/>
              </a:spcBef>
              <a:spcAft>
                <a:spcPts val="0"/>
              </a:spcAft>
              <a:buSzPts val="5200"/>
              <a:buFont typeface="Oswald Medium"/>
              <a:buNone/>
              <a:defRPr sz="5200">
                <a:latin typeface="Oswald Medium"/>
                <a:ea typeface="Oswald Medium"/>
                <a:cs typeface="Oswald Medium"/>
                <a:sym typeface="Oswald Medium"/>
              </a:defRPr>
            </a:lvl8pPr>
            <a:lvl9pPr lvl="8" algn="ctr">
              <a:spcBef>
                <a:spcPts val="0"/>
              </a:spcBef>
              <a:spcAft>
                <a:spcPts val="0"/>
              </a:spcAft>
              <a:buSzPts val="5200"/>
              <a:buFont typeface="Oswald Medium"/>
              <a:buNone/>
              <a:defRPr sz="5200">
                <a:latin typeface="Oswald Medium"/>
                <a:ea typeface="Oswald Medium"/>
                <a:cs typeface="Oswald Medium"/>
                <a:sym typeface="Oswald Medium"/>
              </a:defRPr>
            </a:lvl9pPr>
          </a:lstStyle>
          <a:p>
            <a:endParaRPr/>
          </a:p>
        </p:txBody>
      </p:sp>
      <p:sp>
        <p:nvSpPr>
          <p:cNvPr id="11" name="Google Shape;11;p2"/>
          <p:cNvSpPr txBox="1">
            <a:spLocks noGrp="1"/>
          </p:cNvSpPr>
          <p:nvPr>
            <p:ph type="subTitle" idx="1"/>
          </p:nvPr>
        </p:nvSpPr>
        <p:spPr>
          <a:xfrm>
            <a:off x="4333875" y="2011800"/>
            <a:ext cx="4272900" cy="65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Montserrat"/>
              <a:buNone/>
              <a:defRPr sz="1600">
                <a:solidFill>
                  <a:schemeClr val="accent1"/>
                </a:solidFill>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695450" y="2318725"/>
            <a:ext cx="2530800" cy="504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60" name="Google Shape;60;p14"/>
          <p:cNvSpPr txBox="1">
            <a:spLocks noGrp="1"/>
          </p:cNvSpPr>
          <p:nvPr>
            <p:ph type="subTitle" idx="1"/>
          </p:nvPr>
        </p:nvSpPr>
        <p:spPr>
          <a:xfrm>
            <a:off x="1695450" y="2652100"/>
            <a:ext cx="25605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1" name="Google Shape;61;p14"/>
          <p:cNvSpPr txBox="1">
            <a:spLocks noGrp="1"/>
          </p:cNvSpPr>
          <p:nvPr>
            <p:ph type="title" idx="2"/>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4"/>
          <p:cNvSpPr txBox="1">
            <a:spLocks noGrp="1"/>
          </p:cNvSpPr>
          <p:nvPr>
            <p:ph type="title" idx="3"/>
          </p:nvPr>
        </p:nvSpPr>
        <p:spPr>
          <a:xfrm>
            <a:off x="5859602" y="2318725"/>
            <a:ext cx="25308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63" name="Google Shape;63;p14"/>
          <p:cNvSpPr txBox="1">
            <a:spLocks noGrp="1"/>
          </p:cNvSpPr>
          <p:nvPr>
            <p:ph type="subTitle" idx="4"/>
          </p:nvPr>
        </p:nvSpPr>
        <p:spPr>
          <a:xfrm>
            <a:off x="5859610" y="2652100"/>
            <a:ext cx="256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4"/>
          <p:cNvSpPr txBox="1">
            <a:spLocks noGrp="1"/>
          </p:cNvSpPr>
          <p:nvPr>
            <p:ph type="title" idx="5"/>
          </p:nvPr>
        </p:nvSpPr>
        <p:spPr>
          <a:xfrm>
            <a:off x="1695450" y="3780113"/>
            <a:ext cx="25308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65" name="Google Shape;65;p14"/>
          <p:cNvSpPr txBox="1">
            <a:spLocks noGrp="1"/>
          </p:cNvSpPr>
          <p:nvPr>
            <p:ph type="subTitle" idx="6"/>
          </p:nvPr>
        </p:nvSpPr>
        <p:spPr>
          <a:xfrm>
            <a:off x="1695450" y="4104000"/>
            <a:ext cx="256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6" name="Google Shape;66;p14"/>
          <p:cNvSpPr txBox="1">
            <a:spLocks noGrp="1"/>
          </p:cNvSpPr>
          <p:nvPr>
            <p:ph type="title" idx="7"/>
          </p:nvPr>
        </p:nvSpPr>
        <p:spPr>
          <a:xfrm>
            <a:off x="5859602" y="3780113"/>
            <a:ext cx="25308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67" name="Google Shape;67;p14"/>
          <p:cNvSpPr txBox="1">
            <a:spLocks noGrp="1"/>
          </p:cNvSpPr>
          <p:nvPr>
            <p:ph type="subTitle" idx="8"/>
          </p:nvPr>
        </p:nvSpPr>
        <p:spPr>
          <a:xfrm>
            <a:off x="5859610" y="4104000"/>
            <a:ext cx="256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8" name="Google Shape;68;p14"/>
          <p:cNvSpPr txBox="1">
            <a:spLocks noGrp="1"/>
          </p:cNvSpPr>
          <p:nvPr>
            <p:ph type="title" idx="9" hasCustomPrompt="1"/>
          </p:nvPr>
        </p:nvSpPr>
        <p:spPr>
          <a:xfrm>
            <a:off x="723900" y="2318725"/>
            <a:ext cx="963600" cy="82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9" name="Google Shape;69;p14"/>
          <p:cNvSpPr txBox="1">
            <a:spLocks noGrp="1"/>
          </p:cNvSpPr>
          <p:nvPr>
            <p:ph type="title" idx="13" hasCustomPrompt="1"/>
          </p:nvPr>
        </p:nvSpPr>
        <p:spPr>
          <a:xfrm>
            <a:off x="724050" y="3770625"/>
            <a:ext cx="963600" cy="82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0" name="Google Shape;70;p14"/>
          <p:cNvSpPr txBox="1">
            <a:spLocks noGrp="1"/>
          </p:cNvSpPr>
          <p:nvPr>
            <p:ph type="title" idx="14" hasCustomPrompt="1"/>
          </p:nvPr>
        </p:nvSpPr>
        <p:spPr>
          <a:xfrm>
            <a:off x="4896000" y="2318725"/>
            <a:ext cx="963600" cy="82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1" name="Google Shape;71;p14"/>
          <p:cNvSpPr txBox="1">
            <a:spLocks noGrp="1"/>
          </p:cNvSpPr>
          <p:nvPr>
            <p:ph type="title" idx="15" hasCustomPrompt="1"/>
          </p:nvPr>
        </p:nvSpPr>
        <p:spPr>
          <a:xfrm>
            <a:off x="4896000" y="3770625"/>
            <a:ext cx="963600" cy="82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1947900" y="720650"/>
            <a:ext cx="5248200" cy="47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b="0">
                <a:solidFill>
                  <a:srgbClr val="000000"/>
                </a:solidFill>
                <a:latin typeface="Montserrat"/>
                <a:ea typeface="Montserrat"/>
                <a:cs typeface="Montserrat"/>
                <a:sym typeface="Montserrat"/>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08" name="Google Shape;108;p18"/>
          <p:cNvSpPr txBox="1">
            <a:spLocks noGrp="1"/>
          </p:cNvSpPr>
          <p:nvPr>
            <p:ph type="subTitle" idx="1"/>
          </p:nvPr>
        </p:nvSpPr>
        <p:spPr>
          <a:xfrm>
            <a:off x="1947900" y="2392825"/>
            <a:ext cx="524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400" b="1">
                <a:solidFill>
                  <a:schemeClr val="accent1"/>
                </a:solidFill>
                <a:latin typeface="Abril Fatface"/>
                <a:ea typeface="Abril Fatface"/>
                <a:cs typeface="Abril Fatface"/>
                <a:sym typeface="Abril Fatfac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_5_1">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4857750" y="400125"/>
            <a:ext cx="3562200" cy="5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solidFill>
                  <a:srgbClr val="000000"/>
                </a:solidFill>
              </a:defRPr>
            </a:lvl1pPr>
            <a:lvl2pPr lvl="1" algn="ctr" rtl="0">
              <a:spcBef>
                <a:spcPts val="0"/>
              </a:spcBef>
              <a:spcAft>
                <a:spcPts val="0"/>
              </a:spcAft>
              <a:buSzPts val="2800"/>
              <a:buNone/>
              <a:defRPr>
                <a:latin typeface="Montserrat"/>
                <a:ea typeface="Montserrat"/>
                <a:cs typeface="Montserrat"/>
                <a:sym typeface="Montserrat"/>
              </a:defRPr>
            </a:lvl2pPr>
            <a:lvl3pPr lvl="2" algn="ctr" rtl="0">
              <a:spcBef>
                <a:spcPts val="0"/>
              </a:spcBef>
              <a:spcAft>
                <a:spcPts val="0"/>
              </a:spcAft>
              <a:buSzPts val="2800"/>
              <a:buNone/>
              <a:defRPr>
                <a:latin typeface="Montserrat"/>
                <a:ea typeface="Montserrat"/>
                <a:cs typeface="Montserrat"/>
                <a:sym typeface="Montserrat"/>
              </a:defRPr>
            </a:lvl3pPr>
            <a:lvl4pPr lvl="3" algn="ctr" rtl="0">
              <a:spcBef>
                <a:spcPts val="0"/>
              </a:spcBef>
              <a:spcAft>
                <a:spcPts val="0"/>
              </a:spcAft>
              <a:buSzPts val="2800"/>
              <a:buNone/>
              <a:defRPr>
                <a:latin typeface="Montserrat"/>
                <a:ea typeface="Montserrat"/>
                <a:cs typeface="Montserrat"/>
                <a:sym typeface="Montserrat"/>
              </a:defRPr>
            </a:lvl4pPr>
            <a:lvl5pPr lvl="4" algn="ctr" rtl="0">
              <a:spcBef>
                <a:spcPts val="0"/>
              </a:spcBef>
              <a:spcAft>
                <a:spcPts val="0"/>
              </a:spcAft>
              <a:buSzPts val="2800"/>
              <a:buNone/>
              <a:defRPr>
                <a:latin typeface="Montserrat"/>
                <a:ea typeface="Montserrat"/>
                <a:cs typeface="Montserrat"/>
                <a:sym typeface="Montserrat"/>
              </a:defRPr>
            </a:lvl5pPr>
            <a:lvl6pPr lvl="5" algn="ctr" rtl="0">
              <a:spcBef>
                <a:spcPts val="0"/>
              </a:spcBef>
              <a:spcAft>
                <a:spcPts val="0"/>
              </a:spcAft>
              <a:buSzPts val="2800"/>
              <a:buNone/>
              <a:defRPr>
                <a:latin typeface="Montserrat"/>
                <a:ea typeface="Montserrat"/>
                <a:cs typeface="Montserrat"/>
                <a:sym typeface="Montserrat"/>
              </a:defRPr>
            </a:lvl6pPr>
            <a:lvl7pPr lvl="6" algn="ctr" rtl="0">
              <a:spcBef>
                <a:spcPts val="0"/>
              </a:spcBef>
              <a:spcAft>
                <a:spcPts val="0"/>
              </a:spcAft>
              <a:buSzPts val="2800"/>
              <a:buNone/>
              <a:defRPr>
                <a:latin typeface="Montserrat"/>
                <a:ea typeface="Montserrat"/>
                <a:cs typeface="Montserrat"/>
                <a:sym typeface="Montserrat"/>
              </a:defRPr>
            </a:lvl7pPr>
            <a:lvl8pPr lvl="7" algn="ctr" rtl="0">
              <a:spcBef>
                <a:spcPts val="0"/>
              </a:spcBef>
              <a:spcAft>
                <a:spcPts val="0"/>
              </a:spcAft>
              <a:buSzPts val="2800"/>
              <a:buNone/>
              <a:defRPr>
                <a:latin typeface="Montserrat"/>
                <a:ea typeface="Montserrat"/>
                <a:cs typeface="Montserrat"/>
                <a:sym typeface="Montserrat"/>
              </a:defRPr>
            </a:lvl8pPr>
            <a:lvl9pPr lvl="8" algn="ctr"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numbers 2">
  <p:cSld name="CUSTOM_9">
    <p:spTree>
      <p:nvGrpSpPr>
        <p:cNvPr id="1" name="Shape 135"/>
        <p:cNvGrpSpPr/>
        <p:nvPr/>
      </p:nvGrpSpPr>
      <p:grpSpPr>
        <a:xfrm>
          <a:off x="0" y="0"/>
          <a:ext cx="0" cy="0"/>
          <a:chOff x="0" y="0"/>
          <a:chExt cx="0" cy="0"/>
        </a:xfrm>
      </p:grpSpPr>
      <p:sp>
        <p:nvSpPr>
          <p:cNvPr id="136" name="Google Shape;136;p25"/>
          <p:cNvSpPr txBox="1">
            <a:spLocks noGrp="1"/>
          </p:cNvSpPr>
          <p:nvPr>
            <p:ph type="subTitle" idx="1"/>
          </p:nvPr>
        </p:nvSpPr>
        <p:spPr>
          <a:xfrm>
            <a:off x="1333500" y="3617413"/>
            <a:ext cx="275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7" name="Google Shape;137;p25"/>
          <p:cNvSpPr txBox="1">
            <a:spLocks noGrp="1"/>
          </p:cNvSpPr>
          <p:nvPr>
            <p:ph type="title" hasCustomPrompt="1"/>
          </p:nvPr>
        </p:nvSpPr>
        <p:spPr>
          <a:xfrm>
            <a:off x="1333488" y="2483988"/>
            <a:ext cx="2751600" cy="82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3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8" name="Google Shape;138;p25"/>
          <p:cNvSpPr txBox="1">
            <a:spLocks noGrp="1"/>
          </p:cNvSpPr>
          <p:nvPr>
            <p:ph type="title" idx="2"/>
          </p:nvPr>
        </p:nvSpPr>
        <p:spPr>
          <a:xfrm>
            <a:off x="1333500" y="3232050"/>
            <a:ext cx="27516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1"/>
                </a:solidFill>
              </a:defRPr>
            </a:lvl1pPr>
            <a:lvl2pPr lvl="1" algn="ctr" rtl="0">
              <a:spcBef>
                <a:spcPts val="0"/>
              </a:spcBef>
              <a:spcAft>
                <a:spcPts val="0"/>
              </a:spcAft>
              <a:buSzPts val="2800"/>
              <a:buNone/>
              <a:defRPr>
                <a:latin typeface="Montserrat"/>
                <a:ea typeface="Montserrat"/>
                <a:cs typeface="Montserrat"/>
                <a:sym typeface="Montserrat"/>
              </a:defRPr>
            </a:lvl2pPr>
            <a:lvl3pPr lvl="2" algn="ctr" rtl="0">
              <a:spcBef>
                <a:spcPts val="0"/>
              </a:spcBef>
              <a:spcAft>
                <a:spcPts val="0"/>
              </a:spcAft>
              <a:buSzPts val="2800"/>
              <a:buNone/>
              <a:defRPr>
                <a:latin typeface="Montserrat"/>
                <a:ea typeface="Montserrat"/>
                <a:cs typeface="Montserrat"/>
                <a:sym typeface="Montserrat"/>
              </a:defRPr>
            </a:lvl3pPr>
            <a:lvl4pPr lvl="3" algn="ctr" rtl="0">
              <a:spcBef>
                <a:spcPts val="0"/>
              </a:spcBef>
              <a:spcAft>
                <a:spcPts val="0"/>
              </a:spcAft>
              <a:buSzPts val="2800"/>
              <a:buNone/>
              <a:defRPr>
                <a:latin typeface="Montserrat"/>
                <a:ea typeface="Montserrat"/>
                <a:cs typeface="Montserrat"/>
                <a:sym typeface="Montserrat"/>
              </a:defRPr>
            </a:lvl4pPr>
            <a:lvl5pPr lvl="4" algn="ctr" rtl="0">
              <a:spcBef>
                <a:spcPts val="0"/>
              </a:spcBef>
              <a:spcAft>
                <a:spcPts val="0"/>
              </a:spcAft>
              <a:buSzPts val="2800"/>
              <a:buNone/>
              <a:defRPr>
                <a:latin typeface="Montserrat"/>
                <a:ea typeface="Montserrat"/>
                <a:cs typeface="Montserrat"/>
                <a:sym typeface="Montserrat"/>
              </a:defRPr>
            </a:lvl5pPr>
            <a:lvl6pPr lvl="5" algn="ctr" rtl="0">
              <a:spcBef>
                <a:spcPts val="0"/>
              </a:spcBef>
              <a:spcAft>
                <a:spcPts val="0"/>
              </a:spcAft>
              <a:buSzPts val="2800"/>
              <a:buNone/>
              <a:defRPr>
                <a:latin typeface="Montserrat"/>
                <a:ea typeface="Montserrat"/>
                <a:cs typeface="Montserrat"/>
                <a:sym typeface="Montserrat"/>
              </a:defRPr>
            </a:lvl6pPr>
            <a:lvl7pPr lvl="6" algn="ctr" rtl="0">
              <a:spcBef>
                <a:spcPts val="0"/>
              </a:spcBef>
              <a:spcAft>
                <a:spcPts val="0"/>
              </a:spcAft>
              <a:buSzPts val="2800"/>
              <a:buNone/>
              <a:defRPr>
                <a:latin typeface="Montserrat"/>
                <a:ea typeface="Montserrat"/>
                <a:cs typeface="Montserrat"/>
                <a:sym typeface="Montserrat"/>
              </a:defRPr>
            </a:lvl7pPr>
            <a:lvl8pPr lvl="7" algn="ctr" rtl="0">
              <a:spcBef>
                <a:spcPts val="0"/>
              </a:spcBef>
              <a:spcAft>
                <a:spcPts val="0"/>
              </a:spcAft>
              <a:buSzPts val="2800"/>
              <a:buNone/>
              <a:defRPr>
                <a:latin typeface="Montserrat"/>
                <a:ea typeface="Montserrat"/>
                <a:cs typeface="Montserrat"/>
                <a:sym typeface="Montserrat"/>
              </a:defRPr>
            </a:lvl8pPr>
            <a:lvl9pPr lvl="8" algn="ctr" rtl="0">
              <a:spcBef>
                <a:spcPts val="0"/>
              </a:spcBef>
              <a:spcAft>
                <a:spcPts val="0"/>
              </a:spcAft>
              <a:buSzPts val="2800"/>
              <a:buNone/>
              <a:defRPr>
                <a:latin typeface="Montserrat"/>
                <a:ea typeface="Montserrat"/>
                <a:cs typeface="Montserrat"/>
                <a:sym typeface="Montserrat"/>
              </a:defRPr>
            </a:lvl9pPr>
          </a:lstStyle>
          <a:p>
            <a:endParaRPr/>
          </a:p>
        </p:txBody>
      </p:sp>
      <p:sp>
        <p:nvSpPr>
          <p:cNvPr id="139" name="Google Shape;139;p25"/>
          <p:cNvSpPr txBox="1">
            <a:spLocks noGrp="1"/>
          </p:cNvSpPr>
          <p:nvPr>
            <p:ph type="title" idx="3"/>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25"/>
          <p:cNvSpPr txBox="1">
            <a:spLocks noGrp="1"/>
          </p:cNvSpPr>
          <p:nvPr>
            <p:ph type="subTitle" idx="4"/>
          </p:nvPr>
        </p:nvSpPr>
        <p:spPr>
          <a:xfrm>
            <a:off x="5058900" y="3617413"/>
            <a:ext cx="275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1" name="Google Shape;141;p25"/>
          <p:cNvSpPr txBox="1">
            <a:spLocks noGrp="1"/>
          </p:cNvSpPr>
          <p:nvPr>
            <p:ph type="title" idx="5" hasCustomPrompt="1"/>
          </p:nvPr>
        </p:nvSpPr>
        <p:spPr>
          <a:xfrm>
            <a:off x="5058888" y="2483988"/>
            <a:ext cx="2751600" cy="82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300">
                <a:solidFill>
                  <a:srgbClr val="A5362D"/>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 name="Google Shape;142;p25"/>
          <p:cNvSpPr txBox="1">
            <a:spLocks noGrp="1"/>
          </p:cNvSpPr>
          <p:nvPr>
            <p:ph type="title" idx="6"/>
          </p:nvPr>
        </p:nvSpPr>
        <p:spPr>
          <a:xfrm>
            <a:off x="5058900" y="3232050"/>
            <a:ext cx="27516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1"/>
                </a:solidFill>
              </a:defRPr>
            </a:lvl1pPr>
            <a:lvl2pPr lvl="1" algn="ctr" rtl="0">
              <a:spcBef>
                <a:spcPts val="0"/>
              </a:spcBef>
              <a:spcAft>
                <a:spcPts val="0"/>
              </a:spcAft>
              <a:buSzPts val="2800"/>
              <a:buNone/>
              <a:defRPr>
                <a:latin typeface="Montserrat"/>
                <a:ea typeface="Montserrat"/>
                <a:cs typeface="Montserrat"/>
                <a:sym typeface="Montserrat"/>
              </a:defRPr>
            </a:lvl2pPr>
            <a:lvl3pPr lvl="2" algn="ctr" rtl="0">
              <a:spcBef>
                <a:spcPts val="0"/>
              </a:spcBef>
              <a:spcAft>
                <a:spcPts val="0"/>
              </a:spcAft>
              <a:buSzPts val="2800"/>
              <a:buNone/>
              <a:defRPr>
                <a:latin typeface="Montserrat"/>
                <a:ea typeface="Montserrat"/>
                <a:cs typeface="Montserrat"/>
                <a:sym typeface="Montserrat"/>
              </a:defRPr>
            </a:lvl3pPr>
            <a:lvl4pPr lvl="3" algn="ctr" rtl="0">
              <a:spcBef>
                <a:spcPts val="0"/>
              </a:spcBef>
              <a:spcAft>
                <a:spcPts val="0"/>
              </a:spcAft>
              <a:buSzPts val="2800"/>
              <a:buNone/>
              <a:defRPr>
                <a:latin typeface="Montserrat"/>
                <a:ea typeface="Montserrat"/>
                <a:cs typeface="Montserrat"/>
                <a:sym typeface="Montserrat"/>
              </a:defRPr>
            </a:lvl4pPr>
            <a:lvl5pPr lvl="4" algn="ctr" rtl="0">
              <a:spcBef>
                <a:spcPts val="0"/>
              </a:spcBef>
              <a:spcAft>
                <a:spcPts val="0"/>
              </a:spcAft>
              <a:buSzPts val="2800"/>
              <a:buNone/>
              <a:defRPr>
                <a:latin typeface="Montserrat"/>
                <a:ea typeface="Montserrat"/>
                <a:cs typeface="Montserrat"/>
                <a:sym typeface="Montserrat"/>
              </a:defRPr>
            </a:lvl5pPr>
            <a:lvl6pPr lvl="5" algn="ctr" rtl="0">
              <a:spcBef>
                <a:spcPts val="0"/>
              </a:spcBef>
              <a:spcAft>
                <a:spcPts val="0"/>
              </a:spcAft>
              <a:buSzPts val="2800"/>
              <a:buNone/>
              <a:defRPr>
                <a:latin typeface="Montserrat"/>
                <a:ea typeface="Montserrat"/>
                <a:cs typeface="Montserrat"/>
                <a:sym typeface="Montserrat"/>
              </a:defRPr>
            </a:lvl6pPr>
            <a:lvl7pPr lvl="6" algn="ctr" rtl="0">
              <a:spcBef>
                <a:spcPts val="0"/>
              </a:spcBef>
              <a:spcAft>
                <a:spcPts val="0"/>
              </a:spcAft>
              <a:buSzPts val="2800"/>
              <a:buNone/>
              <a:defRPr>
                <a:latin typeface="Montserrat"/>
                <a:ea typeface="Montserrat"/>
                <a:cs typeface="Montserrat"/>
                <a:sym typeface="Montserrat"/>
              </a:defRPr>
            </a:lvl7pPr>
            <a:lvl8pPr lvl="7" algn="ctr" rtl="0">
              <a:spcBef>
                <a:spcPts val="0"/>
              </a:spcBef>
              <a:spcAft>
                <a:spcPts val="0"/>
              </a:spcAft>
              <a:buSzPts val="2800"/>
              <a:buNone/>
              <a:defRPr>
                <a:latin typeface="Montserrat"/>
                <a:ea typeface="Montserrat"/>
                <a:cs typeface="Montserrat"/>
                <a:sym typeface="Montserrat"/>
              </a:defRPr>
            </a:lvl8pPr>
            <a:lvl9pPr lvl="8" algn="ctr"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0">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3900" y="409650"/>
            <a:ext cx="35622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solidFill>
                  <a:srgbClr val="000000"/>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3">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723900" y="409650"/>
            <a:ext cx="76962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solidFill>
                  <a:srgbClr val="000000"/>
                </a:solidFill>
              </a:defRPr>
            </a:lvl1pPr>
            <a:lvl2pPr lvl="1" algn="ctr" rtl="0">
              <a:spcBef>
                <a:spcPts val="0"/>
              </a:spcBef>
              <a:spcAft>
                <a:spcPts val="0"/>
              </a:spcAft>
              <a:buSzPts val="2800"/>
              <a:buNone/>
              <a:defRPr>
                <a:latin typeface="Montserrat"/>
                <a:ea typeface="Montserrat"/>
                <a:cs typeface="Montserrat"/>
                <a:sym typeface="Montserrat"/>
              </a:defRPr>
            </a:lvl2pPr>
            <a:lvl3pPr lvl="2" algn="ctr" rtl="0">
              <a:spcBef>
                <a:spcPts val="0"/>
              </a:spcBef>
              <a:spcAft>
                <a:spcPts val="0"/>
              </a:spcAft>
              <a:buSzPts val="2800"/>
              <a:buNone/>
              <a:defRPr>
                <a:latin typeface="Montserrat"/>
                <a:ea typeface="Montserrat"/>
                <a:cs typeface="Montserrat"/>
                <a:sym typeface="Montserrat"/>
              </a:defRPr>
            </a:lvl3pPr>
            <a:lvl4pPr lvl="3" algn="ctr" rtl="0">
              <a:spcBef>
                <a:spcPts val="0"/>
              </a:spcBef>
              <a:spcAft>
                <a:spcPts val="0"/>
              </a:spcAft>
              <a:buSzPts val="2800"/>
              <a:buNone/>
              <a:defRPr>
                <a:latin typeface="Montserrat"/>
                <a:ea typeface="Montserrat"/>
                <a:cs typeface="Montserrat"/>
                <a:sym typeface="Montserrat"/>
              </a:defRPr>
            </a:lvl4pPr>
            <a:lvl5pPr lvl="4" algn="ctr" rtl="0">
              <a:spcBef>
                <a:spcPts val="0"/>
              </a:spcBef>
              <a:spcAft>
                <a:spcPts val="0"/>
              </a:spcAft>
              <a:buSzPts val="2800"/>
              <a:buNone/>
              <a:defRPr>
                <a:latin typeface="Montserrat"/>
                <a:ea typeface="Montserrat"/>
                <a:cs typeface="Montserrat"/>
                <a:sym typeface="Montserrat"/>
              </a:defRPr>
            </a:lvl5pPr>
            <a:lvl6pPr lvl="5" algn="ctr" rtl="0">
              <a:spcBef>
                <a:spcPts val="0"/>
              </a:spcBef>
              <a:spcAft>
                <a:spcPts val="0"/>
              </a:spcAft>
              <a:buSzPts val="2800"/>
              <a:buNone/>
              <a:defRPr>
                <a:latin typeface="Montserrat"/>
                <a:ea typeface="Montserrat"/>
                <a:cs typeface="Montserrat"/>
                <a:sym typeface="Montserrat"/>
              </a:defRPr>
            </a:lvl6pPr>
            <a:lvl7pPr lvl="6" algn="ctr" rtl="0">
              <a:spcBef>
                <a:spcPts val="0"/>
              </a:spcBef>
              <a:spcAft>
                <a:spcPts val="0"/>
              </a:spcAft>
              <a:buSzPts val="2800"/>
              <a:buNone/>
              <a:defRPr>
                <a:latin typeface="Montserrat"/>
                <a:ea typeface="Montserrat"/>
                <a:cs typeface="Montserrat"/>
                <a:sym typeface="Montserrat"/>
              </a:defRPr>
            </a:lvl7pPr>
            <a:lvl8pPr lvl="7" algn="ctr" rtl="0">
              <a:spcBef>
                <a:spcPts val="0"/>
              </a:spcBef>
              <a:spcAft>
                <a:spcPts val="0"/>
              </a:spcAft>
              <a:buSzPts val="2800"/>
              <a:buNone/>
              <a:defRPr>
                <a:latin typeface="Montserrat"/>
                <a:ea typeface="Montserrat"/>
                <a:cs typeface="Montserrat"/>
                <a:sym typeface="Montserrat"/>
              </a:defRPr>
            </a:lvl8pPr>
            <a:lvl9pPr lvl="8" algn="ctr"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1"/>
        <p:cNvGrpSpPr/>
        <p:nvPr/>
      </p:nvGrpSpPr>
      <p:grpSpPr>
        <a:xfrm>
          <a:off x="0" y="0"/>
          <a:ext cx="0" cy="0"/>
          <a:chOff x="0" y="0"/>
          <a:chExt cx="0" cy="0"/>
        </a:xfrm>
      </p:grpSpPr>
      <p:sp>
        <p:nvSpPr>
          <p:cNvPr id="152" name="Google Shape;152;p29"/>
          <p:cNvSpPr/>
          <p:nvPr/>
        </p:nvSpPr>
        <p:spPr>
          <a:xfrm>
            <a:off x="175" y="400050"/>
            <a:ext cx="9143850" cy="4170568"/>
          </a:xfrm>
          <a:custGeom>
            <a:avLst/>
            <a:gdLst/>
            <a:ahLst/>
            <a:cxnLst/>
            <a:rect l="l" t="t" r="r" b="b"/>
            <a:pathLst>
              <a:path w="124330" h="54766" extrusionOk="0">
                <a:moveTo>
                  <a:pt x="78298" y="0"/>
                </a:moveTo>
                <a:lnTo>
                  <a:pt x="78298" y="3521"/>
                </a:lnTo>
                <a:lnTo>
                  <a:pt x="77422" y="3521"/>
                </a:lnTo>
                <a:lnTo>
                  <a:pt x="77422" y="10007"/>
                </a:lnTo>
                <a:lnTo>
                  <a:pt x="78517" y="10007"/>
                </a:lnTo>
                <a:lnTo>
                  <a:pt x="78517" y="10782"/>
                </a:lnTo>
                <a:lnTo>
                  <a:pt x="77422" y="10782"/>
                </a:lnTo>
                <a:lnTo>
                  <a:pt x="77422" y="17446"/>
                </a:lnTo>
                <a:lnTo>
                  <a:pt x="78596" y="17446"/>
                </a:lnTo>
                <a:lnTo>
                  <a:pt x="78596" y="18143"/>
                </a:lnTo>
                <a:lnTo>
                  <a:pt x="77422" y="18143"/>
                </a:lnTo>
                <a:lnTo>
                  <a:pt x="77422" y="24170"/>
                </a:lnTo>
                <a:lnTo>
                  <a:pt x="78656" y="24170"/>
                </a:lnTo>
                <a:lnTo>
                  <a:pt x="78656" y="25960"/>
                </a:lnTo>
                <a:lnTo>
                  <a:pt x="76229" y="25960"/>
                </a:lnTo>
                <a:lnTo>
                  <a:pt x="76229" y="21723"/>
                </a:lnTo>
                <a:lnTo>
                  <a:pt x="74259" y="21723"/>
                </a:lnTo>
                <a:lnTo>
                  <a:pt x="74259" y="25881"/>
                </a:lnTo>
                <a:lnTo>
                  <a:pt x="71753" y="25881"/>
                </a:lnTo>
                <a:lnTo>
                  <a:pt x="71753" y="2010"/>
                </a:lnTo>
                <a:lnTo>
                  <a:pt x="67675" y="2328"/>
                </a:lnTo>
                <a:lnTo>
                  <a:pt x="67675" y="1552"/>
                </a:lnTo>
                <a:lnTo>
                  <a:pt x="66501" y="1552"/>
                </a:lnTo>
                <a:lnTo>
                  <a:pt x="66501" y="26219"/>
                </a:lnTo>
                <a:lnTo>
                  <a:pt x="64791" y="26219"/>
                </a:lnTo>
                <a:lnTo>
                  <a:pt x="64791" y="23892"/>
                </a:lnTo>
                <a:lnTo>
                  <a:pt x="61866" y="23892"/>
                </a:lnTo>
                <a:lnTo>
                  <a:pt x="61866" y="25682"/>
                </a:lnTo>
                <a:lnTo>
                  <a:pt x="60156" y="25682"/>
                </a:lnTo>
                <a:lnTo>
                  <a:pt x="60156" y="20828"/>
                </a:lnTo>
                <a:lnTo>
                  <a:pt x="59061" y="20828"/>
                </a:lnTo>
                <a:lnTo>
                  <a:pt x="59061" y="26159"/>
                </a:lnTo>
                <a:lnTo>
                  <a:pt x="57510" y="26159"/>
                </a:lnTo>
                <a:lnTo>
                  <a:pt x="57510" y="21047"/>
                </a:lnTo>
                <a:lnTo>
                  <a:pt x="56734" y="21047"/>
                </a:lnTo>
                <a:lnTo>
                  <a:pt x="56734" y="26458"/>
                </a:lnTo>
                <a:lnTo>
                  <a:pt x="55023" y="26458"/>
                </a:lnTo>
                <a:lnTo>
                  <a:pt x="54546" y="2030"/>
                </a:lnTo>
                <a:lnTo>
                  <a:pt x="53372" y="458"/>
                </a:lnTo>
                <a:lnTo>
                  <a:pt x="50786" y="2189"/>
                </a:lnTo>
                <a:lnTo>
                  <a:pt x="50010" y="3124"/>
                </a:lnTo>
                <a:lnTo>
                  <a:pt x="49612" y="23713"/>
                </a:lnTo>
                <a:lnTo>
                  <a:pt x="46967" y="23713"/>
                </a:lnTo>
                <a:cubicBezTo>
                  <a:pt x="46967" y="23713"/>
                  <a:pt x="46887" y="16969"/>
                  <a:pt x="45475" y="13627"/>
                </a:cubicBezTo>
                <a:lnTo>
                  <a:pt x="45475" y="3521"/>
                </a:lnTo>
                <a:lnTo>
                  <a:pt x="42332" y="3521"/>
                </a:lnTo>
                <a:lnTo>
                  <a:pt x="42332" y="13627"/>
                </a:lnTo>
                <a:cubicBezTo>
                  <a:pt x="42332" y="13627"/>
                  <a:pt x="40442" y="19257"/>
                  <a:pt x="40541" y="23394"/>
                </a:cubicBezTo>
                <a:lnTo>
                  <a:pt x="38214" y="23394"/>
                </a:lnTo>
                <a:lnTo>
                  <a:pt x="38214" y="21962"/>
                </a:lnTo>
                <a:lnTo>
                  <a:pt x="37040" y="21962"/>
                </a:lnTo>
                <a:lnTo>
                  <a:pt x="37040" y="24707"/>
                </a:lnTo>
                <a:lnTo>
                  <a:pt x="35707" y="24707"/>
                </a:lnTo>
                <a:lnTo>
                  <a:pt x="35707" y="22519"/>
                </a:lnTo>
                <a:lnTo>
                  <a:pt x="33499" y="22519"/>
                </a:lnTo>
                <a:lnTo>
                  <a:pt x="33499" y="25662"/>
                </a:lnTo>
                <a:lnTo>
                  <a:pt x="30297" y="25662"/>
                </a:lnTo>
                <a:lnTo>
                  <a:pt x="30297" y="22599"/>
                </a:lnTo>
                <a:lnTo>
                  <a:pt x="28984" y="22599"/>
                </a:lnTo>
                <a:lnTo>
                  <a:pt x="28984" y="25662"/>
                </a:lnTo>
                <a:lnTo>
                  <a:pt x="27193" y="25662"/>
                </a:lnTo>
                <a:lnTo>
                  <a:pt x="27193" y="21902"/>
                </a:lnTo>
                <a:lnTo>
                  <a:pt x="25562" y="21902"/>
                </a:lnTo>
                <a:lnTo>
                  <a:pt x="25562" y="25423"/>
                </a:lnTo>
                <a:lnTo>
                  <a:pt x="23036" y="25423"/>
                </a:lnTo>
                <a:lnTo>
                  <a:pt x="23036" y="24011"/>
                </a:lnTo>
                <a:lnTo>
                  <a:pt x="18819" y="24011"/>
                </a:lnTo>
                <a:lnTo>
                  <a:pt x="18819" y="25105"/>
                </a:lnTo>
                <a:lnTo>
                  <a:pt x="15138" y="25105"/>
                </a:lnTo>
                <a:lnTo>
                  <a:pt x="15138" y="22300"/>
                </a:lnTo>
                <a:lnTo>
                  <a:pt x="13030" y="22300"/>
                </a:lnTo>
                <a:lnTo>
                  <a:pt x="13030" y="25503"/>
                </a:lnTo>
                <a:lnTo>
                  <a:pt x="10682" y="25503"/>
                </a:lnTo>
                <a:lnTo>
                  <a:pt x="10682" y="23573"/>
                </a:lnTo>
                <a:lnTo>
                  <a:pt x="8415" y="23573"/>
                </a:lnTo>
                <a:lnTo>
                  <a:pt x="8415" y="25523"/>
                </a:lnTo>
                <a:lnTo>
                  <a:pt x="4496" y="25523"/>
                </a:lnTo>
                <a:lnTo>
                  <a:pt x="4496" y="21365"/>
                </a:lnTo>
                <a:lnTo>
                  <a:pt x="2845" y="21365"/>
                </a:lnTo>
                <a:lnTo>
                  <a:pt x="2845" y="25125"/>
                </a:lnTo>
                <a:lnTo>
                  <a:pt x="0" y="25125"/>
                </a:lnTo>
                <a:lnTo>
                  <a:pt x="0" y="54765"/>
                </a:lnTo>
                <a:lnTo>
                  <a:pt x="124329" y="54765"/>
                </a:lnTo>
                <a:lnTo>
                  <a:pt x="124329" y="25423"/>
                </a:lnTo>
                <a:lnTo>
                  <a:pt x="122599" y="25423"/>
                </a:lnTo>
                <a:lnTo>
                  <a:pt x="122599" y="23096"/>
                </a:lnTo>
                <a:lnTo>
                  <a:pt x="120271" y="23096"/>
                </a:lnTo>
                <a:lnTo>
                  <a:pt x="120271" y="24986"/>
                </a:lnTo>
                <a:lnTo>
                  <a:pt x="118222" y="24986"/>
                </a:lnTo>
                <a:lnTo>
                  <a:pt x="118222" y="22181"/>
                </a:lnTo>
                <a:lnTo>
                  <a:pt x="116730" y="22181"/>
                </a:lnTo>
                <a:lnTo>
                  <a:pt x="116730" y="26478"/>
                </a:lnTo>
                <a:lnTo>
                  <a:pt x="115497" y="26478"/>
                </a:lnTo>
                <a:lnTo>
                  <a:pt x="115497" y="23971"/>
                </a:lnTo>
                <a:lnTo>
                  <a:pt x="110106" y="23971"/>
                </a:lnTo>
                <a:lnTo>
                  <a:pt x="110106" y="26159"/>
                </a:lnTo>
                <a:lnTo>
                  <a:pt x="107440" y="26159"/>
                </a:lnTo>
                <a:lnTo>
                  <a:pt x="107440" y="22141"/>
                </a:lnTo>
                <a:lnTo>
                  <a:pt x="106187" y="22141"/>
                </a:lnTo>
                <a:lnTo>
                  <a:pt x="106187" y="26219"/>
                </a:lnTo>
                <a:lnTo>
                  <a:pt x="103581" y="26219"/>
                </a:lnTo>
                <a:lnTo>
                  <a:pt x="103581" y="21445"/>
                </a:lnTo>
                <a:lnTo>
                  <a:pt x="100060" y="21445"/>
                </a:lnTo>
                <a:lnTo>
                  <a:pt x="100060" y="25821"/>
                </a:lnTo>
                <a:lnTo>
                  <a:pt x="97713" y="25821"/>
                </a:lnTo>
                <a:lnTo>
                  <a:pt x="97713" y="23633"/>
                </a:lnTo>
                <a:lnTo>
                  <a:pt x="96778" y="23633"/>
                </a:lnTo>
                <a:lnTo>
                  <a:pt x="96778" y="25901"/>
                </a:lnTo>
                <a:lnTo>
                  <a:pt x="95386" y="25901"/>
                </a:lnTo>
                <a:lnTo>
                  <a:pt x="95386" y="23931"/>
                </a:lnTo>
                <a:lnTo>
                  <a:pt x="94212" y="23931"/>
                </a:lnTo>
                <a:lnTo>
                  <a:pt x="94212" y="26458"/>
                </a:lnTo>
                <a:lnTo>
                  <a:pt x="89656" y="26458"/>
                </a:lnTo>
                <a:lnTo>
                  <a:pt x="89656" y="23474"/>
                </a:lnTo>
                <a:lnTo>
                  <a:pt x="88164" y="23474"/>
                </a:lnTo>
                <a:lnTo>
                  <a:pt x="88164" y="21425"/>
                </a:lnTo>
                <a:lnTo>
                  <a:pt x="87150" y="21425"/>
                </a:lnTo>
                <a:lnTo>
                  <a:pt x="87150" y="26418"/>
                </a:lnTo>
                <a:lnTo>
                  <a:pt x="83311" y="26418"/>
                </a:lnTo>
                <a:lnTo>
                  <a:pt x="83311" y="24309"/>
                </a:lnTo>
                <a:lnTo>
                  <a:pt x="84345" y="24309"/>
                </a:lnTo>
                <a:lnTo>
                  <a:pt x="84345" y="18202"/>
                </a:lnTo>
                <a:lnTo>
                  <a:pt x="83311" y="18202"/>
                </a:lnTo>
                <a:lnTo>
                  <a:pt x="83311" y="17108"/>
                </a:lnTo>
                <a:lnTo>
                  <a:pt x="84564" y="17108"/>
                </a:lnTo>
                <a:lnTo>
                  <a:pt x="84564" y="10882"/>
                </a:lnTo>
                <a:lnTo>
                  <a:pt x="83311" y="10882"/>
                </a:lnTo>
                <a:lnTo>
                  <a:pt x="83311" y="9708"/>
                </a:lnTo>
                <a:lnTo>
                  <a:pt x="84484" y="9708"/>
                </a:lnTo>
                <a:lnTo>
                  <a:pt x="84484" y="3681"/>
                </a:lnTo>
                <a:lnTo>
                  <a:pt x="83609" y="3681"/>
                </a:lnTo>
                <a:lnTo>
                  <a:pt x="83609" y="458"/>
                </a:lnTo>
                <a:lnTo>
                  <a:pt x="80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75" y="2728801"/>
            <a:ext cx="9143673" cy="2414604"/>
          </a:xfrm>
          <a:custGeom>
            <a:avLst/>
            <a:gdLst/>
            <a:ahLst/>
            <a:cxnLst/>
            <a:rect l="l" t="t" r="r" b="b"/>
            <a:pathLst>
              <a:path w="274626" h="92798" extrusionOk="0">
                <a:moveTo>
                  <a:pt x="107541" y="0"/>
                </a:moveTo>
                <a:lnTo>
                  <a:pt x="107541" y="6748"/>
                </a:lnTo>
                <a:lnTo>
                  <a:pt x="105078" y="6748"/>
                </a:lnTo>
                <a:lnTo>
                  <a:pt x="105078" y="9788"/>
                </a:lnTo>
                <a:lnTo>
                  <a:pt x="103407" y="9788"/>
                </a:lnTo>
                <a:lnTo>
                  <a:pt x="103407" y="19636"/>
                </a:lnTo>
                <a:lnTo>
                  <a:pt x="100945" y="19636"/>
                </a:lnTo>
                <a:lnTo>
                  <a:pt x="100945" y="22827"/>
                </a:lnTo>
                <a:lnTo>
                  <a:pt x="94714" y="22827"/>
                </a:lnTo>
                <a:lnTo>
                  <a:pt x="94714" y="2037"/>
                </a:lnTo>
                <a:lnTo>
                  <a:pt x="88513" y="2037"/>
                </a:lnTo>
                <a:lnTo>
                  <a:pt x="88513" y="7022"/>
                </a:lnTo>
                <a:lnTo>
                  <a:pt x="85777" y="7022"/>
                </a:lnTo>
                <a:lnTo>
                  <a:pt x="85777" y="17508"/>
                </a:lnTo>
                <a:lnTo>
                  <a:pt x="69607" y="17508"/>
                </a:lnTo>
                <a:lnTo>
                  <a:pt x="69607" y="13496"/>
                </a:lnTo>
                <a:lnTo>
                  <a:pt x="65838" y="13496"/>
                </a:lnTo>
                <a:lnTo>
                  <a:pt x="65838" y="10851"/>
                </a:lnTo>
                <a:lnTo>
                  <a:pt x="63102" y="10851"/>
                </a:lnTo>
                <a:lnTo>
                  <a:pt x="63102" y="8450"/>
                </a:lnTo>
                <a:lnTo>
                  <a:pt x="46719" y="12432"/>
                </a:lnTo>
                <a:lnTo>
                  <a:pt x="46719" y="22523"/>
                </a:lnTo>
                <a:lnTo>
                  <a:pt x="44074" y="18390"/>
                </a:lnTo>
                <a:lnTo>
                  <a:pt x="44074" y="17417"/>
                </a:lnTo>
                <a:lnTo>
                  <a:pt x="42007" y="17417"/>
                </a:lnTo>
                <a:lnTo>
                  <a:pt x="42007" y="14924"/>
                </a:lnTo>
                <a:lnTo>
                  <a:pt x="35016" y="14924"/>
                </a:lnTo>
                <a:lnTo>
                  <a:pt x="35016" y="22918"/>
                </a:lnTo>
                <a:lnTo>
                  <a:pt x="30852" y="22918"/>
                </a:lnTo>
                <a:lnTo>
                  <a:pt x="30852" y="2037"/>
                </a:lnTo>
                <a:lnTo>
                  <a:pt x="26202" y="2037"/>
                </a:lnTo>
                <a:lnTo>
                  <a:pt x="26202" y="23618"/>
                </a:lnTo>
                <a:lnTo>
                  <a:pt x="22311" y="23618"/>
                </a:lnTo>
                <a:lnTo>
                  <a:pt x="22311" y="12341"/>
                </a:lnTo>
                <a:lnTo>
                  <a:pt x="21126" y="12341"/>
                </a:lnTo>
                <a:lnTo>
                  <a:pt x="21126" y="11003"/>
                </a:lnTo>
                <a:lnTo>
                  <a:pt x="19180" y="11003"/>
                </a:lnTo>
                <a:lnTo>
                  <a:pt x="19180" y="6566"/>
                </a:lnTo>
                <a:lnTo>
                  <a:pt x="17265" y="4529"/>
                </a:lnTo>
                <a:lnTo>
                  <a:pt x="13375" y="4529"/>
                </a:lnTo>
                <a:lnTo>
                  <a:pt x="13375" y="11095"/>
                </a:lnTo>
                <a:lnTo>
                  <a:pt x="8967" y="11095"/>
                </a:lnTo>
                <a:lnTo>
                  <a:pt x="5837" y="15289"/>
                </a:lnTo>
                <a:lnTo>
                  <a:pt x="1" y="15289"/>
                </a:lnTo>
                <a:lnTo>
                  <a:pt x="1" y="92798"/>
                </a:lnTo>
                <a:lnTo>
                  <a:pt x="274626" y="92798"/>
                </a:lnTo>
                <a:lnTo>
                  <a:pt x="274626" y="15289"/>
                </a:lnTo>
                <a:lnTo>
                  <a:pt x="268759" y="15289"/>
                </a:lnTo>
                <a:lnTo>
                  <a:pt x="265659" y="11095"/>
                </a:lnTo>
                <a:lnTo>
                  <a:pt x="261252" y="11095"/>
                </a:lnTo>
                <a:lnTo>
                  <a:pt x="261252" y="4529"/>
                </a:lnTo>
                <a:lnTo>
                  <a:pt x="257361" y="4529"/>
                </a:lnTo>
                <a:lnTo>
                  <a:pt x="255416" y="6566"/>
                </a:lnTo>
                <a:lnTo>
                  <a:pt x="255416" y="11003"/>
                </a:lnTo>
                <a:lnTo>
                  <a:pt x="253470" y="11003"/>
                </a:lnTo>
                <a:lnTo>
                  <a:pt x="253470" y="12341"/>
                </a:lnTo>
                <a:lnTo>
                  <a:pt x="252315" y="12341"/>
                </a:lnTo>
                <a:lnTo>
                  <a:pt x="252315" y="23618"/>
                </a:lnTo>
                <a:lnTo>
                  <a:pt x="248425" y="23618"/>
                </a:lnTo>
                <a:lnTo>
                  <a:pt x="248425" y="2037"/>
                </a:lnTo>
                <a:lnTo>
                  <a:pt x="243774" y="2037"/>
                </a:lnTo>
                <a:lnTo>
                  <a:pt x="243774" y="22918"/>
                </a:lnTo>
                <a:lnTo>
                  <a:pt x="239610" y="22918"/>
                </a:lnTo>
                <a:lnTo>
                  <a:pt x="239610" y="14924"/>
                </a:lnTo>
                <a:lnTo>
                  <a:pt x="232619" y="14924"/>
                </a:lnTo>
                <a:lnTo>
                  <a:pt x="232619" y="17417"/>
                </a:lnTo>
                <a:lnTo>
                  <a:pt x="230552" y="17417"/>
                </a:lnTo>
                <a:lnTo>
                  <a:pt x="230552" y="18390"/>
                </a:lnTo>
                <a:lnTo>
                  <a:pt x="227908" y="22523"/>
                </a:lnTo>
                <a:lnTo>
                  <a:pt x="227908" y="12432"/>
                </a:lnTo>
                <a:lnTo>
                  <a:pt x="211494" y="8450"/>
                </a:lnTo>
                <a:lnTo>
                  <a:pt x="211494" y="10851"/>
                </a:lnTo>
                <a:lnTo>
                  <a:pt x="208789" y="10851"/>
                </a:lnTo>
                <a:lnTo>
                  <a:pt x="208789" y="13496"/>
                </a:lnTo>
                <a:lnTo>
                  <a:pt x="205020" y="13496"/>
                </a:lnTo>
                <a:lnTo>
                  <a:pt x="205020" y="17508"/>
                </a:lnTo>
                <a:lnTo>
                  <a:pt x="188819" y="17508"/>
                </a:lnTo>
                <a:lnTo>
                  <a:pt x="188819" y="7022"/>
                </a:lnTo>
                <a:lnTo>
                  <a:pt x="186113" y="7022"/>
                </a:lnTo>
                <a:lnTo>
                  <a:pt x="186113" y="2037"/>
                </a:lnTo>
                <a:lnTo>
                  <a:pt x="179882" y="2037"/>
                </a:lnTo>
                <a:lnTo>
                  <a:pt x="179882" y="22827"/>
                </a:lnTo>
                <a:lnTo>
                  <a:pt x="173682" y="22827"/>
                </a:lnTo>
                <a:lnTo>
                  <a:pt x="173682" y="19636"/>
                </a:lnTo>
                <a:lnTo>
                  <a:pt x="171220" y="19636"/>
                </a:lnTo>
                <a:lnTo>
                  <a:pt x="171220" y="9788"/>
                </a:lnTo>
                <a:lnTo>
                  <a:pt x="169517" y="9788"/>
                </a:lnTo>
                <a:lnTo>
                  <a:pt x="169517" y="6748"/>
                </a:lnTo>
                <a:lnTo>
                  <a:pt x="167055" y="6748"/>
                </a:lnTo>
                <a:lnTo>
                  <a:pt x="167055" y="0"/>
                </a:lnTo>
                <a:lnTo>
                  <a:pt x="165900" y="0"/>
                </a:lnTo>
                <a:lnTo>
                  <a:pt x="165900" y="6748"/>
                </a:lnTo>
                <a:lnTo>
                  <a:pt x="162648" y="6748"/>
                </a:lnTo>
                <a:lnTo>
                  <a:pt x="162648" y="9696"/>
                </a:lnTo>
                <a:lnTo>
                  <a:pt x="160064" y="9696"/>
                </a:lnTo>
                <a:lnTo>
                  <a:pt x="160064" y="19271"/>
                </a:lnTo>
                <a:lnTo>
                  <a:pt x="157086" y="19271"/>
                </a:lnTo>
                <a:lnTo>
                  <a:pt x="157086" y="23101"/>
                </a:lnTo>
                <a:lnTo>
                  <a:pt x="149973" y="23101"/>
                </a:lnTo>
                <a:lnTo>
                  <a:pt x="149973" y="14924"/>
                </a:lnTo>
                <a:lnTo>
                  <a:pt x="145110" y="11581"/>
                </a:lnTo>
                <a:lnTo>
                  <a:pt x="137146" y="11581"/>
                </a:lnTo>
                <a:lnTo>
                  <a:pt x="137146" y="9423"/>
                </a:lnTo>
                <a:lnTo>
                  <a:pt x="125474" y="9423"/>
                </a:lnTo>
                <a:lnTo>
                  <a:pt x="125474" y="14347"/>
                </a:lnTo>
                <a:lnTo>
                  <a:pt x="124653" y="14924"/>
                </a:lnTo>
                <a:lnTo>
                  <a:pt x="124653" y="20791"/>
                </a:lnTo>
                <a:lnTo>
                  <a:pt x="123529" y="20791"/>
                </a:lnTo>
                <a:lnTo>
                  <a:pt x="123529" y="23101"/>
                </a:lnTo>
                <a:lnTo>
                  <a:pt x="117541" y="23101"/>
                </a:lnTo>
                <a:lnTo>
                  <a:pt x="117541" y="19271"/>
                </a:lnTo>
                <a:lnTo>
                  <a:pt x="114532" y="19271"/>
                </a:lnTo>
                <a:lnTo>
                  <a:pt x="114532" y="9696"/>
                </a:lnTo>
                <a:lnTo>
                  <a:pt x="111948" y="9696"/>
                </a:lnTo>
                <a:lnTo>
                  <a:pt x="111948" y="6748"/>
                </a:lnTo>
                <a:lnTo>
                  <a:pt x="108726" y="6748"/>
                </a:lnTo>
                <a:lnTo>
                  <a:pt x="108726"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txBox="1">
            <a:spLocks noGrp="1"/>
          </p:cNvSpPr>
          <p:nvPr>
            <p:ph type="subTitle" idx="1"/>
          </p:nvPr>
        </p:nvSpPr>
        <p:spPr>
          <a:xfrm>
            <a:off x="1947900" y="627550"/>
            <a:ext cx="524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7200" b="1">
                <a:solidFill>
                  <a:schemeClr val="accent1"/>
                </a:solidFill>
                <a:latin typeface="Abril Fatface"/>
                <a:ea typeface="Abril Fatface"/>
                <a:cs typeface="Abril Fatface"/>
                <a:sym typeface="Abril Fatfac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5" name="Google Shape;155;p29"/>
          <p:cNvSpPr txBox="1">
            <a:spLocks noGrp="1"/>
          </p:cNvSpPr>
          <p:nvPr>
            <p:ph type="subTitle" idx="2"/>
          </p:nvPr>
        </p:nvSpPr>
        <p:spPr>
          <a:xfrm>
            <a:off x="3126750" y="1714725"/>
            <a:ext cx="2890500" cy="5904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6" name="Google Shape;156;p29"/>
          <p:cNvSpPr txBox="1"/>
          <p:nvPr/>
        </p:nvSpPr>
        <p:spPr>
          <a:xfrm>
            <a:off x="2650050" y="3689325"/>
            <a:ext cx="3617400" cy="6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rgbClr val="FFFFFF"/>
                </a:solidFill>
                <a:latin typeface="Montserrat"/>
                <a:ea typeface="Montserrat"/>
                <a:cs typeface="Montserrat"/>
                <a:sym typeface="Montserrat"/>
              </a:rPr>
              <a:t>CREDITS:</a:t>
            </a:r>
            <a:r>
              <a:rPr lang="en" sz="1100">
                <a:solidFill>
                  <a:srgbClr val="FFFFFF"/>
                </a:solidFill>
                <a:latin typeface="Montserrat"/>
                <a:ea typeface="Montserrat"/>
                <a:cs typeface="Montserrat"/>
                <a:sym typeface="Montserrat"/>
              </a:rPr>
              <a:t> This presentation template was created by </a:t>
            </a:r>
            <a:r>
              <a:rPr lang="en" sz="1100"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rgbClr val="FFFFFF"/>
                </a:solidFill>
                <a:latin typeface="Montserrat"/>
                <a:ea typeface="Montserrat"/>
                <a:cs typeface="Montserrat"/>
                <a:sym typeface="Montserrat"/>
              </a:rPr>
              <a:t>, including icons by </a:t>
            </a:r>
            <a:r>
              <a:rPr lang="en" sz="1100"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rgbClr val="FFFFFF"/>
                </a:solidFill>
                <a:latin typeface="Montserrat"/>
                <a:ea typeface="Montserrat"/>
                <a:cs typeface="Montserrat"/>
                <a:sym typeface="Montserrat"/>
              </a:rPr>
              <a:t>, and infographics &amp; images by</a:t>
            </a:r>
            <a:r>
              <a:rPr lang="en" sz="1100" b="1">
                <a:solidFill>
                  <a:srgbClr val="FFFFFF"/>
                </a:solidFill>
                <a:latin typeface="Montserrat"/>
                <a:ea typeface="Montserrat"/>
                <a:cs typeface="Montserrat"/>
                <a:sym typeface="Montserrat"/>
              </a:rPr>
              <a:t> </a:t>
            </a:r>
            <a:r>
              <a:rPr lang="en" sz="1100"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rgbClr val="FFFFFF"/>
              </a:solidFill>
              <a:latin typeface="Montserrat"/>
              <a:ea typeface="Montserrat"/>
              <a:cs typeface="Montserrat"/>
              <a:sym typeface="Montserra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57"/>
        <p:cNvGrpSpPr/>
        <p:nvPr/>
      </p:nvGrpSpPr>
      <p:grpSpPr>
        <a:xfrm>
          <a:off x="0" y="0"/>
          <a:ext cx="0" cy="0"/>
          <a:chOff x="0" y="0"/>
          <a:chExt cx="0" cy="0"/>
        </a:xfrm>
      </p:grpSpPr>
      <p:sp>
        <p:nvSpPr>
          <p:cNvPr id="158" name="Google Shape;158;p30"/>
          <p:cNvSpPr/>
          <p:nvPr/>
        </p:nvSpPr>
        <p:spPr>
          <a:xfrm>
            <a:off x="-9525" y="0"/>
            <a:ext cx="9144000" cy="515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160"/>
        <p:cNvGrpSpPr/>
        <p:nvPr/>
      </p:nvGrpSpPr>
      <p:grpSpPr>
        <a:xfrm>
          <a:off x="0" y="0"/>
          <a:ext cx="0" cy="0"/>
          <a:chOff x="0" y="0"/>
          <a:chExt cx="0" cy="0"/>
        </a:xfrm>
      </p:grpSpPr>
      <p:sp>
        <p:nvSpPr>
          <p:cNvPr id="161" name="Google Shape;161;p31"/>
          <p:cNvSpPr/>
          <p:nvPr/>
        </p:nvSpPr>
        <p:spPr>
          <a:xfrm>
            <a:off x="-9525" y="0"/>
            <a:ext cx="9144000" cy="51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1"/>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23000" y="1197650"/>
            <a:ext cx="3468600" cy="52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1700" b="0">
                <a:solidFill>
                  <a:schemeClr val="accent1"/>
                </a:solidFill>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 name="Google Shape;16;p3"/>
          <p:cNvSpPr txBox="1">
            <a:spLocks noGrp="1"/>
          </p:cNvSpPr>
          <p:nvPr>
            <p:ph type="ctrTitle" idx="2"/>
          </p:nvPr>
        </p:nvSpPr>
        <p:spPr>
          <a:xfrm>
            <a:off x="2023000" y="357275"/>
            <a:ext cx="5307900" cy="6555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Font typeface="Oswald Medium"/>
              <a:buNone/>
              <a:defRPr sz="3000" b="1">
                <a:solidFill>
                  <a:srgbClr val="000000"/>
                </a:solidFill>
              </a:defRPr>
            </a:lvl1pPr>
            <a:lvl2pPr lvl="1" algn="ctr" rtl="0">
              <a:spcBef>
                <a:spcPts val="0"/>
              </a:spcBef>
              <a:spcAft>
                <a:spcPts val="0"/>
              </a:spcAft>
              <a:buSzPts val="2800"/>
              <a:buFont typeface="Oswald Medium"/>
              <a:buNone/>
              <a:defRPr>
                <a:latin typeface="Oswald Medium"/>
                <a:ea typeface="Oswald Medium"/>
                <a:cs typeface="Oswald Medium"/>
                <a:sym typeface="Oswald Medium"/>
              </a:defRPr>
            </a:lvl2pPr>
            <a:lvl3pPr lvl="2" algn="ctr" rtl="0">
              <a:spcBef>
                <a:spcPts val="0"/>
              </a:spcBef>
              <a:spcAft>
                <a:spcPts val="0"/>
              </a:spcAft>
              <a:buSzPts val="2800"/>
              <a:buFont typeface="Oswald Medium"/>
              <a:buNone/>
              <a:defRPr>
                <a:latin typeface="Oswald Medium"/>
                <a:ea typeface="Oswald Medium"/>
                <a:cs typeface="Oswald Medium"/>
                <a:sym typeface="Oswald Medium"/>
              </a:defRPr>
            </a:lvl3pPr>
            <a:lvl4pPr lvl="3" algn="ctr" rtl="0">
              <a:spcBef>
                <a:spcPts val="0"/>
              </a:spcBef>
              <a:spcAft>
                <a:spcPts val="0"/>
              </a:spcAft>
              <a:buSzPts val="2800"/>
              <a:buFont typeface="Oswald Medium"/>
              <a:buNone/>
              <a:defRPr>
                <a:latin typeface="Oswald Medium"/>
                <a:ea typeface="Oswald Medium"/>
                <a:cs typeface="Oswald Medium"/>
                <a:sym typeface="Oswald Medium"/>
              </a:defRPr>
            </a:lvl4pPr>
            <a:lvl5pPr lvl="4" algn="ctr" rtl="0">
              <a:spcBef>
                <a:spcPts val="0"/>
              </a:spcBef>
              <a:spcAft>
                <a:spcPts val="0"/>
              </a:spcAft>
              <a:buSzPts val="2800"/>
              <a:buFont typeface="Oswald Medium"/>
              <a:buNone/>
              <a:defRPr>
                <a:latin typeface="Oswald Medium"/>
                <a:ea typeface="Oswald Medium"/>
                <a:cs typeface="Oswald Medium"/>
                <a:sym typeface="Oswald Medium"/>
              </a:defRPr>
            </a:lvl5pPr>
            <a:lvl6pPr lvl="5" algn="ctr" rtl="0">
              <a:spcBef>
                <a:spcPts val="0"/>
              </a:spcBef>
              <a:spcAft>
                <a:spcPts val="0"/>
              </a:spcAft>
              <a:buSzPts val="2800"/>
              <a:buFont typeface="Oswald Medium"/>
              <a:buNone/>
              <a:defRPr>
                <a:latin typeface="Oswald Medium"/>
                <a:ea typeface="Oswald Medium"/>
                <a:cs typeface="Oswald Medium"/>
                <a:sym typeface="Oswald Medium"/>
              </a:defRPr>
            </a:lvl6pPr>
            <a:lvl7pPr lvl="6" algn="ctr" rtl="0">
              <a:spcBef>
                <a:spcPts val="0"/>
              </a:spcBef>
              <a:spcAft>
                <a:spcPts val="0"/>
              </a:spcAft>
              <a:buSzPts val="2800"/>
              <a:buFont typeface="Oswald Medium"/>
              <a:buNone/>
              <a:defRPr>
                <a:latin typeface="Oswald Medium"/>
                <a:ea typeface="Oswald Medium"/>
                <a:cs typeface="Oswald Medium"/>
                <a:sym typeface="Oswald Medium"/>
              </a:defRPr>
            </a:lvl7pPr>
            <a:lvl8pPr lvl="7" algn="ctr" rtl="0">
              <a:spcBef>
                <a:spcPts val="0"/>
              </a:spcBef>
              <a:spcAft>
                <a:spcPts val="0"/>
              </a:spcAft>
              <a:buSzPts val="2800"/>
              <a:buFont typeface="Oswald Medium"/>
              <a:buNone/>
              <a:defRPr>
                <a:latin typeface="Oswald Medium"/>
                <a:ea typeface="Oswald Medium"/>
                <a:cs typeface="Oswald Medium"/>
                <a:sym typeface="Oswald Medium"/>
              </a:defRPr>
            </a:lvl8pPr>
            <a:lvl9pPr lvl="8" algn="ctr" rtl="0">
              <a:spcBef>
                <a:spcPts val="0"/>
              </a:spcBef>
              <a:spcAft>
                <a:spcPts val="0"/>
              </a:spcAft>
              <a:buSzPts val="2800"/>
              <a:buFont typeface="Oswald Medium"/>
              <a:buNone/>
              <a:defRPr>
                <a:latin typeface="Oswald Medium"/>
                <a:ea typeface="Oswald Medium"/>
                <a:cs typeface="Oswald Medium"/>
                <a:sym typeface="Oswald Medium"/>
              </a:defRPr>
            </a:lvl9pPr>
          </a:lstStyle>
          <a:p>
            <a:endParaRPr/>
          </a:p>
        </p:txBody>
      </p:sp>
      <p:sp>
        <p:nvSpPr>
          <p:cNvPr id="17" name="Google Shape;17;p3"/>
          <p:cNvSpPr txBox="1">
            <a:spLocks noGrp="1"/>
          </p:cNvSpPr>
          <p:nvPr>
            <p:ph type="title" idx="3" hasCustomPrompt="1"/>
          </p:nvPr>
        </p:nvSpPr>
        <p:spPr>
          <a:xfrm>
            <a:off x="622000" y="62475"/>
            <a:ext cx="2259900" cy="1713300"/>
          </a:xfrm>
          <a:prstGeom prst="rect">
            <a:avLst/>
          </a:prstGeom>
        </p:spPr>
        <p:txBody>
          <a:bodyPr spcFirstLastPara="1" wrap="square" lIns="91425" tIns="91425" rIns="91425" bIns="91425" anchor="b" anchorCtr="0">
            <a:noAutofit/>
          </a:bodyPr>
          <a:lstStyle>
            <a:lvl1pPr lvl="0" rtl="0">
              <a:spcBef>
                <a:spcPts val="0"/>
              </a:spcBef>
              <a:spcAft>
                <a:spcPts val="0"/>
              </a:spcAft>
              <a:buSzPts val="9400"/>
              <a:buNone/>
              <a:defRPr sz="9400">
                <a:solidFill>
                  <a:srgbClr val="A5362D"/>
                </a:solidFill>
              </a:defRPr>
            </a:lvl1pPr>
            <a:lvl2pPr lvl="1" algn="ctr" rtl="0">
              <a:spcBef>
                <a:spcPts val="0"/>
              </a:spcBef>
              <a:spcAft>
                <a:spcPts val="0"/>
              </a:spcAft>
              <a:buSzPts val="12100"/>
              <a:buNone/>
              <a:defRPr sz="12100"/>
            </a:lvl2pPr>
            <a:lvl3pPr lvl="2" algn="ctr" rtl="0">
              <a:spcBef>
                <a:spcPts val="0"/>
              </a:spcBef>
              <a:spcAft>
                <a:spcPts val="0"/>
              </a:spcAft>
              <a:buSzPts val="12100"/>
              <a:buNone/>
              <a:defRPr sz="12100"/>
            </a:lvl3pPr>
            <a:lvl4pPr lvl="3" algn="ctr" rtl="0">
              <a:spcBef>
                <a:spcPts val="0"/>
              </a:spcBef>
              <a:spcAft>
                <a:spcPts val="0"/>
              </a:spcAft>
              <a:buSzPts val="12100"/>
              <a:buNone/>
              <a:defRPr sz="12100"/>
            </a:lvl4pPr>
            <a:lvl5pPr lvl="4" algn="ctr" rtl="0">
              <a:spcBef>
                <a:spcPts val="0"/>
              </a:spcBef>
              <a:spcAft>
                <a:spcPts val="0"/>
              </a:spcAft>
              <a:buSzPts val="12100"/>
              <a:buNone/>
              <a:defRPr sz="12100"/>
            </a:lvl5pPr>
            <a:lvl6pPr lvl="5" algn="ctr" rtl="0">
              <a:spcBef>
                <a:spcPts val="0"/>
              </a:spcBef>
              <a:spcAft>
                <a:spcPts val="0"/>
              </a:spcAft>
              <a:buSzPts val="12100"/>
              <a:buNone/>
              <a:defRPr sz="12100"/>
            </a:lvl6pPr>
            <a:lvl7pPr lvl="6" algn="ctr" rtl="0">
              <a:spcBef>
                <a:spcPts val="0"/>
              </a:spcBef>
              <a:spcAft>
                <a:spcPts val="0"/>
              </a:spcAft>
              <a:buSzPts val="12100"/>
              <a:buNone/>
              <a:defRPr sz="12100"/>
            </a:lvl7pPr>
            <a:lvl8pPr lvl="7" algn="ctr" rtl="0">
              <a:spcBef>
                <a:spcPts val="0"/>
              </a:spcBef>
              <a:spcAft>
                <a:spcPts val="0"/>
              </a:spcAft>
              <a:buSzPts val="12100"/>
              <a:buNone/>
              <a:defRPr sz="12100"/>
            </a:lvl8pPr>
            <a:lvl9pPr lvl="8" algn="ctr" rtl="0">
              <a:spcBef>
                <a:spcPts val="0"/>
              </a:spcBef>
              <a:spcAft>
                <a:spcPts val="0"/>
              </a:spcAft>
              <a:buSzPts val="12100"/>
              <a:buNone/>
              <a:defRPr sz="121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15_1">
    <p:spTree>
      <p:nvGrpSpPr>
        <p:cNvPr id="1" name="Shape 163"/>
        <p:cNvGrpSpPr/>
        <p:nvPr/>
      </p:nvGrpSpPr>
      <p:grpSpPr>
        <a:xfrm>
          <a:off x="0" y="0"/>
          <a:ext cx="0" cy="0"/>
          <a:chOff x="0" y="0"/>
          <a:chExt cx="0" cy="0"/>
        </a:xfrm>
      </p:grpSpPr>
      <p:sp>
        <p:nvSpPr>
          <p:cNvPr id="164" name="Google Shape;164;p32"/>
          <p:cNvSpPr/>
          <p:nvPr/>
        </p:nvSpPr>
        <p:spPr>
          <a:xfrm>
            <a:off x="-9525" y="0"/>
            <a:ext cx="9144000" cy="515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65" name="Google Shape;165;p32"/>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4" name="Google Shape;24;p5"/>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title" idx="2"/>
          </p:nvPr>
        </p:nvSpPr>
        <p:spPr>
          <a:xfrm>
            <a:off x="5815975" y="3669463"/>
            <a:ext cx="26403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6" name="Google Shape;26;p5"/>
          <p:cNvSpPr txBox="1">
            <a:spLocks noGrp="1"/>
          </p:cNvSpPr>
          <p:nvPr>
            <p:ph type="subTitle" idx="1"/>
          </p:nvPr>
        </p:nvSpPr>
        <p:spPr>
          <a:xfrm>
            <a:off x="5815975" y="4002838"/>
            <a:ext cx="264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 name="Google Shape;27;p5"/>
          <p:cNvSpPr txBox="1">
            <a:spLocks noGrp="1"/>
          </p:cNvSpPr>
          <p:nvPr>
            <p:ph type="title" idx="3"/>
          </p:nvPr>
        </p:nvSpPr>
        <p:spPr>
          <a:xfrm>
            <a:off x="5815975" y="1828563"/>
            <a:ext cx="2640300" cy="50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accent1"/>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8" name="Google Shape;28;p5"/>
          <p:cNvSpPr txBox="1">
            <a:spLocks noGrp="1"/>
          </p:cNvSpPr>
          <p:nvPr>
            <p:ph type="subTitle" idx="4"/>
          </p:nvPr>
        </p:nvSpPr>
        <p:spPr>
          <a:xfrm>
            <a:off x="5815990" y="2161938"/>
            <a:ext cx="264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1" name="Google Shape;31;p6"/>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body" idx="1"/>
          </p:nvPr>
        </p:nvSpPr>
        <p:spPr>
          <a:xfrm>
            <a:off x="4572000" y="1220975"/>
            <a:ext cx="3828000" cy="213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5" name="Google Shape;35;p7"/>
          <p:cNvSpPr txBox="1">
            <a:spLocks noGrp="1"/>
          </p:cNvSpPr>
          <p:nvPr>
            <p:ph type="title"/>
          </p:nvPr>
        </p:nvSpPr>
        <p:spPr>
          <a:xfrm>
            <a:off x="4572000" y="609600"/>
            <a:ext cx="3848100" cy="930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a:off x="0" y="0"/>
            <a:ext cx="9144000" cy="5666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p:nvPr/>
        </p:nvSpPr>
        <p:spPr>
          <a:xfrm>
            <a:off x="-9387" y="445799"/>
            <a:ext cx="9143673" cy="5220583"/>
          </a:xfrm>
          <a:custGeom>
            <a:avLst/>
            <a:gdLst/>
            <a:ahLst/>
            <a:cxnLst/>
            <a:rect l="l" t="t" r="r" b="b"/>
            <a:pathLst>
              <a:path w="274626" h="92798" extrusionOk="0">
                <a:moveTo>
                  <a:pt x="107541" y="0"/>
                </a:moveTo>
                <a:lnTo>
                  <a:pt x="107541" y="6748"/>
                </a:lnTo>
                <a:lnTo>
                  <a:pt x="105078" y="6748"/>
                </a:lnTo>
                <a:lnTo>
                  <a:pt x="105078" y="9788"/>
                </a:lnTo>
                <a:lnTo>
                  <a:pt x="103407" y="9788"/>
                </a:lnTo>
                <a:lnTo>
                  <a:pt x="103407" y="19636"/>
                </a:lnTo>
                <a:lnTo>
                  <a:pt x="100945" y="19636"/>
                </a:lnTo>
                <a:lnTo>
                  <a:pt x="100945" y="22827"/>
                </a:lnTo>
                <a:lnTo>
                  <a:pt x="94714" y="22827"/>
                </a:lnTo>
                <a:lnTo>
                  <a:pt x="94714" y="2037"/>
                </a:lnTo>
                <a:lnTo>
                  <a:pt x="88513" y="2037"/>
                </a:lnTo>
                <a:lnTo>
                  <a:pt x="88513" y="7022"/>
                </a:lnTo>
                <a:lnTo>
                  <a:pt x="85777" y="7022"/>
                </a:lnTo>
                <a:lnTo>
                  <a:pt x="85777" y="17508"/>
                </a:lnTo>
                <a:lnTo>
                  <a:pt x="69607" y="17508"/>
                </a:lnTo>
                <a:lnTo>
                  <a:pt x="69607" y="13496"/>
                </a:lnTo>
                <a:lnTo>
                  <a:pt x="65838" y="13496"/>
                </a:lnTo>
                <a:lnTo>
                  <a:pt x="65838" y="10851"/>
                </a:lnTo>
                <a:lnTo>
                  <a:pt x="63102" y="10851"/>
                </a:lnTo>
                <a:lnTo>
                  <a:pt x="63102" y="8450"/>
                </a:lnTo>
                <a:lnTo>
                  <a:pt x="46719" y="12432"/>
                </a:lnTo>
                <a:lnTo>
                  <a:pt x="46719" y="22523"/>
                </a:lnTo>
                <a:lnTo>
                  <a:pt x="44074" y="18390"/>
                </a:lnTo>
                <a:lnTo>
                  <a:pt x="44074" y="17417"/>
                </a:lnTo>
                <a:lnTo>
                  <a:pt x="42007" y="17417"/>
                </a:lnTo>
                <a:lnTo>
                  <a:pt x="42007" y="14924"/>
                </a:lnTo>
                <a:lnTo>
                  <a:pt x="35016" y="14924"/>
                </a:lnTo>
                <a:lnTo>
                  <a:pt x="35016" y="22918"/>
                </a:lnTo>
                <a:lnTo>
                  <a:pt x="30852" y="22918"/>
                </a:lnTo>
                <a:lnTo>
                  <a:pt x="30852" y="2037"/>
                </a:lnTo>
                <a:lnTo>
                  <a:pt x="26202" y="2037"/>
                </a:lnTo>
                <a:lnTo>
                  <a:pt x="26202" y="23618"/>
                </a:lnTo>
                <a:lnTo>
                  <a:pt x="22311" y="23618"/>
                </a:lnTo>
                <a:lnTo>
                  <a:pt x="22311" y="12341"/>
                </a:lnTo>
                <a:lnTo>
                  <a:pt x="21126" y="12341"/>
                </a:lnTo>
                <a:lnTo>
                  <a:pt x="21126" y="11003"/>
                </a:lnTo>
                <a:lnTo>
                  <a:pt x="19180" y="11003"/>
                </a:lnTo>
                <a:lnTo>
                  <a:pt x="19180" y="6566"/>
                </a:lnTo>
                <a:lnTo>
                  <a:pt x="17265" y="4529"/>
                </a:lnTo>
                <a:lnTo>
                  <a:pt x="13375" y="4529"/>
                </a:lnTo>
                <a:lnTo>
                  <a:pt x="13375" y="11095"/>
                </a:lnTo>
                <a:lnTo>
                  <a:pt x="8967" y="11095"/>
                </a:lnTo>
                <a:lnTo>
                  <a:pt x="5837" y="15289"/>
                </a:lnTo>
                <a:lnTo>
                  <a:pt x="1" y="15289"/>
                </a:lnTo>
                <a:lnTo>
                  <a:pt x="1" y="92798"/>
                </a:lnTo>
                <a:lnTo>
                  <a:pt x="274626" y="92798"/>
                </a:lnTo>
                <a:lnTo>
                  <a:pt x="274626" y="15289"/>
                </a:lnTo>
                <a:lnTo>
                  <a:pt x="268759" y="15289"/>
                </a:lnTo>
                <a:lnTo>
                  <a:pt x="265659" y="11095"/>
                </a:lnTo>
                <a:lnTo>
                  <a:pt x="261252" y="11095"/>
                </a:lnTo>
                <a:lnTo>
                  <a:pt x="261252" y="4529"/>
                </a:lnTo>
                <a:lnTo>
                  <a:pt x="257361" y="4529"/>
                </a:lnTo>
                <a:lnTo>
                  <a:pt x="255416" y="6566"/>
                </a:lnTo>
                <a:lnTo>
                  <a:pt x="255416" y="11003"/>
                </a:lnTo>
                <a:lnTo>
                  <a:pt x="253470" y="11003"/>
                </a:lnTo>
                <a:lnTo>
                  <a:pt x="253470" y="12341"/>
                </a:lnTo>
                <a:lnTo>
                  <a:pt x="252315" y="12341"/>
                </a:lnTo>
                <a:lnTo>
                  <a:pt x="252315" y="23618"/>
                </a:lnTo>
                <a:lnTo>
                  <a:pt x="248425" y="23618"/>
                </a:lnTo>
                <a:lnTo>
                  <a:pt x="248425" y="2037"/>
                </a:lnTo>
                <a:lnTo>
                  <a:pt x="243774" y="2037"/>
                </a:lnTo>
                <a:lnTo>
                  <a:pt x="243774" y="22918"/>
                </a:lnTo>
                <a:lnTo>
                  <a:pt x="239610" y="22918"/>
                </a:lnTo>
                <a:lnTo>
                  <a:pt x="239610" y="14924"/>
                </a:lnTo>
                <a:lnTo>
                  <a:pt x="232619" y="14924"/>
                </a:lnTo>
                <a:lnTo>
                  <a:pt x="232619" y="17417"/>
                </a:lnTo>
                <a:lnTo>
                  <a:pt x="230552" y="17417"/>
                </a:lnTo>
                <a:lnTo>
                  <a:pt x="230552" y="18390"/>
                </a:lnTo>
                <a:lnTo>
                  <a:pt x="227908" y="22523"/>
                </a:lnTo>
                <a:lnTo>
                  <a:pt x="227908" y="12432"/>
                </a:lnTo>
                <a:lnTo>
                  <a:pt x="211494" y="8450"/>
                </a:lnTo>
                <a:lnTo>
                  <a:pt x="211494" y="10851"/>
                </a:lnTo>
                <a:lnTo>
                  <a:pt x="208789" y="10851"/>
                </a:lnTo>
                <a:lnTo>
                  <a:pt x="208789" y="13496"/>
                </a:lnTo>
                <a:lnTo>
                  <a:pt x="205020" y="13496"/>
                </a:lnTo>
                <a:lnTo>
                  <a:pt x="205020" y="17508"/>
                </a:lnTo>
                <a:lnTo>
                  <a:pt x="188819" y="17508"/>
                </a:lnTo>
                <a:lnTo>
                  <a:pt x="188819" y="7022"/>
                </a:lnTo>
                <a:lnTo>
                  <a:pt x="186113" y="7022"/>
                </a:lnTo>
                <a:lnTo>
                  <a:pt x="186113" y="2037"/>
                </a:lnTo>
                <a:lnTo>
                  <a:pt x="179882" y="2037"/>
                </a:lnTo>
                <a:lnTo>
                  <a:pt x="179882" y="22827"/>
                </a:lnTo>
                <a:lnTo>
                  <a:pt x="173682" y="22827"/>
                </a:lnTo>
                <a:lnTo>
                  <a:pt x="173682" y="19636"/>
                </a:lnTo>
                <a:lnTo>
                  <a:pt x="171220" y="19636"/>
                </a:lnTo>
                <a:lnTo>
                  <a:pt x="171220" y="9788"/>
                </a:lnTo>
                <a:lnTo>
                  <a:pt x="169517" y="9788"/>
                </a:lnTo>
                <a:lnTo>
                  <a:pt x="169517" y="6748"/>
                </a:lnTo>
                <a:lnTo>
                  <a:pt x="167055" y="6748"/>
                </a:lnTo>
                <a:lnTo>
                  <a:pt x="167055" y="0"/>
                </a:lnTo>
                <a:lnTo>
                  <a:pt x="165900" y="0"/>
                </a:lnTo>
                <a:lnTo>
                  <a:pt x="165900" y="6748"/>
                </a:lnTo>
                <a:lnTo>
                  <a:pt x="162648" y="6748"/>
                </a:lnTo>
                <a:lnTo>
                  <a:pt x="162648" y="9696"/>
                </a:lnTo>
                <a:lnTo>
                  <a:pt x="160064" y="9696"/>
                </a:lnTo>
                <a:lnTo>
                  <a:pt x="160064" y="19271"/>
                </a:lnTo>
                <a:lnTo>
                  <a:pt x="157086" y="19271"/>
                </a:lnTo>
                <a:lnTo>
                  <a:pt x="157086" y="23101"/>
                </a:lnTo>
                <a:lnTo>
                  <a:pt x="149973" y="23101"/>
                </a:lnTo>
                <a:lnTo>
                  <a:pt x="149973" y="14924"/>
                </a:lnTo>
                <a:lnTo>
                  <a:pt x="145110" y="11581"/>
                </a:lnTo>
                <a:lnTo>
                  <a:pt x="137146" y="11581"/>
                </a:lnTo>
                <a:lnTo>
                  <a:pt x="137146" y="9423"/>
                </a:lnTo>
                <a:lnTo>
                  <a:pt x="125474" y="9423"/>
                </a:lnTo>
                <a:lnTo>
                  <a:pt x="125474" y="14347"/>
                </a:lnTo>
                <a:lnTo>
                  <a:pt x="124653" y="14924"/>
                </a:lnTo>
                <a:lnTo>
                  <a:pt x="124653" y="20791"/>
                </a:lnTo>
                <a:lnTo>
                  <a:pt x="123529" y="20791"/>
                </a:lnTo>
                <a:lnTo>
                  <a:pt x="123529" y="23101"/>
                </a:lnTo>
                <a:lnTo>
                  <a:pt x="117541" y="23101"/>
                </a:lnTo>
                <a:lnTo>
                  <a:pt x="117541" y="19271"/>
                </a:lnTo>
                <a:lnTo>
                  <a:pt x="114532" y="19271"/>
                </a:lnTo>
                <a:lnTo>
                  <a:pt x="114532" y="9696"/>
                </a:lnTo>
                <a:lnTo>
                  <a:pt x="111948" y="9696"/>
                </a:lnTo>
                <a:lnTo>
                  <a:pt x="111948" y="6748"/>
                </a:lnTo>
                <a:lnTo>
                  <a:pt x="108726" y="6748"/>
                </a:lnTo>
                <a:lnTo>
                  <a:pt x="108726"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2476500" y="2025625"/>
            <a:ext cx="4191000" cy="2628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7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577050"/>
            <a:ext cx="8520600" cy="1713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rgbClr val="A5362D"/>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1532250" y="3152225"/>
            <a:ext cx="6079500" cy="489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2104650" y="1249488"/>
            <a:ext cx="4934700" cy="141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Abril Fatface"/>
              <a:buNone/>
              <a:defRPr sz="8700" b="1">
                <a:solidFill>
                  <a:schemeClr val="accent1"/>
                </a:solidFill>
                <a:latin typeface="Abril Fatface"/>
                <a:ea typeface="Abril Fatface"/>
                <a:cs typeface="Abril Fatface"/>
                <a:sym typeface="Abril Fatface"/>
              </a:defRPr>
            </a:lvl1pPr>
            <a:lvl2pPr lvl="1"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9pPr>
          </a:lstStyle>
          <a:p>
            <a:endParaRPr/>
          </a:p>
        </p:txBody>
      </p:sp>
      <p:sp>
        <p:nvSpPr>
          <p:cNvPr id="57" name="Google Shape;57;p13"/>
          <p:cNvSpPr txBox="1">
            <a:spLocks noGrp="1"/>
          </p:cNvSpPr>
          <p:nvPr>
            <p:ph type="subTitle" idx="1"/>
          </p:nvPr>
        </p:nvSpPr>
        <p:spPr>
          <a:xfrm>
            <a:off x="2717400" y="2665200"/>
            <a:ext cx="3709200" cy="12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1pPr>
            <a:lvl2pPr lvl="1">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2800"/>
              <a:buFont typeface="Abril Fatface"/>
              <a:buNone/>
              <a:defRPr sz="2800" b="1">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Montserrat"/>
              <a:buChar char="●"/>
              <a:defRPr sz="1800">
                <a:latin typeface="Montserrat"/>
                <a:ea typeface="Montserrat"/>
                <a:cs typeface="Montserrat"/>
                <a:sym typeface="Montserrat"/>
              </a:defRPr>
            </a:lvl1pPr>
            <a:lvl2pPr marL="914400" lvl="1"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 id="2147483658" r:id="rId8"/>
    <p:sldLayoutId id="2147483659" r:id="rId9"/>
    <p:sldLayoutId id="2147483660" r:id="rId10"/>
    <p:sldLayoutId id="2147483664" r:id="rId11"/>
    <p:sldLayoutId id="2147483667" r:id="rId12"/>
    <p:sldLayoutId id="2147483670" r:id="rId13"/>
    <p:sldLayoutId id="2147483671" r:id="rId14"/>
    <p:sldLayoutId id="2147483673" r:id="rId15"/>
    <p:sldLayoutId id="2147483674" r:id="rId16"/>
    <p:sldLayoutId id="2147483675"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2">
          <p15:clr>
            <a:srgbClr val="EA4335"/>
          </p15:clr>
        </p15:guide>
        <p15:guide id="2" pos="456">
          <p15:clr>
            <a:srgbClr val="EA4335"/>
          </p15:clr>
        </p15:guide>
        <p15:guide id="3" pos="5304">
          <p15:clr>
            <a:srgbClr val="EA4335"/>
          </p15:clr>
        </p15:guide>
        <p15:guide id="4" orient="horz" pos="2898">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35"/>
          <p:cNvGrpSpPr/>
          <p:nvPr/>
        </p:nvGrpSpPr>
        <p:grpSpPr>
          <a:xfrm>
            <a:off x="-1343608" y="-310698"/>
            <a:ext cx="5555443" cy="5454200"/>
            <a:chOff x="0" y="322504"/>
            <a:chExt cx="4905468" cy="4812671"/>
          </a:xfrm>
        </p:grpSpPr>
        <p:sp>
          <p:nvSpPr>
            <p:cNvPr id="175" name="Google Shape;175;p35"/>
            <p:cNvSpPr/>
            <p:nvPr/>
          </p:nvSpPr>
          <p:spPr>
            <a:xfrm>
              <a:off x="3575071" y="2396933"/>
              <a:ext cx="1330397" cy="2393709"/>
            </a:xfrm>
            <a:custGeom>
              <a:avLst/>
              <a:gdLst/>
              <a:ahLst/>
              <a:cxnLst/>
              <a:rect l="l" t="t" r="r" b="b"/>
              <a:pathLst>
                <a:path w="57388" h="103255" extrusionOk="0">
                  <a:moveTo>
                    <a:pt x="22037" y="1"/>
                  </a:moveTo>
                  <a:lnTo>
                    <a:pt x="22037" y="26840"/>
                  </a:lnTo>
                  <a:lnTo>
                    <a:pt x="17144" y="26840"/>
                  </a:lnTo>
                  <a:lnTo>
                    <a:pt x="17144" y="41278"/>
                  </a:lnTo>
                  <a:lnTo>
                    <a:pt x="13648" y="41278"/>
                  </a:lnTo>
                  <a:lnTo>
                    <a:pt x="13648" y="11126"/>
                  </a:lnTo>
                  <a:lnTo>
                    <a:pt x="8754" y="11126"/>
                  </a:lnTo>
                  <a:lnTo>
                    <a:pt x="8754" y="28664"/>
                  </a:lnTo>
                  <a:lnTo>
                    <a:pt x="2037" y="28664"/>
                  </a:lnTo>
                  <a:lnTo>
                    <a:pt x="2037" y="46871"/>
                  </a:lnTo>
                  <a:lnTo>
                    <a:pt x="0" y="103254"/>
                  </a:lnTo>
                  <a:lnTo>
                    <a:pt x="57387" y="103254"/>
                  </a:lnTo>
                  <a:lnTo>
                    <a:pt x="57387" y="20913"/>
                  </a:lnTo>
                  <a:lnTo>
                    <a:pt x="48725" y="20913"/>
                  </a:lnTo>
                  <a:lnTo>
                    <a:pt x="48725" y="36080"/>
                  </a:lnTo>
                  <a:lnTo>
                    <a:pt x="45503" y="36080"/>
                  </a:lnTo>
                  <a:lnTo>
                    <a:pt x="45503" y="1"/>
                  </a:lnTo>
                  <a:close/>
                </a:path>
              </a:pathLst>
            </a:custGeom>
            <a:solidFill>
              <a:srgbClr val="D0E1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5"/>
            <p:cNvSpPr/>
            <p:nvPr/>
          </p:nvSpPr>
          <p:spPr>
            <a:xfrm>
              <a:off x="0" y="322504"/>
              <a:ext cx="3955614" cy="4812671"/>
            </a:xfrm>
            <a:custGeom>
              <a:avLst/>
              <a:gdLst/>
              <a:ahLst/>
              <a:cxnLst/>
              <a:rect l="l" t="t" r="r" b="b"/>
              <a:pathLst>
                <a:path w="99456" h="121005" extrusionOk="0">
                  <a:moveTo>
                    <a:pt x="13740" y="0"/>
                  </a:moveTo>
                  <a:lnTo>
                    <a:pt x="13740" y="16414"/>
                  </a:lnTo>
                  <a:lnTo>
                    <a:pt x="7569" y="16414"/>
                  </a:lnTo>
                  <a:lnTo>
                    <a:pt x="7569" y="23830"/>
                  </a:lnTo>
                  <a:lnTo>
                    <a:pt x="5138" y="23830"/>
                  </a:lnTo>
                  <a:lnTo>
                    <a:pt x="5138" y="115868"/>
                  </a:lnTo>
                  <a:lnTo>
                    <a:pt x="1" y="121004"/>
                  </a:lnTo>
                  <a:lnTo>
                    <a:pt x="99456" y="121004"/>
                  </a:lnTo>
                  <a:lnTo>
                    <a:pt x="99456" y="62554"/>
                  </a:lnTo>
                  <a:lnTo>
                    <a:pt x="99456" y="25137"/>
                  </a:lnTo>
                  <a:lnTo>
                    <a:pt x="98574" y="25137"/>
                  </a:lnTo>
                  <a:lnTo>
                    <a:pt x="98574" y="24164"/>
                  </a:lnTo>
                  <a:lnTo>
                    <a:pt x="95626" y="24164"/>
                  </a:lnTo>
                  <a:lnTo>
                    <a:pt x="95626" y="18967"/>
                  </a:lnTo>
                  <a:lnTo>
                    <a:pt x="94623" y="18967"/>
                  </a:lnTo>
                  <a:lnTo>
                    <a:pt x="94653" y="24164"/>
                  </a:lnTo>
                  <a:lnTo>
                    <a:pt x="91492" y="24164"/>
                  </a:lnTo>
                  <a:lnTo>
                    <a:pt x="91492" y="25137"/>
                  </a:lnTo>
                  <a:lnTo>
                    <a:pt x="90489" y="25137"/>
                  </a:lnTo>
                  <a:lnTo>
                    <a:pt x="90489" y="50365"/>
                  </a:lnTo>
                  <a:lnTo>
                    <a:pt x="88452" y="50365"/>
                  </a:lnTo>
                  <a:lnTo>
                    <a:pt x="88452" y="32614"/>
                  </a:lnTo>
                  <a:lnTo>
                    <a:pt x="86294" y="32614"/>
                  </a:lnTo>
                  <a:lnTo>
                    <a:pt x="86294" y="45259"/>
                  </a:lnTo>
                  <a:lnTo>
                    <a:pt x="81249" y="45259"/>
                  </a:lnTo>
                  <a:lnTo>
                    <a:pt x="81249" y="55654"/>
                  </a:lnTo>
                  <a:lnTo>
                    <a:pt x="75200" y="55654"/>
                  </a:lnTo>
                  <a:lnTo>
                    <a:pt x="75200" y="48785"/>
                  </a:lnTo>
                  <a:lnTo>
                    <a:pt x="77905" y="48785"/>
                  </a:lnTo>
                  <a:lnTo>
                    <a:pt x="77905" y="46839"/>
                  </a:lnTo>
                  <a:lnTo>
                    <a:pt x="75200" y="46839"/>
                  </a:lnTo>
                  <a:lnTo>
                    <a:pt x="75200" y="31277"/>
                  </a:lnTo>
                  <a:lnTo>
                    <a:pt x="77905" y="31277"/>
                  </a:lnTo>
                  <a:lnTo>
                    <a:pt x="77905" y="28876"/>
                  </a:lnTo>
                  <a:lnTo>
                    <a:pt x="75200" y="28876"/>
                  </a:lnTo>
                  <a:lnTo>
                    <a:pt x="75200" y="23161"/>
                  </a:lnTo>
                  <a:lnTo>
                    <a:pt x="77905" y="23161"/>
                  </a:lnTo>
                  <a:lnTo>
                    <a:pt x="77905" y="21307"/>
                  </a:lnTo>
                  <a:lnTo>
                    <a:pt x="75200" y="21307"/>
                  </a:lnTo>
                  <a:lnTo>
                    <a:pt x="75200" y="18146"/>
                  </a:lnTo>
                  <a:lnTo>
                    <a:pt x="59060" y="18146"/>
                  </a:lnTo>
                  <a:lnTo>
                    <a:pt x="59060" y="37964"/>
                  </a:lnTo>
                  <a:lnTo>
                    <a:pt x="50032" y="37964"/>
                  </a:lnTo>
                  <a:lnTo>
                    <a:pt x="50032" y="5593"/>
                  </a:lnTo>
                  <a:lnTo>
                    <a:pt x="29454" y="13556"/>
                  </a:lnTo>
                  <a:lnTo>
                    <a:pt x="29454" y="37143"/>
                  </a:lnTo>
                  <a:lnTo>
                    <a:pt x="26050" y="37143"/>
                  </a:lnTo>
                  <a:lnTo>
                    <a:pt x="26050" y="49970"/>
                  </a:lnTo>
                  <a:lnTo>
                    <a:pt x="22828" y="49970"/>
                  </a:lnTo>
                  <a:lnTo>
                    <a:pt x="22828" y="23800"/>
                  </a:lnTo>
                  <a:lnTo>
                    <a:pt x="20366" y="23800"/>
                  </a:lnTo>
                  <a:lnTo>
                    <a:pt x="20366" y="16414"/>
                  </a:lnTo>
                  <a:lnTo>
                    <a:pt x="14530" y="16414"/>
                  </a:lnTo>
                  <a:lnTo>
                    <a:pt x="14530" y="0"/>
                  </a:lnTo>
                  <a:close/>
                </a:path>
              </a:pathLst>
            </a:custGeom>
            <a:solidFill>
              <a:srgbClr val="D0E1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5"/>
          <p:cNvSpPr/>
          <p:nvPr/>
        </p:nvSpPr>
        <p:spPr>
          <a:xfrm>
            <a:off x="163" y="2846150"/>
            <a:ext cx="9143673" cy="2272855"/>
          </a:xfrm>
          <a:custGeom>
            <a:avLst/>
            <a:gdLst/>
            <a:ahLst/>
            <a:cxnLst/>
            <a:rect l="l" t="t" r="r" b="b"/>
            <a:pathLst>
              <a:path w="274626" h="92798" extrusionOk="0">
                <a:moveTo>
                  <a:pt x="107541" y="0"/>
                </a:moveTo>
                <a:lnTo>
                  <a:pt x="107541" y="6748"/>
                </a:lnTo>
                <a:lnTo>
                  <a:pt x="105078" y="6748"/>
                </a:lnTo>
                <a:lnTo>
                  <a:pt x="105078" y="9788"/>
                </a:lnTo>
                <a:lnTo>
                  <a:pt x="103407" y="9788"/>
                </a:lnTo>
                <a:lnTo>
                  <a:pt x="103407" y="19636"/>
                </a:lnTo>
                <a:lnTo>
                  <a:pt x="100945" y="19636"/>
                </a:lnTo>
                <a:lnTo>
                  <a:pt x="100945" y="22827"/>
                </a:lnTo>
                <a:lnTo>
                  <a:pt x="94714" y="22827"/>
                </a:lnTo>
                <a:lnTo>
                  <a:pt x="94714" y="2037"/>
                </a:lnTo>
                <a:lnTo>
                  <a:pt x="88513" y="2037"/>
                </a:lnTo>
                <a:lnTo>
                  <a:pt x="88513" y="7022"/>
                </a:lnTo>
                <a:lnTo>
                  <a:pt x="85777" y="7022"/>
                </a:lnTo>
                <a:lnTo>
                  <a:pt x="85777" y="17508"/>
                </a:lnTo>
                <a:lnTo>
                  <a:pt x="69607" y="17508"/>
                </a:lnTo>
                <a:lnTo>
                  <a:pt x="69607" y="13496"/>
                </a:lnTo>
                <a:lnTo>
                  <a:pt x="65838" y="13496"/>
                </a:lnTo>
                <a:lnTo>
                  <a:pt x="65838" y="10851"/>
                </a:lnTo>
                <a:lnTo>
                  <a:pt x="63102" y="10851"/>
                </a:lnTo>
                <a:lnTo>
                  <a:pt x="63102" y="8450"/>
                </a:lnTo>
                <a:lnTo>
                  <a:pt x="46719" y="12432"/>
                </a:lnTo>
                <a:lnTo>
                  <a:pt x="46719" y="22523"/>
                </a:lnTo>
                <a:lnTo>
                  <a:pt x="44074" y="18390"/>
                </a:lnTo>
                <a:lnTo>
                  <a:pt x="44074" y="17417"/>
                </a:lnTo>
                <a:lnTo>
                  <a:pt x="42007" y="17417"/>
                </a:lnTo>
                <a:lnTo>
                  <a:pt x="42007" y="14924"/>
                </a:lnTo>
                <a:lnTo>
                  <a:pt x="35016" y="14924"/>
                </a:lnTo>
                <a:lnTo>
                  <a:pt x="35016" y="22918"/>
                </a:lnTo>
                <a:lnTo>
                  <a:pt x="30852" y="22918"/>
                </a:lnTo>
                <a:lnTo>
                  <a:pt x="30852" y="2037"/>
                </a:lnTo>
                <a:lnTo>
                  <a:pt x="26202" y="2037"/>
                </a:lnTo>
                <a:lnTo>
                  <a:pt x="26202" y="23618"/>
                </a:lnTo>
                <a:lnTo>
                  <a:pt x="22311" y="23618"/>
                </a:lnTo>
                <a:lnTo>
                  <a:pt x="22311" y="12341"/>
                </a:lnTo>
                <a:lnTo>
                  <a:pt x="21126" y="12341"/>
                </a:lnTo>
                <a:lnTo>
                  <a:pt x="21126" y="11003"/>
                </a:lnTo>
                <a:lnTo>
                  <a:pt x="19180" y="11003"/>
                </a:lnTo>
                <a:lnTo>
                  <a:pt x="19180" y="6566"/>
                </a:lnTo>
                <a:lnTo>
                  <a:pt x="17265" y="4529"/>
                </a:lnTo>
                <a:lnTo>
                  <a:pt x="13375" y="4529"/>
                </a:lnTo>
                <a:lnTo>
                  <a:pt x="13375" y="11095"/>
                </a:lnTo>
                <a:lnTo>
                  <a:pt x="8967" y="11095"/>
                </a:lnTo>
                <a:lnTo>
                  <a:pt x="5837" y="15289"/>
                </a:lnTo>
                <a:lnTo>
                  <a:pt x="1" y="15289"/>
                </a:lnTo>
                <a:lnTo>
                  <a:pt x="1" y="92798"/>
                </a:lnTo>
                <a:lnTo>
                  <a:pt x="274626" y="92798"/>
                </a:lnTo>
                <a:lnTo>
                  <a:pt x="274626" y="15289"/>
                </a:lnTo>
                <a:lnTo>
                  <a:pt x="268759" y="15289"/>
                </a:lnTo>
                <a:lnTo>
                  <a:pt x="265659" y="11095"/>
                </a:lnTo>
                <a:lnTo>
                  <a:pt x="261252" y="11095"/>
                </a:lnTo>
                <a:lnTo>
                  <a:pt x="261252" y="4529"/>
                </a:lnTo>
                <a:lnTo>
                  <a:pt x="257361" y="4529"/>
                </a:lnTo>
                <a:lnTo>
                  <a:pt x="255416" y="6566"/>
                </a:lnTo>
                <a:lnTo>
                  <a:pt x="255416" y="11003"/>
                </a:lnTo>
                <a:lnTo>
                  <a:pt x="253470" y="11003"/>
                </a:lnTo>
                <a:lnTo>
                  <a:pt x="253470" y="12341"/>
                </a:lnTo>
                <a:lnTo>
                  <a:pt x="252315" y="12341"/>
                </a:lnTo>
                <a:lnTo>
                  <a:pt x="252315" y="23618"/>
                </a:lnTo>
                <a:lnTo>
                  <a:pt x="248425" y="23618"/>
                </a:lnTo>
                <a:lnTo>
                  <a:pt x="248425" y="2037"/>
                </a:lnTo>
                <a:lnTo>
                  <a:pt x="243774" y="2037"/>
                </a:lnTo>
                <a:lnTo>
                  <a:pt x="243774" y="22918"/>
                </a:lnTo>
                <a:lnTo>
                  <a:pt x="239610" y="22918"/>
                </a:lnTo>
                <a:lnTo>
                  <a:pt x="239610" y="14924"/>
                </a:lnTo>
                <a:lnTo>
                  <a:pt x="232619" y="14924"/>
                </a:lnTo>
                <a:lnTo>
                  <a:pt x="232619" y="17417"/>
                </a:lnTo>
                <a:lnTo>
                  <a:pt x="230552" y="17417"/>
                </a:lnTo>
                <a:lnTo>
                  <a:pt x="230552" y="18390"/>
                </a:lnTo>
                <a:lnTo>
                  <a:pt x="227908" y="22523"/>
                </a:lnTo>
                <a:lnTo>
                  <a:pt x="227908" y="12432"/>
                </a:lnTo>
                <a:lnTo>
                  <a:pt x="211494" y="8450"/>
                </a:lnTo>
                <a:lnTo>
                  <a:pt x="211494" y="10851"/>
                </a:lnTo>
                <a:lnTo>
                  <a:pt x="208789" y="10851"/>
                </a:lnTo>
                <a:lnTo>
                  <a:pt x="208789" y="13496"/>
                </a:lnTo>
                <a:lnTo>
                  <a:pt x="205020" y="13496"/>
                </a:lnTo>
                <a:lnTo>
                  <a:pt x="205020" y="17508"/>
                </a:lnTo>
                <a:lnTo>
                  <a:pt x="188819" y="17508"/>
                </a:lnTo>
                <a:lnTo>
                  <a:pt x="188819" y="7022"/>
                </a:lnTo>
                <a:lnTo>
                  <a:pt x="186113" y="7022"/>
                </a:lnTo>
                <a:lnTo>
                  <a:pt x="186113" y="2037"/>
                </a:lnTo>
                <a:lnTo>
                  <a:pt x="179882" y="2037"/>
                </a:lnTo>
                <a:lnTo>
                  <a:pt x="179882" y="22827"/>
                </a:lnTo>
                <a:lnTo>
                  <a:pt x="173682" y="22827"/>
                </a:lnTo>
                <a:lnTo>
                  <a:pt x="173682" y="19636"/>
                </a:lnTo>
                <a:lnTo>
                  <a:pt x="171220" y="19636"/>
                </a:lnTo>
                <a:lnTo>
                  <a:pt x="171220" y="9788"/>
                </a:lnTo>
                <a:lnTo>
                  <a:pt x="169517" y="9788"/>
                </a:lnTo>
                <a:lnTo>
                  <a:pt x="169517" y="6748"/>
                </a:lnTo>
                <a:lnTo>
                  <a:pt x="167055" y="6748"/>
                </a:lnTo>
                <a:lnTo>
                  <a:pt x="167055" y="0"/>
                </a:lnTo>
                <a:lnTo>
                  <a:pt x="165900" y="0"/>
                </a:lnTo>
                <a:lnTo>
                  <a:pt x="165900" y="6748"/>
                </a:lnTo>
                <a:lnTo>
                  <a:pt x="162648" y="6748"/>
                </a:lnTo>
                <a:lnTo>
                  <a:pt x="162648" y="9696"/>
                </a:lnTo>
                <a:lnTo>
                  <a:pt x="160064" y="9696"/>
                </a:lnTo>
                <a:lnTo>
                  <a:pt x="160064" y="19271"/>
                </a:lnTo>
                <a:lnTo>
                  <a:pt x="157086" y="19271"/>
                </a:lnTo>
                <a:lnTo>
                  <a:pt x="157086" y="23101"/>
                </a:lnTo>
                <a:lnTo>
                  <a:pt x="149973" y="23101"/>
                </a:lnTo>
                <a:lnTo>
                  <a:pt x="149973" y="14924"/>
                </a:lnTo>
                <a:lnTo>
                  <a:pt x="145110" y="11581"/>
                </a:lnTo>
                <a:lnTo>
                  <a:pt x="137146" y="11581"/>
                </a:lnTo>
                <a:lnTo>
                  <a:pt x="137146" y="9423"/>
                </a:lnTo>
                <a:lnTo>
                  <a:pt x="125474" y="9423"/>
                </a:lnTo>
                <a:lnTo>
                  <a:pt x="125474" y="14347"/>
                </a:lnTo>
                <a:lnTo>
                  <a:pt x="124653" y="14924"/>
                </a:lnTo>
                <a:lnTo>
                  <a:pt x="124653" y="20791"/>
                </a:lnTo>
                <a:lnTo>
                  <a:pt x="123529" y="20791"/>
                </a:lnTo>
                <a:lnTo>
                  <a:pt x="123529" y="23101"/>
                </a:lnTo>
                <a:lnTo>
                  <a:pt x="117541" y="23101"/>
                </a:lnTo>
                <a:lnTo>
                  <a:pt x="117541" y="19271"/>
                </a:lnTo>
                <a:lnTo>
                  <a:pt x="114532" y="19271"/>
                </a:lnTo>
                <a:lnTo>
                  <a:pt x="114532" y="9696"/>
                </a:lnTo>
                <a:lnTo>
                  <a:pt x="111948" y="9696"/>
                </a:lnTo>
                <a:lnTo>
                  <a:pt x="111948" y="6748"/>
                </a:lnTo>
                <a:lnTo>
                  <a:pt x="108726" y="6748"/>
                </a:lnTo>
                <a:lnTo>
                  <a:pt x="108726"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p:nvPr/>
        </p:nvSpPr>
        <p:spPr>
          <a:xfrm>
            <a:off x="-1343612" y="1723300"/>
            <a:ext cx="5966908" cy="2628220"/>
          </a:xfrm>
          <a:custGeom>
            <a:avLst/>
            <a:gdLst/>
            <a:ahLst/>
            <a:cxnLst/>
            <a:rect l="l" t="t" r="r" b="b"/>
            <a:pathLst>
              <a:path w="124330" h="54766" extrusionOk="0">
                <a:moveTo>
                  <a:pt x="78298" y="0"/>
                </a:moveTo>
                <a:lnTo>
                  <a:pt x="78298" y="3521"/>
                </a:lnTo>
                <a:lnTo>
                  <a:pt x="77422" y="3521"/>
                </a:lnTo>
                <a:lnTo>
                  <a:pt x="77422" y="10007"/>
                </a:lnTo>
                <a:lnTo>
                  <a:pt x="78517" y="10007"/>
                </a:lnTo>
                <a:lnTo>
                  <a:pt x="78517" y="10782"/>
                </a:lnTo>
                <a:lnTo>
                  <a:pt x="77422" y="10782"/>
                </a:lnTo>
                <a:lnTo>
                  <a:pt x="77422" y="17446"/>
                </a:lnTo>
                <a:lnTo>
                  <a:pt x="78596" y="17446"/>
                </a:lnTo>
                <a:lnTo>
                  <a:pt x="78596" y="18143"/>
                </a:lnTo>
                <a:lnTo>
                  <a:pt x="77422" y="18143"/>
                </a:lnTo>
                <a:lnTo>
                  <a:pt x="77422" y="24170"/>
                </a:lnTo>
                <a:lnTo>
                  <a:pt x="78656" y="24170"/>
                </a:lnTo>
                <a:lnTo>
                  <a:pt x="78656" y="25960"/>
                </a:lnTo>
                <a:lnTo>
                  <a:pt x="76229" y="25960"/>
                </a:lnTo>
                <a:lnTo>
                  <a:pt x="76229" y="21723"/>
                </a:lnTo>
                <a:lnTo>
                  <a:pt x="74259" y="21723"/>
                </a:lnTo>
                <a:lnTo>
                  <a:pt x="74259" y="25881"/>
                </a:lnTo>
                <a:lnTo>
                  <a:pt x="71753" y="25881"/>
                </a:lnTo>
                <a:lnTo>
                  <a:pt x="71753" y="2010"/>
                </a:lnTo>
                <a:lnTo>
                  <a:pt x="67675" y="2328"/>
                </a:lnTo>
                <a:lnTo>
                  <a:pt x="67675" y="1552"/>
                </a:lnTo>
                <a:lnTo>
                  <a:pt x="66501" y="1552"/>
                </a:lnTo>
                <a:lnTo>
                  <a:pt x="66501" y="26219"/>
                </a:lnTo>
                <a:lnTo>
                  <a:pt x="64791" y="26219"/>
                </a:lnTo>
                <a:lnTo>
                  <a:pt x="64791" y="23892"/>
                </a:lnTo>
                <a:lnTo>
                  <a:pt x="61866" y="23892"/>
                </a:lnTo>
                <a:lnTo>
                  <a:pt x="61866" y="25682"/>
                </a:lnTo>
                <a:lnTo>
                  <a:pt x="60156" y="25682"/>
                </a:lnTo>
                <a:lnTo>
                  <a:pt x="60156" y="20828"/>
                </a:lnTo>
                <a:lnTo>
                  <a:pt x="59061" y="20828"/>
                </a:lnTo>
                <a:lnTo>
                  <a:pt x="59061" y="26159"/>
                </a:lnTo>
                <a:lnTo>
                  <a:pt x="57510" y="26159"/>
                </a:lnTo>
                <a:lnTo>
                  <a:pt x="57510" y="21047"/>
                </a:lnTo>
                <a:lnTo>
                  <a:pt x="56734" y="21047"/>
                </a:lnTo>
                <a:lnTo>
                  <a:pt x="56734" y="26458"/>
                </a:lnTo>
                <a:lnTo>
                  <a:pt x="55023" y="26458"/>
                </a:lnTo>
                <a:lnTo>
                  <a:pt x="54546" y="2030"/>
                </a:lnTo>
                <a:lnTo>
                  <a:pt x="53372" y="458"/>
                </a:lnTo>
                <a:lnTo>
                  <a:pt x="50786" y="2189"/>
                </a:lnTo>
                <a:lnTo>
                  <a:pt x="50010" y="3124"/>
                </a:lnTo>
                <a:lnTo>
                  <a:pt x="49612" y="23713"/>
                </a:lnTo>
                <a:lnTo>
                  <a:pt x="46967" y="23713"/>
                </a:lnTo>
                <a:cubicBezTo>
                  <a:pt x="46967" y="23713"/>
                  <a:pt x="46887" y="16969"/>
                  <a:pt x="45475" y="13627"/>
                </a:cubicBezTo>
                <a:lnTo>
                  <a:pt x="45475" y="3521"/>
                </a:lnTo>
                <a:lnTo>
                  <a:pt x="42332" y="3521"/>
                </a:lnTo>
                <a:lnTo>
                  <a:pt x="42332" y="13627"/>
                </a:lnTo>
                <a:cubicBezTo>
                  <a:pt x="42332" y="13627"/>
                  <a:pt x="40442" y="19257"/>
                  <a:pt x="40541" y="23394"/>
                </a:cubicBezTo>
                <a:lnTo>
                  <a:pt x="38214" y="23394"/>
                </a:lnTo>
                <a:lnTo>
                  <a:pt x="38214" y="21962"/>
                </a:lnTo>
                <a:lnTo>
                  <a:pt x="37040" y="21962"/>
                </a:lnTo>
                <a:lnTo>
                  <a:pt x="37040" y="24707"/>
                </a:lnTo>
                <a:lnTo>
                  <a:pt x="35707" y="24707"/>
                </a:lnTo>
                <a:lnTo>
                  <a:pt x="35707" y="22519"/>
                </a:lnTo>
                <a:lnTo>
                  <a:pt x="33499" y="22519"/>
                </a:lnTo>
                <a:lnTo>
                  <a:pt x="33499" y="25662"/>
                </a:lnTo>
                <a:lnTo>
                  <a:pt x="30297" y="25662"/>
                </a:lnTo>
                <a:lnTo>
                  <a:pt x="30297" y="22599"/>
                </a:lnTo>
                <a:lnTo>
                  <a:pt x="28984" y="22599"/>
                </a:lnTo>
                <a:lnTo>
                  <a:pt x="28984" y="25662"/>
                </a:lnTo>
                <a:lnTo>
                  <a:pt x="27193" y="25662"/>
                </a:lnTo>
                <a:lnTo>
                  <a:pt x="27193" y="21902"/>
                </a:lnTo>
                <a:lnTo>
                  <a:pt x="25562" y="21902"/>
                </a:lnTo>
                <a:lnTo>
                  <a:pt x="25562" y="25423"/>
                </a:lnTo>
                <a:lnTo>
                  <a:pt x="23036" y="25423"/>
                </a:lnTo>
                <a:lnTo>
                  <a:pt x="23036" y="24011"/>
                </a:lnTo>
                <a:lnTo>
                  <a:pt x="18819" y="24011"/>
                </a:lnTo>
                <a:lnTo>
                  <a:pt x="18819" y="25105"/>
                </a:lnTo>
                <a:lnTo>
                  <a:pt x="15138" y="25105"/>
                </a:lnTo>
                <a:lnTo>
                  <a:pt x="15138" y="22300"/>
                </a:lnTo>
                <a:lnTo>
                  <a:pt x="13030" y="22300"/>
                </a:lnTo>
                <a:lnTo>
                  <a:pt x="13030" y="25503"/>
                </a:lnTo>
                <a:lnTo>
                  <a:pt x="10682" y="25503"/>
                </a:lnTo>
                <a:lnTo>
                  <a:pt x="10682" y="23573"/>
                </a:lnTo>
                <a:lnTo>
                  <a:pt x="8415" y="23573"/>
                </a:lnTo>
                <a:lnTo>
                  <a:pt x="8415" y="25523"/>
                </a:lnTo>
                <a:lnTo>
                  <a:pt x="4496" y="25523"/>
                </a:lnTo>
                <a:lnTo>
                  <a:pt x="4496" y="21365"/>
                </a:lnTo>
                <a:lnTo>
                  <a:pt x="2845" y="21365"/>
                </a:lnTo>
                <a:lnTo>
                  <a:pt x="2845" y="25125"/>
                </a:lnTo>
                <a:lnTo>
                  <a:pt x="0" y="25125"/>
                </a:lnTo>
                <a:lnTo>
                  <a:pt x="0" y="54765"/>
                </a:lnTo>
                <a:lnTo>
                  <a:pt x="124329" y="54765"/>
                </a:lnTo>
                <a:lnTo>
                  <a:pt x="124329" y="25423"/>
                </a:lnTo>
                <a:lnTo>
                  <a:pt x="122599" y="25423"/>
                </a:lnTo>
                <a:lnTo>
                  <a:pt x="122599" y="23096"/>
                </a:lnTo>
                <a:lnTo>
                  <a:pt x="120271" y="23096"/>
                </a:lnTo>
                <a:lnTo>
                  <a:pt x="120271" y="24986"/>
                </a:lnTo>
                <a:lnTo>
                  <a:pt x="118222" y="24986"/>
                </a:lnTo>
                <a:lnTo>
                  <a:pt x="118222" y="22181"/>
                </a:lnTo>
                <a:lnTo>
                  <a:pt x="116730" y="22181"/>
                </a:lnTo>
                <a:lnTo>
                  <a:pt x="116730" y="26478"/>
                </a:lnTo>
                <a:lnTo>
                  <a:pt x="115497" y="26478"/>
                </a:lnTo>
                <a:lnTo>
                  <a:pt x="115497" y="23971"/>
                </a:lnTo>
                <a:lnTo>
                  <a:pt x="110106" y="23971"/>
                </a:lnTo>
                <a:lnTo>
                  <a:pt x="110106" y="26159"/>
                </a:lnTo>
                <a:lnTo>
                  <a:pt x="107440" y="26159"/>
                </a:lnTo>
                <a:lnTo>
                  <a:pt x="107440" y="22141"/>
                </a:lnTo>
                <a:lnTo>
                  <a:pt x="106187" y="22141"/>
                </a:lnTo>
                <a:lnTo>
                  <a:pt x="106187" y="26219"/>
                </a:lnTo>
                <a:lnTo>
                  <a:pt x="103581" y="26219"/>
                </a:lnTo>
                <a:lnTo>
                  <a:pt x="103581" y="21445"/>
                </a:lnTo>
                <a:lnTo>
                  <a:pt x="100060" y="21445"/>
                </a:lnTo>
                <a:lnTo>
                  <a:pt x="100060" y="25821"/>
                </a:lnTo>
                <a:lnTo>
                  <a:pt x="97713" y="25821"/>
                </a:lnTo>
                <a:lnTo>
                  <a:pt x="97713" y="23633"/>
                </a:lnTo>
                <a:lnTo>
                  <a:pt x="96778" y="23633"/>
                </a:lnTo>
                <a:lnTo>
                  <a:pt x="96778" y="25901"/>
                </a:lnTo>
                <a:lnTo>
                  <a:pt x="95386" y="25901"/>
                </a:lnTo>
                <a:lnTo>
                  <a:pt x="95386" y="23931"/>
                </a:lnTo>
                <a:lnTo>
                  <a:pt x="94212" y="23931"/>
                </a:lnTo>
                <a:lnTo>
                  <a:pt x="94212" y="26458"/>
                </a:lnTo>
                <a:lnTo>
                  <a:pt x="89656" y="26458"/>
                </a:lnTo>
                <a:lnTo>
                  <a:pt x="89656" y="23474"/>
                </a:lnTo>
                <a:lnTo>
                  <a:pt x="88164" y="23474"/>
                </a:lnTo>
                <a:lnTo>
                  <a:pt x="88164" y="21425"/>
                </a:lnTo>
                <a:lnTo>
                  <a:pt x="87150" y="21425"/>
                </a:lnTo>
                <a:lnTo>
                  <a:pt x="87150" y="26418"/>
                </a:lnTo>
                <a:lnTo>
                  <a:pt x="83311" y="26418"/>
                </a:lnTo>
                <a:lnTo>
                  <a:pt x="83311" y="24309"/>
                </a:lnTo>
                <a:lnTo>
                  <a:pt x="84345" y="24309"/>
                </a:lnTo>
                <a:lnTo>
                  <a:pt x="84345" y="18202"/>
                </a:lnTo>
                <a:lnTo>
                  <a:pt x="83311" y="18202"/>
                </a:lnTo>
                <a:lnTo>
                  <a:pt x="83311" y="17108"/>
                </a:lnTo>
                <a:lnTo>
                  <a:pt x="84564" y="17108"/>
                </a:lnTo>
                <a:lnTo>
                  <a:pt x="84564" y="10882"/>
                </a:lnTo>
                <a:lnTo>
                  <a:pt x="83311" y="10882"/>
                </a:lnTo>
                <a:lnTo>
                  <a:pt x="83311" y="9708"/>
                </a:lnTo>
                <a:lnTo>
                  <a:pt x="84484" y="9708"/>
                </a:lnTo>
                <a:lnTo>
                  <a:pt x="84484" y="3681"/>
                </a:lnTo>
                <a:lnTo>
                  <a:pt x="83609" y="3681"/>
                </a:lnTo>
                <a:lnTo>
                  <a:pt x="83609" y="458"/>
                </a:lnTo>
                <a:lnTo>
                  <a:pt x="80804"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5"/>
          <p:cNvSpPr txBox="1">
            <a:spLocks noGrp="1"/>
          </p:cNvSpPr>
          <p:nvPr>
            <p:ph type="ctrTitle"/>
          </p:nvPr>
        </p:nvSpPr>
        <p:spPr>
          <a:xfrm>
            <a:off x="4572000" y="642924"/>
            <a:ext cx="4272900" cy="216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INDIA</a:t>
            </a:r>
            <a:br>
              <a:rPr lang="en" dirty="0" smtClean="0">
                <a:solidFill>
                  <a:schemeClr val="accent1"/>
                </a:solidFill>
              </a:rPr>
            </a:br>
            <a:r>
              <a:rPr lang="en" dirty="0" smtClean="0">
                <a:solidFill>
                  <a:schemeClr val="lt2"/>
                </a:solidFill>
              </a:rPr>
              <a:t>TRAVEL </a:t>
            </a:r>
            <a:r>
              <a:rPr lang="en" dirty="0">
                <a:solidFill>
                  <a:schemeClr val="lt2"/>
                </a:solidFill>
              </a:rPr>
              <a:t>GUIDE</a:t>
            </a:r>
            <a:endParaRPr>
              <a:solidFill>
                <a:schemeClr val="lt2"/>
              </a:solidFill>
            </a:endParaRPr>
          </a:p>
        </p:txBody>
      </p:sp>
      <p:grpSp>
        <p:nvGrpSpPr>
          <p:cNvPr id="181" name="Google Shape;181;p35"/>
          <p:cNvGrpSpPr/>
          <p:nvPr/>
        </p:nvGrpSpPr>
        <p:grpSpPr>
          <a:xfrm>
            <a:off x="6891720" y="2688287"/>
            <a:ext cx="2295139" cy="2455207"/>
            <a:chOff x="3136100" y="732950"/>
            <a:chExt cx="663450" cy="709700"/>
          </a:xfrm>
        </p:grpSpPr>
        <p:sp>
          <p:nvSpPr>
            <p:cNvPr id="182" name="Google Shape;182;p35"/>
            <p:cNvSpPr/>
            <p:nvPr/>
          </p:nvSpPr>
          <p:spPr>
            <a:xfrm>
              <a:off x="3662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3679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3696100" y="1085550"/>
              <a:ext cx="8975" cy="19900"/>
            </a:xfrm>
            <a:custGeom>
              <a:avLst/>
              <a:gdLst/>
              <a:ahLst/>
              <a:cxnLst/>
              <a:rect l="l" t="t" r="r" b="b"/>
              <a:pathLst>
                <a:path w="359" h="796" extrusionOk="0">
                  <a:moveTo>
                    <a:pt x="0" y="0"/>
                  </a:moveTo>
                  <a:lnTo>
                    <a:pt x="0" y="796"/>
                  </a:lnTo>
                  <a:lnTo>
                    <a:pt x="358" y="796"/>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37125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3728925" y="1085550"/>
              <a:ext cx="9450" cy="19900"/>
            </a:xfrm>
            <a:custGeom>
              <a:avLst/>
              <a:gdLst/>
              <a:ahLst/>
              <a:cxnLst/>
              <a:rect l="l" t="t" r="r" b="b"/>
              <a:pathLst>
                <a:path w="378"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3199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3215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3232100"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32490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3265900" y="1085550"/>
              <a:ext cx="8975" cy="19900"/>
            </a:xfrm>
            <a:custGeom>
              <a:avLst/>
              <a:gdLst/>
              <a:ahLst/>
              <a:cxnLst/>
              <a:rect l="l" t="t" r="r" b="b"/>
              <a:pathLst>
                <a:path w="359" h="796" extrusionOk="0">
                  <a:moveTo>
                    <a:pt x="1" y="0"/>
                  </a:moveTo>
                  <a:lnTo>
                    <a:pt x="1" y="796"/>
                  </a:lnTo>
                  <a:lnTo>
                    <a:pt x="359" y="796"/>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3435500" y="750850"/>
              <a:ext cx="67150" cy="48750"/>
            </a:xfrm>
            <a:custGeom>
              <a:avLst/>
              <a:gdLst/>
              <a:ahLst/>
              <a:cxnLst/>
              <a:rect l="l" t="t" r="r" b="b"/>
              <a:pathLst>
                <a:path w="2686" h="1950" extrusionOk="0">
                  <a:moveTo>
                    <a:pt x="0" y="0"/>
                  </a:moveTo>
                  <a:lnTo>
                    <a:pt x="0" y="1950"/>
                  </a:lnTo>
                  <a:lnTo>
                    <a:pt x="2686" y="195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3398700" y="798600"/>
              <a:ext cx="139775" cy="28850"/>
            </a:xfrm>
            <a:custGeom>
              <a:avLst/>
              <a:gdLst/>
              <a:ahLst/>
              <a:cxnLst/>
              <a:rect l="l" t="t" r="r" b="b"/>
              <a:pathLst>
                <a:path w="5591" h="1154" extrusionOk="0">
                  <a:moveTo>
                    <a:pt x="0" y="0"/>
                  </a:moveTo>
                  <a:lnTo>
                    <a:pt x="0" y="1154"/>
                  </a:lnTo>
                  <a:lnTo>
                    <a:pt x="5590" y="1154"/>
                  </a:lnTo>
                  <a:lnTo>
                    <a:pt x="559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3372325" y="827925"/>
              <a:ext cx="191500" cy="137800"/>
            </a:xfrm>
            <a:custGeom>
              <a:avLst/>
              <a:gdLst/>
              <a:ahLst/>
              <a:cxnLst/>
              <a:rect l="l" t="t" r="r" b="b"/>
              <a:pathLst>
                <a:path w="7660" h="5512" extrusionOk="0">
                  <a:moveTo>
                    <a:pt x="1" y="1"/>
                  </a:moveTo>
                  <a:lnTo>
                    <a:pt x="1" y="5511"/>
                  </a:lnTo>
                  <a:lnTo>
                    <a:pt x="7660" y="5511"/>
                  </a:lnTo>
                  <a:lnTo>
                    <a:pt x="7660"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3282325" y="964700"/>
              <a:ext cx="372025" cy="477450"/>
            </a:xfrm>
            <a:custGeom>
              <a:avLst/>
              <a:gdLst/>
              <a:ahLst/>
              <a:cxnLst/>
              <a:rect l="l" t="t" r="r" b="b"/>
              <a:pathLst>
                <a:path w="14881" h="19098" extrusionOk="0">
                  <a:moveTo>
                    <a:pt x="0" y="0"/>
                  </a:moveTo>
                  <a:lnTo>
                    <a:pt x="0" y="19097"/>
                  </a:lnTo>
                  <a:lnTo>
                    <a:pt x="14880" y="19097"/>
                  </a:lnTo>
                  <a:lnTo>
                    <a:pt x="1488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3372325" y="85477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3372325" y="85975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3372325" y="85727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3372325" y="95722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3372325" y="96220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3372325" y="95972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3435500" y="791625"/>
              <a:ext cx="67150" cy="2525"/>
            </a:xfrm>
            <a:custGeom>
              <a:avLst/>
              <a:gdLst/>
              <a:ahLst/>
              <a:cxnLst/>
              <a:rect l="l" t="t" r="r" b="b"/>
              <a:pathLst>
                <a:path w="2686" h="101"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3435500" y="796600"/>
              <a:ext cx="67150" cy="2500"/>
            </a:xfrm>
            <a:custGeom>
              <a:avLst/>
              <a:gdLst/>
              <a:ahLst/>
              <a:cxnLst/>
              <a:rect l="l" t="t" r="r" b="b"/>
              <a:pathLst>
                <a:path w="2686" h="100"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3435500" y="794125"/>
              <a:ext cx="67150" cy="2500"/>
            </a:xfrm>
            <a:custGeom>
              <a:avLst/>
              <a:gdLst/>
              <a:ahLst/>
              <a:cxnLst/>
              <a:rect l="l" t="t" r="r" b="b"/>
              <a:pathLst>
                <a:path w="2686" h="100" extrusionOk="0">
                  <a:moveTo>
                    <a:pt x="0" y="0"/>
                  </a:moveTo>
                  <a:lnTo>
                    <a:pt x="0" y="100"/>
                  </a:lnTo>
                  <a:lnTo>
                    <a:pt x="2686" y="10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3404650" y="1055700"/>
              <a:ext cx="126350" cy="305875"/>
            </a:xfrm>
            <a:custGeom>
              <a:avLst/>
              <a:gdLst/>
              <a:ahLst/>
              <a:cxnLst/>
              <a:rect l="l" t="t" r="r" b="b"/>
              <a:pathLst>
                <a:path w="5054" h="12235" extrusionOk="0">
                  <a:moveTo>
                    <a:pt x="1" y="1"/>
                  </a:moveTo>
                  <a:lnTo>
                    <a:pt x="1" y="12235"/>
                  </a:lnTo>
                  <a:lnTo>
                    <a:pt x="5054" y="12235"/>
                  </a:lnTo>
                  <a:lnTo>
                    <a:pt x="505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3408150" y="1060675"/>
              <a:ext cx="119875" cy="294450"/>
            </a:xfrm>
            <a:custGeom>
              <a:avLst/>
              <a:gdLst/>
              <a:ahLst/>
              <a:cxnLst/>
              <a:rect l="l" t="t" r="r" b="b"/>
              <a:pathLst>
                <a:path w="4795" h="11778" extrusionOk="0">
                  <a:moveTo>
                    <a:pt x="0" y="1"/>
                  </a:moveTo>
                  <a:lnTo>
                    <a:pt x="0" y="11777"/>
                  </a:lnTo>
                  <a:lnTo>
                    <a:pt x="4794" y="11777"/>
                  </a:lnTo>
                  <a:lnTo>
                    <a:pt x="4794"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3411125" y="1065650"/>
              <a:ext cx="113900" cy="285975"/>
            </a:xfrm>
            <a:custGeom>
              <a:avLst/>
              <a:gdLst/>
              <a:ahLst/>
              <a:cxnLst/>
              <a:rect l="l" t="t" r="r" b="b"/>
              <a:pathLst>
                <a:path w="4556" h="11439" extrusionOk="0">
                  <a:moveTo>
                    <a:pt x="1" y="1"/>
                  </a:moveTo>
                  <a:lnTo>
                    <a:pt x="1" y="11439"/>
                  </a:lnTo>
                  <a:lnTo>
                    <a:pt x="4556" y="11439"/>
                  </a:lnTo>
                  <a:lnTo>
                    <a:pt x="45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3416600"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3438975" y="108057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3460850" y="108057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3483250" y="108057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3505625"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3416600"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3438975" y="112482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3460850" y="112482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3483250" y="112482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3505625"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3416600"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3438975" y="1168600"/>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3460850" y="1168600"/>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3483250" y="1168600"/>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3505625"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3416600"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3438975" y="1212850"/>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3460850" y="1212850"/>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3483250" y="1212850"/>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3505625"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3416600"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3438975" y="125662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3460850" y="125662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483250" y="125662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3505625"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3416600"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3438975" y="130037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3460850" y="130037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3483250" y="130037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3505625"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3185350" y="1095500"/>
              <a:ext cx="97000" cy="51250"/>
            </a:xfrm>
            <a:custGeom>
              <a:avLst/>
              <a:gdLst/>
              <a:ahLst/>
              <a:cxnLst/>
              <a:rect l="l" t="t" r="r" b="b"/>
              <a:pathLst>
                <a:path w="3880" h="2050" extrusionOk="0">
                  <a:moveTo>
                    <a:pt x="0" y="0"/>
                  </a:moveTo>
                  <a:lnTo>
                    <a:pt x="0" y="2049"/>
                  </a:lnTo>
                  <a:lnTo>
                    <a:pt x="3879" y="204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3165450" y="1144725"/>
              <a:ext cx="116400" cy="51250"/>
            </a:xfrm>
            <a:custGeom>
              <a:avLst/>
              <a:gdLst/>
              <a:ahLst/>
              <a:cxnLst/>
              <a:rect l="l" t="t" r="r" b="b"/>
              <a:pathLst>
                <a:path w="4656" h="2050" extrusionOk="0">
                  <a:moveTo>
                    <a:pt x="1" y="0"/>
                  </a:moveTo>
                  <a:lnTo>
                    <a:pt x="1" y="2049"/>
                  </a:lnTo>
                  <a:lnTo>
                    <a:pt x="4655" y="204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3147050" y="1228275"/>
              <a:ext cx="134800" cy="213875"/>
            </a:xfrm>
            <a:custGeom>
              <a:avLst/>
              <a:gdLst/>
              <a:ahLst/>
              <a:cxnLst/>
              <a:rect l="l" t="t" r="r" b="b"/>
              <a:pathLst>
                <a:path w="5392" h="8555" extrusionOk="0">
                  <a:moveTo>
                    <a:pt x="1" y="0"/>
                  </a:moveTo>
                  <a:lnTo>
                    <a:pt x="1"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3147050" y="1250150"/>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3147050" y="1253625"/>
              <a:ext cx="134800" cy="2025"/>
            </a:xfrm>
            <a:custGeom>
              <a:avLst/>
              <a:gdLst/>
              <a:ahLst/>
              <a:cxnLst/>
              <a:rect l="l" t="t" r="r" b="b"/>
              <a:pathLst>
                <a:path w="5392" h="81" extrusionOk="0">
                  <a:moveTo>
                    <a:pt x="1" y="1"/>
                  </a:moveTo>
                  <a:lnTo>
                    <a:pt x="1"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3147050" y="12521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3177400" y="1277500"/>
              <a:ext cx="74600" cy="142775"/>
            </a:xfrm>
            <a:custGeom>
              <a:avLst/>
              <a:gdLst/>
              <a:ahLst/>
              <a:cxnLst/>
              <a:rect l="l" t="t" r="r" b="b"/>
              <a:pathLst>
                <a:path w="2984" h="5711" extrusionOk="0">
                  <a:moveTo>
                    <a:pt x="0" y="1"/>
                  </a:moveTo>
                  <a:lnTo>
                    <a:pt x="0" y="5710"/>
                  </a:lnTo>
                  <a:lnTo>
                    <a:pt x="2984" y="5710"/>
                  </a:lnTo>
                  <a:lnTo>
                    <a:pt x="298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3179375" y="1280000"/>
              <a:ext cx="70650" cy="138275"/>
            </a:xfrm>
            <a:custGeom>
              <a:avLst/>
              <a:gdLst/>
              <a:ahLst/>
              <a:cxnLst/>
              <a:rect l="l" t="t" r="r" b="b"/>
              <a:pathLst>
                <a:path w="2826" h="5531" extrusionOk="0">
                  <a:moveTo>
                    <a:pt x="1" y="0"/>
                  </a:moveTo>
                  <a:lnTo>
                    <a:pt x="1"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3184350" y="1289450"/>
              <a:ext cx="8475" cy="14950"/>
            </a:xfrm>
            <a:custGeom>
              <a:avLst/>
              <a:gdLst/>
              <a:ahLst/>
              <a:cxnLst/>
              <a:rect l="l" t="t" r="r" b="b"/>
              <a:pathLst>
                <a:path w="339" h="598" extrusionOk="0">
                  <a:moveTo>
                    <a:pt x="1" y="0"/>
                  </a:moveTo>
                  <a:lnTo>
                    <a:pt x="1" y="577"/>
                  </a:lnTo>
                  <a:lnTo>
                    <a:pt x="339" y="597"/>
                  </a:lnTo>
                  <a:lnTo>
                    <a:pt x="339" y="20"/>
                  </a:lnTo>
                  <a:lnTo>
                    <a:pt x="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3197775"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3210700"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3224125" y="128995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3237075" y="128995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31848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3197775"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32107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32241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3237075" y="1310325"/>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3184850" y="1331225"/>
              <a:ext cx="7975" cy="13950"/>
            </a:xfrm>
            <a:custGeom>
              <a:avLst/>
              <a:gdLst/>
              <a:ahLst/>
              <a:cxnLst/>
              <a:rect l="l" t="t" r="r" b="b"/>
              <a:pathLst>
                <a:path w="319" h="558" extrusionOk="0">
                  <a:moveTo>
                    <a:pt x="0" y="0"/>
                  </a:moveTo>
                  <a:lnTo>
                    <a:pt x="0"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3197775"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3210700"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3224125" y="1331225"/>
              <a:ext cx="8000" cy="13950"/>
            </a:xfrm>
            <a:custGeom>
              <a:avLst/>
              <a:gdLst/>
              <a:ahLst/>
              <a:cxnLst/>
              <a:rect l="l" t="t" r="r" b="b"/>
              <a:pathLst>
                <a:path w="320"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3237075" y="1331225"/>
              <a:ext cx="7975" cy="13950"/>
            </a:xfrm>
            <a:custGeom>
              <a:avLst/>
              <a:gdLst/>
              <a:ahLst/>
              <a:cxnLst/>
              <a:rect l="l" t="t" r="r" b="b"/>
              <a:pathLst>
                <a:path w="319" h="558" extrusionOk="0">
                  <a:moveTo>
                    <a:pt x="0" y="0"/>
                  </a:moveTo>
                  <a:lnTo>
                    <a:pt x="0" y="557"/>
                  </a:lnTo>
                  <a:lnTo>
                    <a:pt x="318" y="55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3184350"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3197275"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3210200" y="1351600"/>
              <a:ext cx="8500" cy="14450"/>
            </a:xfrm>
            <a:custGeom>
              <a:avLst/>
              <a:gdLst/>
              <a:ahLst/>
              <a:cxnLst/>
              <a:rect l="l" t="t" r="r" b="b"/>
              <a:pathLst>
                <a:path w="340"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3223150" y="13516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3236575" y="13516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318435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3197275"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3210200" y="1372000"/>
              <a:ext cx="8500" cy="14450"/>
            </a:xfrm>
            <a:custGeom>
              <a:avLst/>
              <a:gdLst/>
              <a:ahLst/>
              <a:cxnLst/>
              <a:rect l="l" t="t" r="r" b="b"/>
              <a:pathLst>
                <a:path w="340"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32231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32365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3184350"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3197275"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3210200" y="1392400"/>
              <a:ext cx="8500" cy="14425"/>
            </a:xfrm>
            <a:custGeom>
              <a:avLst/>
              <a:gdLst/>
              <a:ahLst/>
              <a:cxnLst/>
              <a:rect l="l" t="t" r="r" b="b"/>
              <a:pathLst>
                <a:path w="340" h="577"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3223150" y="1392400"/>
              <a:ext cx="8475" cy="14425"/>
            </a:xfrm>
            <a:custGeom>
              <a:avLst/>
              <a:gdLst/>
              <a:ahLst/>
              <a:cxnLst/>
              <a:rect l="l" t="t" r="r" b="b"/>
              <a:pathLst>
                <a:path w="339" h="577"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3236575" y="1392400"/>
              <a:ext cx="7975" cy="14425"/>
            </a:xfrm>
            <a:custGeom>
              <a:avLst/>
              <a:gdLst/>
              <a:ahLst/>
              <a:cxnLst/>
              <a:rect l="l" t="t" r="r" b="b"/>
              <a:pathLst>
                <a:path w="319" h="577"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31470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3165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31843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32022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32211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32390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3257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32758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3136100" y="1219825"/>
              <a:ext cx="145750" cy="8475"/>
            </a:xfrm>
            <a:custGeom>
              <a:avLst/>
              <a:gdLst/>
              <a:ahLst/>
              <a:cxnLst/>
              <a:rect l="l" t="t" r="r" b="b"/>
              <a:pathLst>
                <a:path w="5830" h="339" extrusionOk="0">
                  <a:moveTo>
                    <a:pt x="1" y="0"/>
                  </a:moveTo>
                  <a:lnTo>
                    <a:pt x="1" y="338"/>
                  </a:lnTo>
                  <a:lnTo>
                    <a:pt x="5829" y="33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3147050" y="1194450"/>
              <a:ext cx="134800" cy="25400"/>
            </a:xfrm>
            <a:custGeom>
              <a:avLst/>
              <a:gdLst/>
              <a:ahLst/>
              <a:cxnLst/>
              <a:rect l="l" t="t" r="r" b="b"/>
              <a:pathLst>
                <a:path w="5392" h="1016" extrusionOk="0">
                  <a:moveTo>
                    <a:pt x="1" y="1"/>
                  </a:moveTo>
                  <a:lnTo>
                    <a:pt x="1"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147050" y="1194450"/>
              <a:ext cx="134800" cy="1525"/>
            </a:xfrm>
            <a:custGeom>
              <a:avLst/>
              <a:gdLst/>
              <a:ahLst/>
              <a:cxnLst/>
              <a:rect l="l" t="t" r="r" b="b"/>
              <a:pathLst>
                <a:path w="5392" h="61" extrusionOk="0">
                  <a:moveTo>
                    <a:pt x="1" y="1"/>
                  </a:moveTo>
                  <a:lnTo>
                    <a:pt x="1"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3147050" y="1198425"/>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3147050" y="11959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3165450" y="1144725"/>
              <a:ext cx="116900" cy="1525"/>
            </a:xfrm>
            <a:custGeom>
              <a:avLst/>
              <a:gdLst/>
              <a:ahLst/>
              <a:cxnLst/>
              <a:rect l="l" t="t" r="r" b="b"/>
              <a:pathLst>
                <a:path w="4676" h="61" extrusionOk="0">
                  <a:moveTo>
                    <a:pt x="1" y="0"/>
                  </a:moveTo>
                  <a:lnTo>
                    <a:pt x="1" y="60"/>
                  </a:lnTo>
                  <a:lnTo>
                    <a:pt x="4675" y="6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3165450" y="1148700"/>
              <a:ext cx="116900" cy="2025"/>
            </a:xfrm>
            <a:custGeom>
              <a:avLst/>
              <a:gdLst/>
              <a:ahLst/>
              <a:cxnLst/>
              <a:rect l="l" t="t" r="r" b="b"/>
              <a:pathLst>
                <a:path w="4676" h="81" extrusionOk="0">
                  <a:moveTo>
                    <a:pt x="1" y="1"/>
                  </a:moveTo>
                  <a:lnTo>
                    <a:pt x="1" y="80"/>
                  </a:lnTo>
                  <a:lnTo>
                    <a:pt x="4675" y="8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3165450" y="1146225"/>
              <a:ext cx="116900" cy="2000"/>
            </a:xfrm>
            <a:custGeom>
              <a:avLst/>
              <a:gdLst/>
              <a:ahLst/>
              <a:cxnLst/>
              <a:rect l="l" t="t" r="r" b="b"/>
              <a:pathLst>
                <a:path w="4676" h="80" extrusionOk="0">
                  <a:moveTo>
                    <a:pt x="1" y="0"/>
                  </a:moveTo>
                  <a:lnTo>
                    <a:pt x="1" y="80"/>
                  </a:lnTo>
                  <a:lnTo>
                    <a:pt x="4675" y="80"/>
                  </a:lnTo>
                  <a:lnTo>
                    <a:pt x="467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31654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3181875"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31972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3213700"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322910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324502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32604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3275850" y="11730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3270875"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3156000" y="1163625"/>
              <a:ext cx="125850" cy="8975"/>
            </a:xfrm>
            <a:custGeom>
              <a:avLst/>
              <a:gdLst/>
              <a:ahLst/>
              <a:cxnLst/>
              <a:rect l="l" t="t" r="r" b="b"/>
              <a:pathLst>
                <a:path w="5034" h="359" extrusionOk="0">
                  <a:moveTo>
                    <a:pt x="1" y="0"/>
                  </a:moveTo>
                  <a:lnTo>
                    <a:pt x="1" y="358"/>
                  </a:lnTo>
                  <a:lnTo>
                    <a:pt x="5033" y="35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3185350" y="1095500"/>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3185350" y="1098975"/>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3185350" y="10969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3185350"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3192300"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205225" y="1123825"/>
              <a:ext cx="4025" cy="21425"/>
            </a:xfrm>
            <a:custGeom>
              <a:avLst/>
              <a:gdLst/>
              <a:ahLst/>
              <a:cxnLst/>
              <a:rect l="l" t="t" r="r" b="b"/>
              <a:pathLst>
                <a:path w="161"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3218175"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3231600" y="1123825"/>
              <a:ext cx="3500" cy="21425"/>
            </a:xfrm>
            <a:custGeom>
              <a:avLst/>
              <a:gdLst/>
              <a:ahLst/>
              <a:cxnLst/>
              <a:rect l="l" t="t" r="r" b="b"/>
              <a:pathLst>
                <a:path w="140" h="857" extrusionOk="0">
                  <a:moveTo>
                    <a:pt x="0" y="1"/>
                  </a:moveTo>
                  <a:lnTo>
                    <a:pt x="0"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3244525"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3257450"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3177875" y="1114875"/>
              <a:ext cx="104475" cy="8500"/>
            </a:xfrm>
            <a:custGeom>
              <a:avLst/>
              <a:gdLst/>
              <a:ahLst/>
              <a:cxnLst/>
              <a:rect l="l" t="t" r="r" b="b"/>
              <a:pathLst>
                <a:path w="4179" h="340" extrusionOk="0">
                  <a:moveTo>
                    <a:pt x="1" y="1"/>
                  </a:moveTo>
                  <a:lnTo>
                    <a:pt x="1"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3653325" y="1095500"/>
              <a:ext cx="97000" cy="51725"/>
            </a:xfrm>
            <a:custGeom>
              <a:avLst/>
              <a:gdLst/>
              <a:ahLst/>
              <a:cxnLst/>
              <a:rect l="l" t="t" r="r" b="b"/>
              <a:pathLst>
                <a:path w="3880" h="2069" extrusionOk="0">
                  <a:moveTo>
                    <a:pt x="0" y="0"/>
                  </a:moveTo>
                  <a:lnTo>
                    <a:pt x="0" y="2069"/>
                  </a:lnTo>
                  <a:lnTo>
                    <a:pt x="3879" y="206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3653825" y="1144725"/>
              <a:ext cx="116400" cy="51750"/>
            </a:xfrm>
            <a:custGeom>
              <a:avLst/>
              <a:gdLst/>
              <a:ahLst/>
              <a:cxnLst/>
              <a:rect l="l" t="t" r="r" b="b"/>
              <a:pathLst>
                <a:path w="4656" h="2070" extrusionOk="0">
                  <a:moveTo>
                    <a:pt x="0" y="0"/>
                  </a:moveTo>
                  <a:lnTo>
                    <a:pt x="0" y="2069"/>
                  </a:lnTo>
                  <a:lnTo>
                    <a:pt x="4655" y="206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3653825" y="1228775"/>
              <a:ext cx="134800" cy="213875"/>
            </a:xfrm>
            <a:custGeom>
              <a:avLst/>
              <a:gdLst/>
              <a:ahLst/>
              <a:cxnLst/>
              <a:rect l="l" t="t" r="r" b="b"/>
              <a:pathLst>
                <a:path w="5392" h="8555" extrusionOk="0">
                  <a:moveTo>
                    <a:pt x="0" y="0"/>
                  </a:moveTo>
                  <a:lnTo>
                    <a:pt x="0"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3653825" y="1250150"/>
              <a:ext cx="134800" cy="1525"/>
            </a:xfrm>
            <a:custGeom>
              <a:avLst/>
              <a:gdLst/>
              <a:ahLst/>
              <a:cxnLst/>
              <a:rect l="l" t="t" r="r" b="b"/>
              <a:pathLst>
                <a:path w="5392" h="61" extrusionOk="0">
                  <a:moveTo>
                    <a:pt x="0" y="1"/>
                  </a:moveTo>
                  <a:lnTo>
                    <a:pt x="0"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3653825" y="1254125"/>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653825" y="12521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684150" y="1278000"/>
              <a:ext cx="74625" cy="143250"/>
            </a:xfrm>
            <a:custGeom>
              <a:avLst/>
              <a:gdLst/>
              <a:ahLst/>
              <a:cxnLst/>
              <a:rect l="l" t="t" r="r" b="b"/>
              <a:pathLst>
                <a:path w="2985" h="5730" extrusionOk="0">
                  <a:moveTo>
                    <a:pt x="1" y="1"/>
                  </a:moveTo>
                  <a:lnTo>
                    <a:pt x="1" y="5730"/>
                  </a:lnTo>
                  <a:lnTo>
                    <a:pt x="2985" y="5730"/>
                  </a:lnTo>
                  <a:lnTo>
                    <a:pt x="298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3686150" y="1280500"/>
              <a:ext cx="70625" cy="138275"/>
            </a:xfrm>
            <a:custGeom>
              <a:avLst/>
              <a:gdLst/>
              <a:ahLst/>
              <a:cxnLst/>
              <a:rect l="l" t="t" r="r" b="b"/>
              <a:pathLst>
                <a:path w="2825" h="5531" extrusionOk="0">
                  <a:moveTo>
                    <a:pt x="0" y="0"/>
                  </a:moveTo>
                  <a:lnTo>
                    <a:pt x="0"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3743325" y="1289450"/>
              <a:ext cx="8500" cy="14950"/>
            </a:xfrm>
            <a:custGeom>
              <a:avLst/>
              <a:gdLst/>
              <a:ahLst/>
              <a:cxnLst/>
              <a:rect l="l" t="t" r="r" b="b"/>
              <a:pathLst>
                <a:path w="340" h="598" extrusionOk="0">
                  <a:moveTo>
                    <a:pt x="339" y="0"/>
                  </a:moveTo>
                  <a:lnTo>
                    <a:pt x="1" y="20"/>
                  </a:lnTo>
                  <a:lnTo>
                    <a:pt x="1" y="59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3730400" y="12894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3717475"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704550"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691125" y="128945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37438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37304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3717475"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37045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3691125" y="1310325"/>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3743825" y="1330725"/>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3730900" y="1331225"/>
              <a:ext cx="7975" cy="13950"/>
            </a:xfrm>
            <a:custGeom>
              <a:avLst/>
              <a:gdLst/>
              <a:ahLst/>
              <a:cxnLst/>
              <a:rect l="l" t="t" r="r" b="b"/>
              <a:pathLst>
                <a:path w="319"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3717475" y="1330725"/>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3704050" y="1331225"/>
              <a:ext cx="8475" cy="13950"/>
            </a:xfrm>
            <a:custGeom>
              <a:avLst/>
              <a:gdLst/>
              <a:ahLst/>
              <a:cxnLst/>
              <a:rect l="l" t="t" r="r" b="b"/>
              <a:pathLst>
                <a:path w="339" h="558" extrusionOk="0">
                  <a:moveTo>
                    <a:pt x="0" y="0"/>
                  </a:moveTo>
                  <a:lnTo>
                    <a:pt x="0"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3691125" y="1330725"/>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3743325" y="1351100"/>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3730400" y="13511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3717975" y="13511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3704550" y="13511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691625" y="1351100"/>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3743325" y="137200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73040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37179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37045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3691625" y="137200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3743325" y="1392875"/>
              <a:ext cx="8000" cy="13950"/>
            </a:xfrm>
            <a:custGeom>
              <a:avLst/>
              <a:gdLst/>
              <a:ahLst/>
              <a:cxnLst/>
              <a:rect l="l" t="t" r="r" b="b"/>
              <a:pathLst>
                <a:path w="320"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3730400" y="1392875"/>
              <a:ext cx="7975" cy="13950"/>
            </a:xfrm>
            <a:custGeom>
              <a:avLst/>
              <a:gdLst/>
              <a:ahLst/>
              <a:cxnLst/>
              <a:rect l="l" t="t" r="r" b="b"/>
              <a:pathLst>
                <a:path w="319"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3717975" y="1392875"/>
              <a:ext cx="7975" cy="13950"/>
            </a:xfrm>
            <a:custGeom>
              <a:avLst/>
              <a:gdLst/>
              <a:ahLst/>
              <a:cxnLst/>
              <a:rect l="l" t="t" r="r" b="b"/>
              <a:pathLst>
                <a:path w="319" h="558" extrusionOk="0">
                  <a:moveTo>
                    <a:pt x="0" y="1"/>
                  </a:moveTo>
                  <a:lnTo>
                    <a:pt x="0"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3704550" y="1392875"/>
              <a:ext cx="8475" cy="13950"/>
            </a:xfrm>
            <a:custGeom>
              <a:avLst/>
              <a:gdLst/>
              <a:ahLst/>
              <a:cxnLst/>
              <a:rect l="l" t="t" r="r" b="b"/>
              <a:pathLst>
                <a:path w="339" h="558" extrusionOk="0">
                  <a:moveTo>
                    <a:pt x="0" y="1"/>
                  </a:moveTo>
                  <a:lnTo>
                    <a:pt x="0" y="558"/>
                  </a:lnTo>
                  <a:lnTo>
                    <a:pt x="338" y="55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3691625" y="1392875"/>
              <a:ext cx="7975" cy="13950"/>
            </a:xfrm>
            <a:custGeom>
              <a:avLst/>
              <a:gdLst/>
              <a:ahLst/>
              <a:cxnLst/>
              <a:rect l="l" t="t" r="r" b="b"/>
              <a:pathLst>
                <a:path w="319" h="558" extrusionOk="0">
                  <a:moveTo>
                    <a:pt x="0" y="1"/>
                  </a:moveTo>
                  <a:lnTo>
                    <a:pt x="0" y="558"/>
                  </a:lnTo>
                  <a:lnTo>
                    <a:pt x="318" y="55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37841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37657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37473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37289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37105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36926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36737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36558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3653825" y="1219825"/>
              <a:ext cx="145725" cy="8975"/>
            </a:xfrm>
            <a:custGeom>
              <a:avLst/>
              <a:gdLst/>
              <a:ahLst/>
              <a:cxnLst/>
              <a:rect l="l" t="t" r="r" b="b"/>
              <a:pathLst>
                <a:path w="5829" h="359" extrusionOk="0">
                  <a:moveTo>
                    <a:pt x="0" y="0"/>
                  </a:moveTo>
                  <a:lnTo>
                    <a:pt x="0" y="358"/>
                  </a:lnTo>
                  <a:lnTo>
                    <a:pt x="5829" y="35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3653825" y="1194450"/>
              <a:ext cx="134800" cy="25400"/>
            </a:xfrm>
            <a:custGeom>
              <a:avLst/>
              <a:gdLst/>
              <a:ahLst/>
              <a:cxnLst/>
              <a:rect l="l" t="t" r="r" b="b"/>
              <a:pathLst>
                <a:path w="5392" h="1016" extrusionOk="0">
                  <a:moveTo>
                    <a:pt x="0" y="1"/>
                  </a:moveTo>
                  <a:lnTo>
                    <a:pt x="0"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3653825" y="1194450"/>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3653825" y="1197925"/>
              <a:ext cx="134800" cy="2025"/>
            </a:xfrm>
            <a:custGeom>
              <a:avLst/>
              <a:gdLst/>
              <a:ahLst/>
              <a:cxnLst/>
              <a:rect l="l" t="t" r="r" b="b"/>
              <a:pathLst>
                <a:path w="5392" h="81" extrusionOk="0">
                  <a:moveTo>
                    <a:pt x="0" y="1"/>
                  </a:moveTo>
                  <a:lnTo>
                    <a:pt x="0"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3653825" y="11964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3653325" y="1144725"/>
              <a:ext cx="116900" cy="2025"/>
            </a:xfrm>
            <a:custGeom>
              <a:avLst/>
              <a:gdLst/>
              <a:ahLst/>
              <a:cxnLst/>
              <a:rect l="l" t="t" r="r" b="b"/>
              <a:pathLst>
                <a:path w="4676" h="81" extrusionOk="0">
                  <a:moveTo>
                    <a:pt x="0" y="0"/>
                  </a:moveTo>
                  <a:lnTo>
                    <a:pt x="0" y="80"/>
                  </a:lnTo>
                  <a:lnTo>
                    <a:pt x="4675" y="8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3653325" y="1148700"/>
              <a:ext cx="116900" cy="1525"/>
            </a:xfrm>
            <a:custGeom>
              <a:avLst/>
              <a:gdLst/>
              <a:ahLst/>
              <a:cxnLst/>
              <a:rect l="l" t="t" r="r" b="b"/>
              <a:pathLst>
                <a:path w="4676" h="61" extrusionOk="0">
                  <a:moveTo>
                    <a:pt x="0" y="1"/>
                  </a:moveTo>
                  <a:lnTo>
                    <a:pt x="0" y="60"/>
                  </a:lnTo>
                  <a:lnTo>
                    <a:pt x="4675" y="6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3653325" y="1147200"/>
              <a:ext cx="116900" cy="1525"/>
            </a:xfrm>
            <a:custGeom>
              <a:avLst/>
              <a:gdLst/>
              <a:ahLst/>
              <a:cxnLst/>
              <a:rect l="l" t="t" r="r" b="b"/>
              <a:pathLst>
                <a:path w="4676" h="61" extrusionOk="0">
                  <a:moveTo>
                    <a:pt x="0" y="1"/>
                  </a:moveTo>
                  <a:lnTo>
                    <a:pt x="0" y="61"/>
                  </a:lnTo>
                  <a:lnTo>
                    <a:pt x="4675" y="61"/>
                  </a:lnTo>
                  <a:lnTo>
                    <a:pt x="4675"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37577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37423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3726425"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3711000"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369460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36791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366277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3655800" y="1123825"/>
              <a:ext cx="3525" cy="20925"/>
            </a:xfrm>
            <a:custGeom>
              <a:avLst/>
              <a:gdLst/>
              <a:ahLst/>
              <a:cxnLst/>
              <a:rect l="l" t="t" r="r" b="b"/>
              <a:pathLst>
                <a:path w="141"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3653825" y="1164625"/>
              <a:ext cx="125850" cy="8475"/>
            </a:xfrm>
            <a:custGeom>
              <a:avLst/>
              <a:gdLst/>
              <a:ahLst/>
              <a:cxnLst/>
              <a:rect l="l" t="t" r="r" b="b"/>
              <a:pathLst>
                <a:path w="5034" h="339" extrusionOk="0">
                  <a:moveTo>
                    <a:pt x="0" y="0"/>
                  </a:moveTo>
                  <a:lnTo>
                    <a:pt x="0" y="338"/>
                  </a:lnTo>
                  <a:lnTo>
                    <a:pt x="5033" y="33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653825" y="1095500"/>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3653825" y="1099975"/>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3653825" y="10974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3746825" y="1123825"/>
              <a:ext cx="3500" cy="20925"/>
            </a:xfrm>
            <a:custGeom>
              <a:avLst/>
              <a:gdLst/>
              <a:ahLst/>
              <a:cxnLst/>
              <a:rect l="l" t="t" r="r" b="b"/>
              <a:pathLst>
                <a:path w="140" h="837" extrusionOk="0">
                  <a:moveTo>
                    <a:pt x="0" y="1"/>
                  </a:moveTo>
                  <a:lnTo>
                    <a:pt x="0" y="836"/>
                  </a:lnTo>
                  <a:lnTo>
                    <a:pt x="139" y="836"/>
                  </a:lnTo>
                  <a:lnTo>
                    <a:pt x="1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373340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3720950" y="1123825"/>
              <a:ext cx="3500" cy="20925"/>
            </a:xfrm>
            <a:custGeom>
              <a:avLst/>
              <a:gdLst/>
              <a:ahLst/>
              <a:cxnLst/>
              <a:rect l="l" t="t" r="r" b="b"/>
              <a:pathLst>
                <a:path w="140"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3707525" y="1123825"/>
              <a:ext cx="4000" cy="20925"/>
            </a:xfrm>
            <a:custGeom>
              <a:avLst/>
              <a:gdLst/>
              <a:ahLst/>
              <a:cxnLst/>
              <a:rect l="l" t="t" r="r" b="b"/>
              <a:pathLst>
                <a:path w="160" h="837" extrusionOk="0">
                  <a:moveTo>
                    <a:pt x="1" y="1"/>
                  </a:moveTo>
                  <a:lnTo>
                    <a:pt x="1" y="836"/>
                  </a:lnTo>
                  <a:lnTo>
                    <a:pt x="160" y="83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3694600"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3681175"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366775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3653825" y="1115375"/>
              <a:ext cx="104450" cy="8475"/>
            </a:xfrm>
            <a:custGeom>
              <a:avLst/>
              <a:gdLst/>
              <a:ahLst/>
              <a:cxnLst/>
              <a:rect l="l" t="t" r="r" b="b"/>
              <a:pathLst>
                <a:path w="4178" h="339" extrusionOk="0">
                  <a:moveTo>
                    <a:pt x="0" y="1"/>
                  </a:moveTo>
                  <a:lnTo>
                    <a:pt x="0"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330867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333852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336835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3308675" y="1049250"/>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3338525" y="1049250"/>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3368350" y="1049250"/>
              <a:ext cx="19925" cy="40800"/>
            </a:xfrm>
            <a:custGeom>
              <a:avLst/>
              <a:gdLst/>
              <a:ahLst/>
              <a:cxnLst/>
              <a:rect l="l" t="t" r="r" b="b"/>
              <a:pathLst>
                <a:path w="797" h="1632" extrusionOk="0">
                  <a:moveTo>
                    <a:pt x="1" y="0"/>
                  </a:moveTo>
                  <a:lnTo>
                    <a:pt x="1" y="1631"/>
                  </a:lnTo>
                  <a:lnTo>
                    <a:pt x="797" y="1631"/>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3308675" y="1108425"/>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3338525" y="1108425"/>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3368350" y="1108425"/>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3308675" y="1168100"/>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3338525" y="1168100"/>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3368350" y="1168100"/>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3308675" y="1227775"/>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3338525" y="1227775"/>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3368350" y="1227775"/>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3308675" y="1287450"/>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3338525" y="1287450"/>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3368350" y="1287450"/>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3308675" y="13466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3338525" y="13466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3368350" y="1346625"/>
              <a:ext cx="19925" cy="40325"/>
            </a:xfrm>
            <a:custGeom>
              <a:avLst/>
              <a:gdLst/>
              <a:ahLst/>
              <a:cxnLst/>
              <a:rect l="l" t="t" r="r" b="b"/>
              <a:pathLst>
                <a:path w="797" h="1613"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3398200"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3428525"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3458375"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348820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3518050"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3547900"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357822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360807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3547900"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3578225" y="10502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3608075"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3547900"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3578225" y="1109425"/>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3608075"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3547900"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3578225" y="117007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3608075"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3547900"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3578225" y="1230250"/>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3608075"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3547900"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3578225" y="1289950"/>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3608075"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3547900"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3578225" y="1350125"/>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3608075"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330867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333852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336835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3398200"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3428525"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3458375"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348820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3518050"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3547900"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357822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360807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3391725"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3413625" y="8771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343600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3457875" y="8771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3479250"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350115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3523525"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3391725"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3413625" y="9149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343600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3457875" y="9149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3479250"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350115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3523525"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3282325" y="949775"/>
              <a:ext cx="9475" cy="24900"/>
            </a:xfrm>
            <a:custGeom>
              <a:avLst/>
              <a:gdLst/>
              <a:ahLst/>
              <a:cxnLst/>
              <a:rect l="l" t="t" r="r" b="b"/>
              <a:pathLst>
                <a:path w="379" h="996"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3298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33156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33320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3348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3439975" y="732950"/>
              <a:ext cx="8975" cy="24875"/>
            </a:xfrm>
            <a:custGeom>
              <a:avLst/>
              <a:gdLst/>
              <a:ahLst/>
              <a:cxnLst/>
              <a:rect l="l" t="t" r="r" b="b"/>
              <a:pathLst>
                <a:path w="359" h="995"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3456375" y="732950"/>
              <a:ext cx="9475" cy="24875"/>
            </a:xfrm>
            <a:custGeom>
              <a:avLst/>
              <a:gdLst/>
              <a:ahLst/>
              <a:cxnLst/>
              <a:rect l="l" t="t" r="r" b="b"/>
              <a:pathLst>
                <a:path w="379" h="995"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340615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341907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350810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352102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3473300" y="732950"/>
              <a:ext cx="9475" cy="24875"/>
            </a:xfrm>
            <a:custGeom>
              <a:avLst/>
              <a:gdLst/>
              <a:ahLst/>
              <a:cxnLst/>
              <a:rect l="l" t="t" r="r" b="b"/>
              <a:pathLst>
                <a:path w="379" h="995"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3490200" y="732950"/>
              <a:ext cx="9475" cy="24875"/>
            </a:xfrm>
            <a:custGeom>
              <a:avLst/>
              <a:gdLst/>
              <a:ahLst/>
              <a:cxnLst/>
              <a:rect l="l" t="t" r="r" b="b"/>
              <a:pathLst>
                <a:path w="379" h="995" extrusionOk="0">
                  <a:moveTo>
                    <a:pt x="1" y="0"/>
                  </a:moveTo>
                  <a:lnTo>
                    <a:pt x="1"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3577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3594625" y="949775"/>
              <a:ext cx="9000" cy="24900"/>
            </a:xfrm>
            <a:custGeom>
              <a:avLst/>
              <a:gdLst/>
              <a:ahLst/>
              <a:cxnLst/>
              <a:rect l="l" t="t" r="r" b="b"/>
              <a:pathLst>
                <a:path w="360" h="996" extrusionOk="0">
                  <a:moveTo>
                    <a:pt x="1" y="0"/>
                  </a:moveTo>
                  <a:lnTo>
                    <a:pt x="1" y="995"/>
                  </a:lnTo>
                  <a:lnTo>
                    <a:pt x="359" y="995"/>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36115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3627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644375"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35"/>
          <p:cNvGrpSpPr/>
          <p:nvPr/>
        </p:nvGrpSpPr>
        <p:grpSpPr>
          <a:xfrm>
            <a:off x="1265145" y="2408059"/>
            <a:ext cx="1979291" cy="2710929"/>
            <a:chOff x="2777050" y="1816100"/>
            <a:chExt cx="747975" cy="1024500"/>
          </a:xfrm>
        </p:grpSpPr>
        <p:sp>
          <p:nvSpPr>
            <p:cNvPr id="478" name="Google Shape;478;p35"/>
            <p:cNvSpPr/>
            <p:nvPr/>
          </p:nvSpPr>
          <p:spPr>
            <a:xfrm>
              <a:off x="3032175" y="1893200"/>
              <a:ext cx="237750" cy="61175"/>
            </a:xfrm>
            <a:custGeom>
              <a:avLst/>
              <a:gdLst/>
              <a:ahLst/>
              <a:cxnLst/>
              <a:rect l="l" t="t" r="r" b="b"/>
              <a:pathLst>
                <a:path w="9510" h="2447" extrusionOk="0">
                  <a:moveTo>
                    <a:pt x="4735" y="0"/>
                  </a:moveTo>
                  <a:lnTo>
                    <a:pt x="40" y="1770"/>
                  </a:lnTo>
                  <a:lnTo>
                    <a:pt x="0" y="2447"/>
                  </a:lnTo>
                  <a:lnTo>
                    <a:pt x="9509" y="2447"/>
                  </a:lnTo>
                  <a:lnTo>
                    <a:pt x="9469" y="1770"/>
                  </a:lnTo>
                  <a:lnTo>
                    <a:pt x="473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2823300" y="1901650"/>
              <a:ext cx="655475" cy="133300"/>
            </a:xfrm>
            <a:custGeom>
              <a:avLst/>
              <a:gdLst/>
              <a:ahLst/>
              <a:cxnLst/>
              <a:rect l="l" t="t" r="r" b="b"/>
              <a:pathLst>
                <a:path w="26219" h="5332" extrusionOk="0">
                  <a:moveTo>
                    <a:pt x="13090" y="0"/>
                  </a:moveTo>
                  <a:lnTo>
                    <a:pt x="80" y="4914"/>
                  </a:lnTo>
                  <a:lnTo>
                    <a:pt x="0" y="5331"/>
                  </a:lnTo>
                  <a:lnTo>
                    <a:pt x="26219" y="5331"/>
                  </a:lnTo>
                  <a:lnTo>
                    <a:pt x="26120" y="4914"/>
                  </a:lnTo>
                  <a:lnTo>
                    <a:pt x="130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2823300" y="1911600"/>
              <a:ext cx="655475" cy="123350"/>
            </a:xfrm>
            <a:custGeom>
              <a:avLst/>
              <a:gdLst/>
              <a:ahLst/>
              <a:cxnLst/>
              <a:rect l="l" t="t" r="r" b="b"/>
              <a:pathLst>
                <a:path w="26219" h="4934" extrusionOk="0">
                  <a:moveTo>
                    <a:pt x="13090" y="0"/>
                  </a:moveTo>
                  <a:lnTo>
                    <a:pt x="0" y="4933"/>
                  </a:lnTo>
                  <a:lnTo>
                    <a:pt x="26219" y="4933"/>
                  </a:lnTo>
                  <a:lnTo>
                    <a:pt x="1309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2823300" y="2034925"/>
              <a:ext cx="655475" cy="126350"/>
            </a:xfrm>
            <a:custGeom>
              <a:avLst/>
              <a:gdLst/>
              <a:ahLst/>
              <a:cxnLst/>
              <a:rect l="l" t="t" r="r" b="b"/>
              <a:pathLst>
                <a:path w="26219" h="5054" extrusionOk="0">
                  <a:moveTo>
                    <a:pt x="0" y="0"/>
                  </a:moveTo>
                  <a:lnTo>
                    <a:pt x="0" y="5053"/>
                  </a:lnTo>
                  <a:lnTo>
                    <a:pt x="26219" y="5053"/>
                  </a:lnTo>
                  <a:lnTo>
                    <a:pt x="262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3110250" y="2004100"/>
              <a:ext cx="81075" cy="151200"/>
            </a:xfrm>
            <a:custGeom>
              <a:avLst/>
              <a:gdLst/>
              <a:ahLst/>
              <a:cxnLst/>
              <a:rect l="l" t="t" r="r" b="b"/>
              <a:pathLst>
                <a:path w="3243" h="6048" extrusionOk="0">
                  <a:moveTo>
                    <a:pt x="1612" y="0"/>
                  </a:moveTo>
                  <a:cubicBezTo>
                    <a:pt x="717" y="0"/>
                    <a:pt x="0" y="736"/>
                    <a:pt x="0" y="1631"/>
                  </a:cubicBezTo>
                  <a:lnTo>
                    <a:pt x="0" y="6047"/>
                  </a:lnTo>
                  <a:lnTo>
                    <a:pt x="3243" y="6047"/>
                  </a:lnTo>
                  <a:lnTo>
                    <a:pt x="3243" y="1631"/>
                  </a:lnTo>
                  <a:cubicBezTo>
                    <a:pt x="3243" y="73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2848650" y="2062775"/>
              <a:ext cx="43300" cy="90525"/>
            </a:xfrm>
            <a:custGeom>
              <a:avLst/>
              <a:gdLst/>
              <a:ahLst/>
              <a:cxnLst/>
              <a:rect l="l" t="t" r="r" b="b"/>
              <a:pathLst>
                <a:path w="1732" h="3621" extrusionOk="0">
                  <a:moveTo>
                    <a:pt x="1" y="0"/>
                  </a:moveTo>
                  <a:lnTo>
                    <a:pt x="1" y="3621"/>
                  </a:lnTo>
                  <a:lnTo>
                    <a:pt x="1732" y="3621"/>
                  </a:lnTo>
                  <a:lnTo>
                    <a:pt x="1732"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2905850" y="2062775"/>
              <a:ext cx="43300" cy="90525"/>
            </a:xfrm>
            <a:custGeom>
              <a:avLst/>
              <a:gdLst/>
              <a:ahLst/>
              <a:cxnLst/>
              <a:rect l="l" t="t" r="r" b="b"/>
              <a:pathLst>
                <a:path w="1732" h="3621" extrusionOk="0">
                  <a:moveTo>
                    <a:pt x="1" y="0"/>
                  </a:moveTo>
                  <a:lnTo>
                    <a:pt x="1"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2963050" y="2062775"/>
              <a:ext cx="43275" cy="90525"/>
            </a:xfrm>
            <a:custGeom>
              <a:avLst/>
              <a:gdLst/>
              <a:ahLst/>
              <a:cxnLst/>
              <a:rect l="l" t="t" r="r" b="b"/>
              <a:pathLst>
                <a:path w="1731" h="3621" extrusionOk="0">
                  <a:moveTo>
                    <a:pt x="0" y="0"/>
                  </a:moveTo>
                  <a:lnTo>
                    <a:pt x="0"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3020225" y="2062775"/>
              <a:ext cx="43300" cy="90525"/>
            </a:xfrm>
            <a:custGeom>
              <a:avLst/>
              <a:gdLst/>
              <a:ahLst/>
              <a:cxnLst/>
              <a:rect l="l" t="t" r="r" b="b"/>
              <a:pathLst>
                <a:path w="1732" h="3621" extrusionOk="0">
                  <a:moveTo>
                    <a:pt x="1" y="0"/>
                  </a:moveTo>
                  <a:lnTo>
                    <a:pt x="1" y="3621"/>
                  </a:lnTo>
                  <a:lnTo>
                    <a:pt x="1732" y="3621"/>
                  </a:lnTo>
                  <a:lnTo>
                    <a:pt x="1732"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3238550" y="2062775"/>
              <a:ext cx="43300" cy="90525"/>
            </a:xfrm>
            <a:custGeom>
              <a:avLst/>
              <a:gdLst/>
              <a:ahLst/>
              <a:cxnLst/>
              <a:rect l="l" t="t" r="r" b="b"/>
              <a:pathLst>
                <a:path w="1732" h="3621" extrusionOk="0">
                  <a:moveTo>
                    <a:pt x="1" y="0"/>
                  </a:moveTo>
                  <a:lnTo>
                    <a:pt x="1"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3295750" y="2062775"/>
              <a:ext cx="43300" cy="90525"/>
            </a:xfrm>
            <a:custGeom>
              <a:avLst/>
              <a:gdLst/>
              <a:ahLst/>
              <a:cxnLst/>
              <a:rect l="l" t="t" r="r" b="b"/>
              <a:pathLst>
                <a:path w="1732" h="3621" extrusionOk="0">
                  <a:moveTo>
                    <a:pt x="0" y="0"/>
                  </a:moveTo>
                  <a:lnTo>
                    <a:pt x="0"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3351950" y="2062775"/>
              <a:ext cx="43775" cy="90525"/>
            </a:xfrm>
            <a:custGeom>
              <a:avLst/>
              <a:gdLst/>
              <a:ahLst/>
              <a:cxnLst/>
              <a:rect l="l" t="t" r="r" b="b"/>
              <a:pathLst>
                <a:path w="1751" h="3621" extrusionOk="0">
                  <a:moveTo>
                    <a:pt x="0" y="0"/>
                  </a:moveTo>
                  <a:lnTo>
                    <a:pt x="0" y="3621"/>
                  </a:lnTo>
                  <a:lnTo>
                    <a:pt x="1751" y="3621"/>
                  </a:lnTo>
                  <a:lnTo>
                    <a:pt x="175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3409150" y="2062775"/>
              <a:ext cx="43775" cy="90525"/>
            </a:xfrm>
            <a:custGeom>
              <a:avLst/>
              <a:gdLst/>
              <a:ahLst/>
              <a:cxnLst/>
              <a:rect l="l" t="t" r="r" b="b"/>
              <a:pathLst>
                <a:path w="1751" h="3621" extrusionOk="0">
                  <a:moveTo>
                    <a:pt x="0" y="0"/>
                  </a:moveTo>
                  <a:lnTo>
                    <a:pt x="0" y="3621"/>
                  </a:lnTo>
                  <a:lnTo>
                    <a:pt x="1751" y="3621"/>
                  </a:lnTo>
                  <a:lnTo>
                    <a:pt x="175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2788000" y="2216450"/>
              <a:ext cx="725600" cy="623150"/>
            </a:xfrm>
            <a:custGeom>
              <a:avLst/>
              <a:gdLst/>
              <a:ahLst/>
              <a:cxnLst/>
              <a:rect l="l" t="t" r="r" b="b"/>
              <a:pathLst>
                <a:path w="29024" h="24926" extrusionOk="0">
                  <a:moveTo>
                    <a:pt x="0" y="0"/>
                  </a:moveTo>
                  <a:lnTo>
                    <a:pt x="0" y="24926"/>
                  </a:lnTo>
                  <a:lnTo>
                    <a:pt x="29023" y="24926"/>
                  </a:lnTo>
                  <a:lnTo>
                    <a:pt x="29023"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2777050" y="2626725"/>
              <a:ext cx="747975" cy="15450"/>
            </a:xfrm>
            <a:custGeom>
              <a:avLst/>
              <a:gdLst/>
              <a:ahLst/>
              <a:cxnLst/>
              <a:rect l="l" t="t" r="r" b="b"/>
              <a:pathLst>
                <a:path w="29919" h="618" extrusionOk="0">
                  <a:moveTo>
                    <a:pt x="0" y="1"/>
                  </a:moveTo>
                  <a:lnTo>
                    <a:pt x="0" y="617"/>
                  </a:lnTo>
                  <a:lnTo>
                    <a:pt x="29919" y="617"/>
                  </a:lnTo>
                  <a:lnTo>
                    <a:pt x="2991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2777050" y="2415375"/>
              <a:ext cx="747975" cy="15450"/>
            </a:xfrm>
            <a:custGeom>
              <a:avLst/>
              <a:gdLst/>
              <a:ahLst/>
              <a:cxnLst/>
              <a:rect l="l" t="t" r="r" b="b"/>
              <a:pathLst>
                <a:path w="29919" h="618" extrusionOk="0">
                  <a:moveTo>
                    <a:pt x="0" y="0"/>
                  </a:moveTo>
                  <a:lnTo>
                    <a:pt x="0" y="617"/>
                  </a:lnTo>
                  <a:lnTo>
                    <a:pt x="29919" y="617"/>
                  </a:lnTo>
                  <a:lnTo>
                    <a:pt x="299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2777050" y="2203025"/>
              <a:ext cx="747975" cy="15925"/>
            </a:xfrm>
            <a:custGeom>
              <a:avLst/>
              <a:gdLst/>
              <a:ahLst/>
              <a:cxnLst/>
              <a:rect l="l" t="t" r="r" b="b"/>
              <a:pathLst>
                <a:path w="29919" h="637" extrusionOk="0">
                  <a:moveTo>
                    <a:pt x="0" y="0"/>
                  </a:moveTo>
                  <a:lnTo>
                    <a:pt x="0" y="637"/>
                  </a:lnTo>
                  <a:lnTo>
                    <a:pt x="29919" y="637"/>
                  </a:lnTo>
                  <a:lnTo>
                    <a:pt x="299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2782025" y="2430300"/>
              <a:ext cx="738050" cy="28375"/>
            </a:xfrm>
            <a:custGeom>
              <a:avLst/>
              <a:gdLst/>
              <a:ahLst/>
              <a:cxnLst/>
              <a:rect l="l" t="t" r="r" b="b"/>
              <a:pathLst>
                <a:path w="29522" h="1135" extrusionOk="0">
                  <a:moveTo>
                    <a:pt x="0" y="0"/>
                  </a:moveTo>
                  <a:lnTo>
                    <a:pt x="0" y="1134"/>
                  </a:lnTo>
                  <a:lnTo>
                    <a:pt x="29521" y="1134"/>
                  </a:lnTo>
                  <a:lnTo>
                    <a:pt x="29521" y="0"/>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2782025" y="2217925"/>
              <a:ext cx="738050" cy="28875"/>
            </a:xfrm>
            <a:custGeom>
              <a:avLst/>
              <a:gdLst/>
              <a:ahLst/>
              <a:cxnLst/>
              <a:rect l="l" t="t" r="r" b="b"/>
              <a:pathLst>
                <a:path w="29522" h="1155" extrusionOk="0">
                  <a:moveTo>
                    <a:pt x="0" y="1"/>
                  </a:moveTo>
                  <a:lnTo>
                    <a:pt x="0" y="1155"/>
                  </a:lnTo>
                  <a:lnTo>
                    <a:pt x="29521" y="1155"/>
                  </a:lnTo>
                  <a:lnTo>
                    <a:pt x="29521"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2782025" y="2642150"/>
              <a:ext cx="738050" cy="28375"/>
            </a:xfrm>
            <a:custGeom>
              <a:avLst/>
              <a:gdLst/>
              <a:ahLst/>
              <a:cxnLst/>
              <a:rect l="l" t="t" r="r" b="b"/>
              <a:pathLst>
                <a:path w="29522" h="1135" extrusionOk="0">
                  <a:moveTo>
                    <a:pt x="0" y="0"/>
                  </a:moveTo>
                  <a:lnTo>
                    <a:pt x="0" y="1134"/>
                  </a:lnTo>
                  <a:lnTo>
                    <a:pt x="29521" y="1134"/>
                  </a:lnTo>
                  <a:lnTo>
                    <a:pt x="29521" y="0"/>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2784500" y="2459125"/>
              <a:ext cx="732575" cy="11475"/>
            </a:xfrm>
            <a:custGeom>
              <a:avLst/>
              <a:gdLst/>
              <a:ahLst/>
              <a:cxnLst/>
              <a:rect l="l" t="t" r="r" b="b"/>
              <a:pathLst>
                <a:path w="29303" h="459" extrusionOk="0">
                  <a:moveTo>
                    <a:pt x="1" y="1"/>
                  </a:moveTo>
                  <a:lnTo>
                    <a:pt x="1" y="458"/>
                  </a:lnTo>
                  <a:lnTo>
                    <a:pt x="29303" y="458"/>
                  </a:lnTo>
                  <a:lnTo>
                    <a:pt x="2930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2784500" y="2247275"/>
              <a:ext cx="732575" cy="11475"/>
            </a:xfrm>
            <a:custGeom>
              <a:avLst/>
              <a:gdLst/>
              <a:ahLst/>
              <a:cxnLst/>
              <a:rect l="l" t="t" r="r" b="b"/>
              <a:pathLst>
                <a:path w="29303" h="459" extrusionOk="0">
                  <a:moveTo>
                    <a:pt x="1" y="1"/>
                  </a:moveTo>
                  <a:lnTo>
                    <a:pt x="1" y="458"/>
                  </a:lnTo>
                  <a:lnTo>
                    <a:pt x="29303" y="458"/>
                  </a:lnTo>
                  <a:lnTo>
                    <a:pt x="2930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2784500" y="2670500"/>
              <a:ext cx="732575" cy="11450"/>
            </a:xfrm>
            <a:custGeom>
              <a:avLst/>
              <a:gdLst/>
              <a:ahLst/>
              <a:cxnLst/>
              <a:rect l="l" t="t" r="r" b="b"/>
              <a:pathLst>
                <a:path w="29303" h="458" extrusionOk="0">
                  <a:moveTo>
                    <a:pt x="1" y="0"/>
                  </a:moveTo>
                  <a:lnTo>
                    <a:pt x="1" y="458"/>
                  </a:lnTo>
                  <a:lnTo>
                    <a:pt x="29303" y="458"/>
                  </a:lnTo>
                  <a:lnTo>
                    <a:pt x="2930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2834725" y="2689400"/>
              <a:ext cx="81100" cy="151200"/>
            </a:xfrm>
            <a:custGeom>
              <a:avLst/>
              <a:gdLst/>
              <a:ahLst/>
              <a:cxnLst/>
              <a:rect l="l" t="t" r="r" b="b"/>
              <a:pathLst>
                <a:path w="3244" h="6048" extrusionOk="0">
                  <a:moveTo>
                    <a:pt x="1612" y="0"/>
                  </a:moveTo>
                  <a:cubicBezTo>
                    <a:pt x="737" y="0"/>
                    <a:pt x="1" y="716"/>
                    <a:pt x="1" y="1612"/>
                  </a:cubicBezTo>
                  <a:lnTo>
                    <a:pt x="1" y="6048"/>
                  </a:lnTo>
                  <a:lnTo>
                    <a:pt x="3224" y="6048"/>
                  </a:lnTo>
                  <a:lnTo>
                    <a:pt x="3224" y="1612"/>
                  </a:lnTo>
                  <a:cubicBezTo>
                    <a:pt x="3243" y="716"/>
                    <a:pt x="252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2973000" y="2689400"/>
              <a:ext cx="80075" cy="151200"/>
            </a:xfrm>
            <a:custGeom>
              <a:avLst/>
              <a:gdLst/>
              <a:ahLst/>
              <a:cxnLst/>
              <a:rect l="l" t="t" r="r" b="b"/>
              <a:pathLst>
                <a:path w="3203" h="6048" extrusionOk="0">
                  <a:moveTo>
                    <a:pt x="1611" y="0"/>
                  </a:moveTo>
                  <a:cubicBezTo>
                    <a:pt x="716" y="0"/>
                    <a:pt x="0" y="716"/>
                    <a:pt x="0" y="1612"/>
                  </a:cubicBezTo>
                  <a:lnTo>
                    <a:pt x="0" y="6048"/>
                  </a:lnTo>
                  <a:lnTo>
                    <a:pt x="3203" y="6048"/>
                  </a:lnTo>
                  <a:lnTo>
                    <a:pt x="3203" y="1612"/>
                  </a:lnTo>
                  <a:cubicBezTo>
                    <a:pt x="3203" y="716"/>
                    <a:pt x="2487" y="0"/>
                    <a:pt x="1611"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3110250" y="2689400"/>
              <a:ext cx="81075" cy="151200"/>
            </a:xfrm>
            <a:custGeom>
              <a:avLst/>
              <a:gdLst/>
              <a:ahLst/>
              <a:cxnLst/>
              <a:rect l="l" t="t" r="r" b="b"/>
              <a:pathLst>
                <a:path w="3243" h="6048" extrusionOk="0">
                  <a:moveTo>
                    <a:pt x="1612" y="0"/>
                  </a:moveTo>
                  <a:cubicBezTo>
                    <a:pt x="717" y="0"/>
                    <a:pt x="0" y="716"/>
                    <a:pt x="0" y="1612"/>
                  </a:cubicBezTo>
                  <a:lnTo>
                    <a:pt x="0" y="6048"/>
                  </a:lnTo>
                  <a:lnTo>
                    <a:pt x="3243" y="6048"/>
                  </a:lnTo>
                  <a:lnTo>
                    <a:pt x="3243" y="1612"/>
                  </a:lnTo>
                  <a:cubicBezTo>
                    <a:pt x="3243" y="71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3248500" y="2689400"/>
              <a:ext cx="80600" cy="151200"/>
            </a:xfrm>
            <a:custGeom>
              <a:avLst/>
              <a:gdLst/>
              <a:ahLst/>
              <a:cxnLst/>
              <a:rect l="l" t="t" r="r" b="b"/>
              <a:pathLst>
                <a:path w="3224" h="6048" extrusionOk="0">
                  <a:moveTo>
                    <a:pt x="1612" y="0"/>
                  </a:moveTo>
                  <a:cubicBezTo>
                    <a:pt x="717" y="0"/>
                    <a:pt x="1" y="716"/>
                    <a:pt x="1" y="1612"/>
                  </a:cubicBezTo>
                  <a:lnTo>
                    <a:pt x="1" y="6048"/>
                  </a:lnTo>
                  <a:lnTo>
                    <a:pt x="3203" y="6048"/>
                  </a:lnTo>
                  <a:lnTo>
                    <a:pt x="3203" y="1612"/>
                  </a:lnTo>
                  <a:cubicBezTo>
                    <a:pt x="3223" y="71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3386250" y="2689400"/>
              <a:ext cx="80100" cy="151200"/>
            </a:xfrm>
            <a:custGeom>
              <a:avLst/>
              <a:gdLst/>
              <a:ahLst/>
              <a:cxnLst/>
              <a:rect l="l" t="t" r="r" b="b"/>
              <a:pathLst>
                <a:path w="3204" h="6048" extrusionOk="0">
                  <a:moveTo>
                    <a:pt x="1612" y="0"/>
                  </a:moveTo>
                  <a:cubicBezTo>
                    <a:pt x="717" y="0"/>
                    <a:pt x="1" y="716"/>
                    <a:pt x="1" y="1612"/>
                  </a:cubicBezTo>
                  <a:lnTo>
                    <a:pt x="1" y="6048"/>
                  </a:lnTo>
                  <a:lnTo>
                    <a:pt x="3204" y="6048"/>
                  </a:lnTo>
                  <a:lnTo>
                    <a:pt x="3204" y="1612"/>
                  </a:lnTo>
                  <a:cubicBezTo>
                    <a:pt x="3204" y="716"/>
                    <a:pt x="2488"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2834725" y="2500900"/>
              <a:ext cx="81100" cy="126350"/>
            </a:xfrm>
            <a:custGeom>
              <a:avLst/>
              <a:gdLst/>
              <a:ahLst/>
              <a:cxnLst/>
              <a:rect l="l" t="t" r="r" b="b"/>
              <a:pathLst>
                <a:path w="3244" h="5054" extrusionOk="0">
                  <a:moveTo>
                    <a:pt x="1612" y="1"/>
                  </a:moveTo>
                  <a:cubicBezTo>
                    <a:pt x="737" y="1"/>
                    <a:pt x="1" y="598"/>
                    <a:pt x="1" y="1354"/>
                  </a:cubicBezTo>
                  <a:lnTo>
                    <a:pt x="1" y="5054"/>
                  </a:lnTo>
                  <a:lnTo>
                    <a:pt x="3224" y="5054"/>
                  </a:lnTo>
                  <a:lnTo>
                    <a:pt x="3224" y="1354"/>
                  </a:lnTo>
                  <a:cubicBezTo>
                    <a:pt x="3243" y="598"/>
                    <a:pt x="252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2973000" y="2500900"/>
              <a:ext cx="80075" cy="126350"/>
            </a:xfrm>
            <a:custGeom>
              <a:avLst/>
              <a:gdLst/>
              <a:ahLst/>
              <a:cxnLst/>
              <a:rect l="l" t="t" r="r" b="b"/>
              <a:pathLst>
                <a:path w="3203" h="5054" extrusionOk="0">
                  <a:moveTo>
                    <a:pt x="1611" y="1"/>
                  </a:moveTo>
                  <a:cubicBezTo>
                    <a:pt x="716" y="1"/>
                    <a:pt x="0" y="598"/>
                    <a:pt x="0" y="1354"/>
                  </a:cubicBezTo>
                  <a:lnTo>
                    <a:pt x="0" y="5054"/>
                  </a:lnTo>
                  <a:lnTo>
                    <a:pt x="3203" y="5054"/>
                  </a:lnTo>
                  <a:lnTo>
                    <a:pt x="3203" y="1354"/>
                  </a:lnTo>
                  <a:cubicBezTo>
                    <a:pt x="3203" y="598"/>
                    <a:pt x="2487" y="1"/>
                    <a:pt x="1611"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3110250" y="2500900"/>
              <a:ext cx="81075" cy="126350"/>
            </a:xfrm>
            <a:custGeom>
              <a:avLst/>
              <a:gdLst/>
              <a:ahLst/>
              <a:cxnLst/>
              <a:rect l="l" t="t" r="r" b="b"/>
              <a:pathLst>
                <a:path w="3243" h="5054" extrusionOk="0">
                  <a:moveTo>
                    <a:pt x="1612" y="1"/>
                  </a:moveTo>
                  <a:cubicBezTo>
                    <a:pt x="717" y="1"/>
                    <a:pt x="0" y="598"/>
                    <a:pt x="0" y="1354"/>
                  </a:cubicBezTo>
                  <a:lnTo>
                    <a:pt x="0" y="5054"/>
                  </a:lnTo>
                  <a:lnTo>
                    <a:pt x="3243" y="5054"/>
                  </a:lnTo>
                  <a:lnTo>
                    <a:pt x="3243" y="1354"/>
                  </a:lnTo>
                  <a:cubicBezTo>
                    <a:pt x="3243" y="598"/>
                    <a:pt x="250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3248500" y="2500900"/>
              <a:ext cx="80600" cy="126350"/>
            </a:xfrm>
            <a:custGeom>
              <a:avLst/>
              <a:gdLst/>
              <a:ahLst/>
              <a:cxnLst/>
              <a:rect l="l" t="t" r="r" b="b"/>
              <a:pathLst>
                <a:path w="3224" h="5054" extrusionOk="0">
                  <a:moveTo>
                    <a:pt x="1612" y="1"/>
                  </a:moveTo>
                  <a:cubicBezTo>
                    <a:pt x="717" y="1"/>
                    <a:pt x="1" y="598"/>
                    <a:pt x="1" y="1354"/>
                  </a:cubicBezTo>
                  <a:lnTo>
                    <a:pt x="1" y="5054"/>
                  </a:lnTo>
                  <a:lnTo>
                    <a:pt x="3203" y="5054"/>
                  </a:lnTo>
                  <a:lnTo>
                    <a:pt x="3203" y="1354"/>
                  </a:lnTo>
                  <a:cubicBezTo>
                    <a:pt x="3223" y="598"/>
                    <a:pt x="250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3386250" y="2500900"/>
              <a:ext cx="80100" cy="126350"/>
            </a:xfrm>
            <a:custGeom>
              <a:avLst/>
              <a:gdLst/>
              <a:ahLst/>
              <a:cxnLst/>
              <a:rect l="l" t="t" r="r" b="b"/>
              <a:pathLst>
                <a:path w="3204" h="5054" extrusionOk="0">
                  <a:moveTo>
                    <a:pt x="1612" y="1"/>
                  </a:moveTo>
                  <a:cubicBezTo>
                    <a:pt x="717" y="1"/>
                    <a:pt x="1" y="598"/>
                    <a:pt x="1" y="1354"/>
                  </a:cubicBezTo>
                  <a:lnTo>
                    <a:pt x="1" y="5054"/>
                  </a:lnTo>
                  <a:lnTo>
                    <a:pt x="3204" y="5054"/>
                  </a:lnTo>
                  <a:lnTo>
                    <a:pt x="3204" y="1354"/>
                  </a:lnTo>
                  <a:cubicBezTo>
                    <a:pt x="3204" y="598"/>
                    <a:pt x="2488"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3476275" y="2834600"/>
              <a:ext cx="27875" cy="6000"/>
            </a:xfrm>
            <a:custGeom>
              <a:avLst/>
              <a:gdLst/>
              <a:ahLst/>
              <a:cxnLst/>
              <a:rect l="l" t="t" r="r" b="b"/>
              <a:pathLst>
                <a:path w="1115" h="240" extrusionOk="0">
                  <a:moveTo>
                    <a:pt x="1" y="1"/>
                  </a:moveTo>
                  <a:lnTo>
                    <a:pt x="1" y="240"/>
                  </a:lnTo>
                  <a:lnTo>
                    <a:pt x="1115" y="240"/>
                  </a:lnTo>
                  <a:lnTo>
                    <a:pt x="111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3480250" y="2691875"/>
              <a:ext cx="21900" cy="142750"/>
            </a:xfrm>
            <a:custGeom>
              <a:avLst/>
              <a:gdLst/>
              <a:ahLst/>
              <a:cxnLst/>
              <a:rect l="l" t="t" r="r" b="b"/>
              <a:pathLst>
                <a:path w="876"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3482250"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3478750"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3341500" y="2834600"/>
              <a:ext cx="27875" cy="6000"/>
            </a:xfrm>
            <a:custGeom>
              <a:avLst/>
              <a:gdLst/>
              <a:ahLst/>
              <a:cxnLst/>
              <a:rect l="l" t="t" r="r" b="b"/>
              <a:pathLst>
                <a:path w="1115" h="240" extrusionOk="0">
                  <a:moveTo>
                    <a:pt x="1" y="1"/>
                  </a:moveTo>
                  <a:lnTo>
                    <a:pt x="1" y="240"/>
                  </a:lnTo>
                  <a:lnTo>
                    <a:pt x="1115" y="240"/>
                  </a:lnTo>
                  <a:lnTo>
                    <a:pt x="111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3344475" y="2691875"/>
              <a:ext cx="21925" cy="142750"/>
            </a:xfrm>
            <a:custGeom>
              <a:avLst/>
              <a:gdLst/>
              <a:ahLst/>
              <a:cxnLst/>
              <a:rect l="l" t="t" r="r" b="b"/>
              <a:pathLst>
                <a:path w="877"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3346475" y="2687400"/>
              <a:ext cx="17925" cy="4500"/>
            </a:xfrm>
            <a:custGeom>
              <a:avLst/>
              <a:gdLst/>
              <a:ahLst/>
              <a:cxnLst/>
              <a:rect l="l" t="t" r="r" b="b"/>
              <a:pathLst>
                <a:path w="717" h="180" extrusionOk="0">
                  <a:moveTo>
                    <a:pt x="1" y="1"/>
                  </a:moveTo>
                  <a:lnTo>
                    <a:pt x="1" y="180"/>
                  </a:lnTo>
                  <a:lnTo>
                    <a:pt x="717" y="180"/>
                  </a:lnTo>
                  <a:lnTo>
                    <a:pt x="71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3343500" y="2681925"/>
              <a:ext cx="24375" cy="5500"/>
            </a:xfrm>
            <a:custGeom>
              <a:avLst/>
              <a:gdLst/>
              <a:ahLst/>
              <a:cxnLst/>
              <a:rect l="l" t="t" r="r" b="b"/>
              <a:pathLst>
                <a:path w="975" h="220" extrusionOk="0">
                  <a:moveTo>
                    <a:pt x="0" y="1"/>
                  </a:moveTo>
                  <a:lnTo>
                    <a:pt x="0" y="220"/>
                  </a:lnTo>
                  <a:lnTo>
                    <a:pt x="975" y="220"/>
                  </a:lnTo>
                  <a:lnTo>
                    <a:pt x="97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3205725" y="2834600"/>
              <a:ext cx="28375" cy="6000"/>
            </a:xfrm>
            <a:custGeom>
              <a:avLst/>
              <a:gdLst/>
              <a:ahLst/>
              <a:cxnLst/>
              <a:rect l="l" t="t" r="r" b="b"/>
              <a:pathLst>
                <a:path w="1135" h="240" extrusionOk="0">
                  <a:moveTo>
                    <a:pt x="1" y="1"/>
                  </a:moveTo>
                  <a:lnTo>
                    <a:pt x="1" y="240"/>
                  </a:lnTo>
                  <a:lnTo>
                    <a:pt x="1135" y="240"/>
                  </a:lnTo>
                  <a:lnTo>
                    <a:pt x="113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3209225" y="2691875"/>
              <a:ext cx="21900" cy="142750"/>
            </a:xfrm>
            <a:custGeom>
              <a:avLst/>
              <a:gdLst/>
              <a:ahLst/>
              <a:cxnLst/>
              <a:rect l="l" t="t" r="r" b="b"/>
              <a:pathLst>
                <a:path w="876" h="5710" extrusionOk="0">
                  <a:moveTo>
                    <a:pt x="179" y="1"/>
                  </a:moveTo>
                  <a:lnTo>
                    <a:pt x="0" y="5710"/>
                  </a:lnTo>
                  <a:lnTo>
                    <a:pt x="875" y="5710"/>
                  </a:lnTo>
                  <a:lnTo>
                    <a:pt x="69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3211700" y="2687400"/>
              <a:ext cx="17925" cy="4500"/>
            </a:xfrm>
            <a:custGeom>
              <a:avLst/>
              <a:gdLst/>
              <a:ahLst/>
              <a:cxnLst/>
              <a:rect l="l" t="t" r="r" b="b"/>
              <a:pathLst>
                <a:path w="717" h="180" extrusionOk="0">
                  <a:moveTo>
                    <a:pt x="1" y="1"/>
                  </a:moveTo>
                  <a:lnTo>
                    <a:pt x="1" y="180"/>
                  </a:lnTo>
                  <a:lnTo>
                    <a:pt x="717" y="180"/>
                  </a:lnTo>
                  <a:lnTo>
                    <a:pt x="71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3208725" y="2681925"/>
              <a:ext cx="23900" cy="5500"/>
            </a:xfrm>
            <a:custGeom>
              <a:avLst/>
              <a:gdLst/>
              <a:ahLst/>
              <a:cxnLst/>
              <a:rect l="l" t="t" r="r" b="b"/>
              <a:pathLst>
                <a:path w="956" h="220" extrusionOk="0">
                  <a:moveTo>
                    <a:pt x="0" y="1"/>
                  </a:moveTo>
                  <a:lnTo>
                    <a:pt x="0" y="220"/>
                  </a:lnTo>
                  <a:lnTo>
                    <a:pt x="955" y="220"/>
                  </a:lnTo>
                  <a:lnTo>
                    <a:pt x="95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3070475" y="2834600"/>
              <a:ext cx="27875" cy="6000"/>
            </a:xfrm>
            <a:custGeom>
              <a:avLst/>
              <a:gdLst/>
              <a:ahLst/>
              <a:cxnLst/>
              <a:rect l="l" t="t" r="r" b="b"/>
              <a:pathLst>
                <a:path w="1115" h="240" extrusionOk="0">
                  <a:moveTo>
                    <a:pt x="0" y="1"/>
                  </a:moveTo>
                  <a:lnTo>
                    <a:pt x="0" y="240"/>
                  </a:lnTo>
                  <a:lnTo>
                    <a:pt x="1114" y="240"/>
                  </a:lnTo>
                  <a:lnTo>
                    <a:pt x="111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3074450" y="2691875"/>
              <a:ext cx="21400" cy="142750"/>
            </a:xfrm>
            <a:custGeom>
              <a:avLst/>
              <a:gdLst/>
              <a:ahLst/>
              <a:cxnLst/>
              <a:rect l="l" t="t" r="r" b="b"/>
              <a:pathLst>
                <a:path w="856" h="5710" extrusionOk="0">
                  <a:moveTo>
                    <a:pt x="159" y="1"/>
                  </a:moveTo>
                  <a:lnTo>
                    <a:pt x="0" y="5710"/>
                  </a:lnTo>
                  <a:lnTo>
                    <a:pt x="856" y="5710"/>
                  </a:lnTo>
                  <a:lnTo>
                    <a:pt x="69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3075925" y="2687400"/>
              <a:ext cx="18425" cy="4500"/>
            </a:xfrm>
            <a:custGeom>
              <a:avLst/>
              <a:gdLst/>
              <a:ahLst/>
              <a:cxnLst/>
              <a:rect l="l" t="t" r="r" b="b"/>
              <a:pathLst>
                <a:path w="737" h="180" extrusionOk="0">
                  <a:moveTo>
                    <a:pt x="1" y="1"/>
                  </a:moveTo>
                  <a:lnTo>
                    <a:pt x="1" y="180"/>
                  </a:lnTo>
                  <a:lnTo>
                    <a:pt x="737" y="180"/>
                  </a:lnTo>
                  <a:lnTo>
                    <a:pt x="73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3072950" y="2681925"/>
              <a:ext cx="24400" cy="5500"/>
            </a:xfrm>
            <a:custGeom>
              <a:avLst/>
              <a:gdLst/>
              <a:ahLst/>
              <a:cxnLst/>
              <a:rect l="l" t="t" r="r" b="b"/>
              <a:pathLst>
                <a:path w="976" h="220" extrusionOk="0">
                  <a:moveTo>
                    <a:pt x="1" y="1"/>
                  </a:moveTo>
                  <a:lnTo>
                    <a:pt x="1" y="220"/>
                  </a:lnTo>
                  <a:lnTo>
                    <a:pt x="975" y="220"/>
                  </a:lnTo>
                  <a:lnTo>
                    <a:pt x="97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2935700" y="2834600"/>
              <a:ext cx="27875" cy="6000"/>
            </a:xfrm>
            <a:custGeom>
              <a:avLst/>
              <a:gdLst/>
              <a:ahLst/>
              <a:cxnLst/>
              <a:rect l="l" t="t" r="r" b="b"/>
              <a:pathLst>
                <a:path w="1115" h="240" extrusionOk="0">
                  <a:moveTo>
                    <a:pt x="0" y="1"/>
                  </a:moveTo>
                  <a:lnTo>
                    <a:pt x="0" y="240"/>
                  </a:lnTo>
                  <a:lnTo>
                    <a:pt x="1114" y="240"/>
                  </a:lnTo>
                  <a:lnTo>
                    <a:pt x="111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2938675" y="2691875"/>
              <a:ext cx="21900" cy="142750"/>
            </a:xfrm>
            <a:custGeom>
              <a:avLst/>
              <a:gdLst/>
              <a:ahLst/>
              <a:cxnLst/>
              <a:rect l="l" t="t" r="r" b="b"/>
              <a:pathLst>
                <a:path w="876"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2940675"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2937175"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2799925" y="2834600"/>
              <a:ext cx="28375" cy="6000"/>
            </a:xfrm>
            <a:custGeom>
              <a:avLst/>
              <a:gdLst/>
              <a:ahLst/>
              <a:cxnLst/>
              <a:rect l="l" t="t" r="r" b="b"/>
              <a:pathLst>
                <a:path w="1135" h="240" extrusionOk="0">
                  <a:moveTo>
                    <a:pt x="0" y="1"/>
                  </a:moveTo>
                  <a:lnTo>
                    <a:pt x="0" y="240"/>
                  </a:lnTo>
                  <a:lnTo>
                    <a:pt x="1134" y="240"/>
                  </a:lnTo>
                  <a:lnTo>
                    <a:pt x="113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2803900" y="2691875"/>
              <a:ext cx="20925" cy="142750"/>
            </a:xfrm>
            <a:custGeom>
              <a:avLst/>
              <a:gdLst/>
              <a:ahLst/>
              <a:cxnLst/>
              <a:rect l="l" t="t" r="r" b="b"/>
              <a:pathLst>
                <a:path w="837" h="5710" extrusionOk="0">
                  <a:moveTo>
                    <a:pt x="140" y="1"/>
                  </a:moveTo>
                  <a:lnTo>
                    <a:pt x="1" y="5710"/>
                  </a:lnTo>
                  <a:lnTo>
                    <a:pt x="83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2805900"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2802400"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2857125" y="2538700"/>
              <a:ext cx="36325" cy="88550"/>
            </a:xfrm>
            <a:custGeom>
              <a:avLst/>
              <a:gdLst/>
              <a:ahLst/>
              <a:cxnLst/>
              <a:rect l="l" t="t" r="r" b="b"/>
              <a:pathLst>
                <a:path w="1453" h="3542" extrusionOk="0">
                  <a:moveTo>
                    <a:pt x="0" y="1"/>
                  </a:moveTo>
                  <a:lnTo>
                    <a:pt x="0" y="3542"/>
                  </a:lnTo>
                  <a:lnTo>
                    <a:pt x="1452" y="3542"/>
                  </a:lnTo>
                  <a:lnTo>
                    <a:pt x="145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2995375" y="2538700"/>
              <a:ext cx="35825" cy="88550"/>
            </a:xfrm>
            <a:custGeom>
              <a:avLst/>
              <a:gdLst/>
              <a:ahLst/>
              <a:cxnLst/>
              <a:rect l="l" t="t" r="r" b="b"/>
              <a:pathLst>
                <a:path w="1433" h="3542" extrusionOk="0">
                  <a:moveTo>
                    <a:pt x="0" y="1"/>
                  </a:moveTo>
                  <a:lnTo>
                    <a:pt x="0" y="3542"/>
                  </a:lnTo>
                  <a:lnTo>
                    <a:pt x="1433" y="3542"/>
                  </a:lnTo>
                  <a:lnTo>
                    <a:pt x="143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3132625" y="2538700"/>
              <a:ext cx="36325" cy="88550"/>
            </a:xfrm>
            <a:custGeom>
              <a:avLst/>
              <a:gdLst/>
              <a:ahLst/>
              <a:cxnLst/>
              <a:rect l="l" t="t" r="r" b="b"/>
              <a:pathLst>
                <a:path w="1453" h="3542" extrusionOk="0">
                  <a:moveTo>
                    <a:pt x="1" y="1"/>
                  </a:moveTo>
                  <a:lnTo>
                    <a:pt x="1" y="3542"/>
                  </a:lnTo>
                  <a:lnTo>
                    <a:pt x="1453" y="3542"/>
                  </a:lnTo>
                  <a:lnTo>
                    <a:pt x="145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3270875" y="2538700"/>
              <a:ext cx="35850" cy="88550"/>
            </a:xfrm>
            <a:custGeom>
              <a:avLst/>
              <a:gdLst/>
              <a:ahLst/>
              <a:cxnLst/>
              <a:rect l="l" t="t" r="r" b="b"/>
              <a:pathLst>
                <a:path w="1434" h="3542" extrusionOk="0">
                  <a:moveTo>
                    <a:pt x="1" y="1"/>
                  </a:moveTo>
                  <a:lnTo>
                    <a:pt x="1" y="3542"/>
                  </a:lnTo>
                  <a:lnTo>
                    <a:pt x="1433" y="3542"/>
                  </a:lnTo>
                  <a:lnTo>
                    <a:pt x="143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3408150" y="2538700"/>
              <a:ext cx="35825" cy="88550"/>
            </a:xfrm>
            <a:custGeom>
              <a:avLst/>
              <a:gdLst/>
              <a:ahLst/>
              <a:cxnLst/>
              <a:rect l="l" t="t" r="r" b="b"/>
              <a:pathLst>
                <a:path w="1433" h="3542" extrusionOk="0">
                  <a:moveTo>
                    <a:pt x="0" y="1"/>
                  </a:moveTo>
                  <a:lnTo>
                    <a:pt x="0" y="3542"/>
                  </a:lnTo>
                  <a:lnTo>
                    <a:pt x="1432" y="3542"/>
                  </a:lnTo>
                  <a:lnTo>
                    <a:pt x="143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2866575" y="2478025"/>
              <a:ext cx="17425" cy="17450"/>
            </a:xfrm>
            <a:custGeom>
              <a:avLst/>
              <a:gdLst/>
              <a:ahLst/>
              <a:cxnLst/>
              <a:rect l="l" t="t" r="r" b="b"/>
              <a:pathLst>
                <a:path w="697" h="698" extrusionOk="0">
                  <a:moveTo>
                    <a:pt x="338" y="1"/>
                  </a:moveTo>
                  <a:cubicBezTo>
                    <a:pt x="139" y="1"/>
                    <a:pt x="0" y="140"/>
                    <a:pt x="0" y="339"/>
                  </a:cubicBezTo>
                  <a:cubicBezTo>
                    <a:pt x="0" y="538"/>
                    <a:pt x="139" y="697"/>
                    <a:pt x="338" y="697"/>
                  </a:cubicBezTo>
                  <a:cubicBezTo>
                    <a:pt x="557" y="697"/>
                    <a:pt x="696" y="538"/>
                    <a:pt x="696" y="339"/>
                  </a:cubicBezTo>
                  <a:cubicBezTo>
                    <a:pt x="696" y="140"/>
                    <a:pt x="557" y="1"/>
                    <a:pt x="33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3004325" y="2478025"/>
              <a:ext cx="17425" cy="17450"/>
            </a:xfrm>
            <a:custGeom>
              <a:avLst/>
              <a:gdLst/>
              <a:ahLst/>
              <a:cxnLst/>
              <a:rect l="l" t="t" r="r" b="b"/>
              <a:pathLst>
                <a:path w="697" h="698" extrusionOk="0">
                  <a:moveTo>
                    <a:pt x="358" y="1"/>
                  </a:moveTo>
                  <a:cubicBezTo>
                    <a:pt x="159" y="1"/>
                    <a:pt x="0" y="160"/>
                    <a:pt x="0" y="339"/>
                  </a:cubicBezTo>
                  <a:cubicBezTo>
                    <a:pt x="0" y="538"/>
                    <a:pt x="159" y="697"/>
                    <a:pt x="358" y="697"/>
                  </a:cubicBezTo>
                  <a:cubicBezTo>
                    <a:pt x="557" y="697"/>
                    <a:pt x="697" y="538"/>
                    <a:pt x="697" y="339"/>
                  </a:cubicBezTo>
                  <a:cubicBezTo>
                    <a:pt x="697" y="160"/>
                    <a:pt x="557" y="1"/>
                    <a:pt x="35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3142075" y="2478025"/>
              <a:ext cx="17425" cy="17450"/>
            </a:xfrm>
            <a:custGeom>
              <a:avLst/>
              <a:gdLst/>
              <a:ahLst/>
              <a:cxnLst/>
              <a:rect l="l" t="t" r="r" b="b"/>
              <a:pathLst>
                <a:path w="697" h="698" extrusionOk="0">
                  <a:moveTo>
                    <a:pt x="339" y="1"/>
                  </a:moveTo>
                  <a:cubicBezTo>
                    <a:pt x="160" y="1"/>
                    <a:pt x="1" y="160"/>
                    <a:pt x="1" y="339"/>
                  </a:cubicBezTo>
                  <a:cubicBezTo>
                    <a:pt x="1" y="538"/>
                    <a:pt x="160" y="697"/>
                    <a:pt x="339" y="697"/>
                  </a:cubicBezTo>
                  <a:cubicBezTo>
                    <a:pt x="538" y="697"/>
                    <a:pt x="697" y="538"/>
                    <a:pt x="697" y="339"/>
                  </a:cubicBezTo>
                  <a:cubicBezTo>
                    <a:pt x="697" y="160"/>
                    <a:pt x="538" y="1"/>
                    <a:pt x="339"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279825" y="2478025"/>
              <a:ext cx="17450" cy="17450"/>
            </a:xfrm>
            <a:custGeom>
              <a:avLst/>
              <a:gdLst/>
              <a:ahLst/>
              <a:cxnLst/>
              <a:rect l="l" t="t" r="r" b="b"/>
              <a:pathLst>
                <a:path w="698" h="698" extrusionOk="0">
                  <a:moveTo>
                    <a:pt x="359" y="1"/>
                  </a:moveTo>
                  <a:cubicBezTo>
                    <a:pt x="160" y="1"/>
                    <a:pt x="1" y="160"/>
                    <a:pt x="1" y="339"/>
                  </a:cubicBezTo>
                  <a:cubicBezTo>
                    <a:pt x="1" y="538"/>
                    <a:pt x="160" y="697"/>
                    <a:pt x="359" y="697"/>
                  </a:cubicBezTo>
                  <a:cubicBezTo>
                    <a:pt x="538" y="697"/>
                    <a:pt x="697" y="538"/>
                    <a:pt x="697" y="339"/>
                  </a:cubicBezTo>
                  <a:cubicBezTo>
                    <a:pt x="697" y="160"/>
                    <a:pt x="538" y="1"/>
                    <a:pt x="359"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3418100" y="2478025"/>
              <a:ext cx="17425" cy="17450"/>
            </a:xfrm>
            <a:custGeom>
              <a:avLst/>
              <a:gdLst/>
              <a:ahLst/>
              <a:cxnLst/>
              <a:rect l="l" t="t" r="r" b="b"/>
              <a:pathLst>
                <a:path w="697" h="698" extrusionOk="0">
                  <a:moveTo>
                    <a:pt x="338" y="1"/>
                  </a:moveTo>
                  <a:cubicBezTo>
                    <a:pt x="159" y="1"/>
                    <a:pt x="0" y="160"/>
                    <a:pt x="0" y="339"/>
                  </a:cubicBezTo>
                  <a:cubicBezTo>
                    <a:pt x="0" y="538"/>
                    <a:pt x="159" y="697"/>
                    <a:pt x="338" y="697"/>
                  </a:cubicBezTo>
                  <a:cubicBezTo>
                    <a:pt x="537" y="697"/>
                    <a:pt x="696" y="538"/>
                    <a:pt x="696" y="339"/>
                  </a:cubicBezTo>
                  <a:cubicBezTo>
                    <a:pt x="696" y="160"/>
                    <a:pt x="537" y="1"/>
                    <a:pt x="33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3478750" y="2593400"/>
              <a:ext cx="24400" cy="4500"/>
            </a:xfrm>
            <a:custGeom>
              <a:avLst/>
              <a:gdLst/>
              <a:ahLst/>
              <a:cxnLst/>
              <a:rect l="l" t="t" r="r" b="b"/>
              <a:pathLst>
                <a:path w="976" h="180" extrusionOk="0">
                  <a:moveTo>
                    <a:pt x="1" y="1"/>
                  </a:moveTo>
                  <a:lnTo>
                    <a:pt x="1" y="180"/>
                  </a:lnTo>
                  <a:lnTo>
                    <a:pt x="976" y="180"/>
                  </a:lnTo>
                  <a:lnTo>
                    <a:pt x="97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3481250" y="2478025"/>
              <a:ext cx="18925" cy="115400"/>
            </a:xfrm>
            <a:custGeom>
              <a:avLst/>
              <a:gdLst/>
              <a:ahLst/>
              <a:cxnLst/>
              <a:rect l="l" t="t" r="r" b="b"/>
              <a:pathLst>
                <a:path w="757" h="4616" extrusionOk="0">
                  <a:moveTo>
                    <a:pt x="160" y="1"/>
                  </a:moveTo>
                  <a:lnTo>
                    <a:pt x="0" y="4616"/>
                  </a:lnTo>
                  <a:lnTo>
                    <a:pt x="75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3480750" y="2470075"/>
              <a:ext cx="20425" cy="4000"/>
            </a:xfrm>
            <a:custGeom>
              <a:avLst/>
              <a:gdLst/>
              <a:ahLst/>
              <a:cxnLst/>
              <a:rect l="l" t="t" r="r" b="b"/>
              <a:pathLst>
                <a:path w="817" h="160" extrusionOk="0">
                  <a:moveTo>
                    <a:pt x="1" y="1"/>
                  </a:moveTo>
                  <a:lnTo>
                    <a:pt x="1"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3481250" y="2597875"/>
              <a:ext cx="18925" cy="29375"/>
            </a:xfrm>
            <a:custGeom>
              <a:avLst/>
              <a:gdLst/>
              <a:ahLst/>
              <a:cxnLst/>
              <a:rect l="l" t="t" r="r" b="b"/>
              <a:pathLst>
                <a:path w="757" h="1175" extrusionOk="0">
                  <a:moveTo>
                    <a:pt x="0" y="1"/>
                  </a:moveTo>
                  <a:lnTo>
                    <a:pt x="0" y="1175"/>
                  </a:lnTo>
                  <a:lnTo>
                    <a:pt x="756" y="1175"/>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3479750" y="2474050"/>
              <a:ext cx="22900" cy="7500"/>
            </a:xfrm>
            <a:custGeom>
              <a:avLst/>
              <a:gdLst/>
              <a:ahLst/>
              <a:cxnLst/>
              <a:rect l="l" t="t" r="r" b="b"/>
              <a:pathLst>
                <a:path w="916" h="300" extrusionOk="0">
                  <a:moveTo>
                    <a:pt x="140" y="1"/>
                  </a:moveTo>
                  <a:cubicBezTo>
                    <a:pt x="60" y="1"/>
                    <a:pt x="1" y="80"/>
                    <a:pt x="1" y="160"/>
                  </a:cubicBezTo>
                  <a:cubicBezTo>
                    <a:pt x="1" y="239"/>
                    <a:pt x="60" y="299"/>
                    <a:pt x="140" y="299"/>
                  </a:cubicBezTo>
                  <a:cubicBezTo>
                    <a:pt x="220" y="299"/>
                    <a:pt x="299" y="239"/>
                    <a:pt x="299" y="160"/>
                  </a:cubicBezTo>
                  <a:lnTo>
                    <a:pt x="598" y="160"/>
                  </a:lnTo>
                  <a:cubicBezTo>
                    <a:pt x="598" y="239"/>
                    <a:pt x="657" y="299"/>
                    <a:pt x="737" y="299"/>
                  </a:cubicBezTo>
                  <a:cubicBezTo>
                    <a:pt x="816" y="299"/>
                    <a:pt x="876" y="239"/>
                    <a:pt x="876" y="160"/>
                  </a:cubicBezTo>
                  <a:cubicBezTo>
                    <a:pt x="916" y="80"/>
                    <a:pt x="836" y="1"/>
                    <a:pt x="737"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3344000" y="2593400"/>
              <a:ext cx="24375" cy="4500"/>
            </a:xfrm>
            <a:custGeom>
              <a:avLst/>
              <a:gdLst/>
              <a:ahLst/>
              <a:cxnLst/>
              <a:rect l="l" t="t" r="r" b="b"/>
              <a:pathLst>
                <a:path w="975"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3346475" y="2478025"/>
              <a:ext cx="18925" cy="115400"/>
            </a:xfrm>
            <a:custGeom>
              <a:avLst/>
              <a:gdLst/>
              <a:ahLst/>
              <a:cxnLst/>
              <a:rect l="l" t="t" r="r" b="b"/>
              <a:pathLst>
                <a:path w="757" h="4616" extrusionOk="0">
                  <a:moveTo>
                    <a:pt x="160" y="1"/>
                  </a:moveTo>
                  <a:lnTo>
                    <a:pt x="1" y="4616"/>
                  </a:lnTo>
                  <a:lnTo>
                    <a:pt x="75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3345975" y="2470075"/>
              <a:ext cx="20425" cy="4000"/>
            </a:xfrm>
            <a:custGeom>
              <a:avLst/>
              <a:gdLst/>
              <a:ahLst/>
              <a:cxnLst/>
              <a:rect l="l" t="t" r="r" b="b"/>
              <a:pathLst>
                <a:path w="817" h="160" extrusionOk="0">
                  <a:moveTo>
                    <a:pt x="1" y="1"/>
                  </a:moveTo>
                  <a:lnTo>
                    <a:pt x="1"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3346475" y="2597875"/>
              <a:ext cx="18925" cy="29375"/>
            </a:xfrm>
            <a:custGeom>
              <a:avLst/>
              <a:gdLst/>
              <a:ahLst/>
              <a:cxnLst/>
              <a:rect l="l" t="t" r="r" b="b"/>
              <a:pathLst>
                <a:path w="757" h="1175" extrusionOk="0">
                  <a:moveTo>
                    <a:pt x="1" y="1"/>
                  </a:moveTo>
                  <a:lnTo>
                    <a:pt x="1" y="1175"/>
                  </a:lnTo>
                  <a:lnTo>
                    <a:pt x="756" y="1175"/>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344475" y="2474050"/>
              <a:ext cx="22425" cy="7500"/>
            </a:xfrm>
            <a:custGeom>
              <a:avLst/>
              <a:gdLst/>
              <a:ahLst/>
              <a:cxnLst/>
              <a:rect l="l" t="t" r="r" b="b"/>
              <a:pathLst>
                <a:path w="897" h="300" extrusionOk="0">
                  <a:moveTo>
                    <a:pt x="160" y="1"/>
                  </a:moveTo>
                  <a:cubicBezTo>
                    <a:pt x="81" y="1"/>
                    <a:pt x="1" y="80"/>
                    <a:pt x="1" y="160"/>
                  </a:cubicBezTo>
                  <a:cubicBezTo>
                    <a:pt x="1" y="239"/>
                    <a:pt x="81" y="299"/>
                    <a:pt x="160" y="299"/>
                  </a:cubicBezTo>
                  <a:cubicBezTo>
                    <a:pt x="240" y="299"/>
                    <a:pt x="299" y="239"/>
                    <a:pt x="299" y="160"/>
                  </a:cubicBezTo>
                  <a:lnTo>
                    <a:pt x="598" y="160"/>
                  </a:lnTo>
                  <a:cubicBezTo>
                    <a:pt x="598" y="239"/>
                    <a:pt x="677" y="299"/>
                    <a:pt x="757" y="299"/>
                  </a:cubicBezTo>
                  <a:cubicBezTo>
                    <a:pt x="817" y="299"/>
                    <a:pt x="896" y="239"/>
                    <a:pt x="896" y="160"/>
                  </a:cubicBezTo>
                  <a:cubicBezTo>
                    <a:pt x="896" y="80"/>
                    <a:pt x="836" y="1"/>
                    <a:pt x="757"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208725" y="2593400"/>
              <a:ext cx="23900" cy="4500"/>
            </a:xfrm>
            <a:custGeom>
              <a:avLst/>
              <a:gdLst/>
              <a:ahLst/>
              <a:cxnLst/>
              <a:rect l="l" t="t" r="r" b="b"/>
              <a:pathLst>
                <a:path w="956" h="180" extrusionOk="0">
                  <a:moveTo>
                    <a:pt x="0" y="1"/>
                  </a:moveTo>
                  <a:lnTo>
                    <a:pt x="0" y="180"/>
                  </a:lnTo>
                  <a:lnTo>
                    <a:pt x="955" y="180"/>
                  </a:lnTo>
                  <a:lnTo>
                    <a:pt x="95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3211700" y="2478025"/>
              <a:ext cx="17925" cy="115400"/>
            </a:xfrm>
            <a:custGeom>
              <a:avLst/>
              <a:gdLst/>
              <a:ahLst/>
              <a:cxnLst/>
              <a:rect l="l" t="t" r="r" b="b"/>
              <a:pathLst>
                <a:path w="717" h="4616" extrusionOk="0">
                  <a:moveTo>
                    <a:pt x="140" y="1"/>
                  </a:moveTo>
                  <a:lnTo>
                    <a:pt x="1" y="4616"/>
                  </a:lnTo>
                  <a:lnTo>
                    <a:pt x="717"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3210200" y="2470075"/>
              <a:ext cx="20925" cy="4000"/>
            </a:xfrm>
            <a:custGeom>
              <a:avLst/>
              <a:gdLst/>
              <a:ahLst/>
              <a:cxnLst/>
              <a:rect l="l" t="t" r="r" b="b"/>
              <a:pathLst>
                <a:path w="837" h="160" extrusionOk="0">
                  <a:moveTo>
                    <a:pt x="1" y="1"/>
                  </a:moveTo>
                  <a:lnTo>
                    <a:pt x="1" y="160"/>
                  </a:lnTo>
                  <a:lnTo>
                    <a:pt x="836" y="160"/>
                  </a:lnTo>
                  <a:lnTo>
                    <a:pt x="83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211700" y="2597875"/>
              <a:ext cx="18425" cy="29375"/>
            </a:xfrm>
            <a:custGeom>
              <a:avLst/>
              <a:gdLst/>
              <a:ahLst/>
              <a:cxnLst/>
              <a:rect l="l" t="t" r="r" b="b"/>
              <a:pathLst>
                <a:path w="737" h="1175" extrusionOk="0">
                  <a:moveTo>
                    <a:pt x="1" y="1"/>
                  </a:moveTo>
                  <a:lnTo>
                    <a:pt x="1" y="1175"/>
                  </a:lnTo>
                  <a:lnTo>
                    <a:pt x="737" y="1175"/>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209725" y="2474050"/>
              <a:ext cx="22400" cy="7500"/>
            </a:xfrm>
            <a:custGeom>
              <a:avLst/>
              <a:gdLst/>
              <a:ahLst/>
              <a:cxnLst/>
              <a:rect l="l" t="t" r="r" b="b"/>
              <a:pathLst>
                <a:path w="896" h="300" extrusionOk="0">
                  <a:moveTo>
                    <a:pt x="159" y="1"/>
                  </a:moveTo>
                  <a:cubicBezTo>
                    <a:pt x="80" y="1"/>
                    <a:pt x="0" y="80"/>
                    <a:pt x="0" y="160"/>
                  </a:cubicBezTo>
                  <a:cubicBezTo>
                    <a:pt x="0" y="239"/>
                    <a:pt x="80" y="299"/>
                    <a:pt x="159" y="299"/>
                  </a:cubicBezTo>
                  <a:cubicBezTo>
                    <a:pt x="219" y="299"/>
                    <a:pt x="298" y="239"/>
                    <a:pt x="298" y="160"/>
                  </a:cubicBezTo>
                  <a:lnTo>
                    <a:pt x="597" y="160"/>
                  </a:lnTo>
                  <a:cubicBezTo>
                    <a:pt x="597" y="239"/>
                    <a:pt x="676" y="299"/>
                    <a:pt x="736" y="299"/>
                  </a:cubicBezTo>
                  <a:cubicBezTo>
                    <a:pt x="816" y="299"/>
                    <a:pt x="895" y="239"/>
                    <a:pt x="895" y="160"/>
                  </a:cubicBezTo>
                  <a:cubicBezTo>
                    <a:pt x="895" y="80"/>
                    <a:pt x="81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3073450" y="2593400"/>
              <a:ext cx="24400" cy="4500"/>
            </a:xfrm>
            <a:custGeom>
              <a:avLst/>
              <a:gdLst/>
              <a:ahLst/>
              <a:cxnLst/>
              <a:rect l="l" t="t" r="r" b="b"/>
              <a:pathLst>
                <a:path w="976"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3076925" y="2478025"/>
              <a:ext cx="17925" cy="115400"/>
            </a:xfrm>
            <a:custGeom>
              <a:avLst/>
              <a:gdLst/>
              <a:ahLst/>
              <a:cxnLst/>
              <a:rect l="l" t="t" r="r" b="b"/>
              <a:pathLst>
                <a:path w="717" h="4616" extrusionOk="0">
                  <a:moveTo>
                    <a:pt x="120" y="1"/>
                  </a:moveTo>
                  <a:lnTo>
                    <a:pt x="1" y="4616"/>
                  </a:lnTo>
                  <a:lnTo>
                    <a:pt x="717" y="4616"/>
                  </a:lnTo>
                  <a:lnTo>
                    <a:pt x="55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3075450"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3076925" y="2597875"/>
              <a:ext cx="18425" cy="29375"/>
            </a:xfrm>
            <a:custGeom>
              <a:avLst/>
              <a:gdLst/>
              <a:ahLst/>
              <a:cxnLst/>
              <a:rect l="l" t="t" r="r" b="b"/>
              <a:pathLst>
                <a:path w="737" h="1175" extrusionOk="0">
                  <a:moveTo>
                    <a:pt x="1" y="1"/>
                  </a:moveTo>
                  <a:lnTo>
                    <a:pt x="1" y="1175"/>
                  </a:lnTo>
                  <a:lnTo>
                    <a:pt x="737" y="1175"/>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3074450" y="2474050"/>
              <a:ext cx="22900" cy="7500"/>
            </a:xfrm>
            <a:custGeom>
              <a:avLst/>
              <a:gdLst/>
              <a:ahLst/>
              <a:cxnLst/>
              <a:rect l="l" t="t" r="r" b="b"/>
              <a:pathLst>
                <a:path w="916" h="300" extrusionOk="0">
                  <a:moveTo>
                    <a:pt x="139" y="1"/>
                  </a:moveTo>
                  <a:cubicBezTo>
                    <a:pt x="60" y="1"/>
                    <a:pt x="0" y="80"/>
                    <a:pt x="0" y="160"/>
                  </a:cubicBezTo>
                  <a:cubicBezTo>
                    <a:pt x="0" y="239"/>
                    <a:pt x="60" y="299"/>
                    <a:pt x="139" y="299"/>
                  </a:cubicBezTo>
                  <a:cubicBezTo>
                    <a:pt x="219" y="299"/>
                    <a:pt x="279" y="239"/>
                    <a:pt x="279" y="160"/>
                  </a:cubicBezTo>
                  <a:lnTo>
                    <a:pt x="577" y="160"/>
                  </a:lnTo>
                  <a:cubicBezTo>
                    <a:pt x="577" y="239"/>
                    <a:pt x="657" y="299"/>
                    <a:pt x="736" y="299"/>
                  </a:cubicBezTo>
                  <a:cubicBezTo>
                    <a:pt x="816" y="299"/>
                    <a:pt x="876" y="239"/>
                    <a:pt x="876" y="160"/>
                  </a:cubicBezTo>
                  <a:cubicBezTo>
                    <a:pt x="915" y="80"/>
                    <a:pt x="836" y="1"/>
                    <a:pt x="73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2938675" y="2593400"/>
              <a:ext cx="24400" cy="4500"/>
            </a:xfrm>
            <a:custGeom>
              <a:avLst/>
              <a:gdLst/>
              <a:ahLst/>
              <a:cxnLst/>
              <a:rect l="l" t="t" r="r" b="b"/>
              <a:pathLst>
                <a:path w="976" h="180" extrusionOk="0">
                  <a:moveTo>
                    <a:pt x="1" y="1"/>
                  </a:moveTo>
                  <a:lnTo>
                    <a:pt x="1"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2941150" y="2478025"/>
              <a:ext cx="18925" cy="115400"/>
            </a:xfrm>
            <a:custGeom>
              <a:avLst/>
              <a:gdLst/>
              <a:ahLst/>
              <a:cxnLst/>
              <a:rect l="l" t="t" r="r" b="b"/>
              <a:pathLst>
                <a:path w="757" h="4616" extrusionOk="0">
                  <a:moveTo>
                    <a:pt x="160" y="1"/>
                  </a:moveTo>
                  <a:lnTo>
                    <a:pt x="1" y="4616"/>
                  </a:lnTo>
                  <a:lnTo>
                    <a:pt x="757" y="4616"/>
                  </a:lnTo>
                  <a:lnTo>
                    <a:pt x="59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2940675"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2941150" y="2597875"/>
              <a:ext cx="18925" cy="29375"/>
            </a:xfrm>
            <a:custGeom>
              <a:avLst/>
              <a:gdLst/>
              <a:ahLst/>
              <a:cxnLst/>
              <a:rect l="l" t="t" r="r" b="b"/>
              <a:pathLst>
                <a:path w="757" h="1175" extrusionOk="0">
                  <a:moveTo>
                    <a:pt x="1" y="1"/>
                  </a:moveTo>
                  <a:lnTo>
                    <a:pt x="1" y="1175"/>
                  </a:lnTo>
                  <a:lnTo>
                    <a:pt x="757" y="1175"/>
                  </a:lnTo>
                  <a:lnTo>
                    <a:pt x="75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2939175" y="2474050"/>
              <a:ext cx="22400" cy="7500"/>
            </a:xfrm>
            <a:custGeom>
              <a:avLst/>
              <a:gdLst/>
              <a:ahLst/>
              <a:cxnLst/>
              <a:rect l="l" t="t" r="r" b="b"/>
              <a:pathLst>
                <a:path w="896" h="300" extrusionOk="0">
                  <a:moveTo>
                    <a:pt x="160" y="1"/>
                  </a:moveTo>
                  <a:cubicBezTo>
                    <a:pt x="80" y="1"/>
                    <a:pt x="0" y="80"/>
                    <a:pt x="0" y="160"/>
                  </a:cubicBezTo>
                  <a:cubicBezTo>
                    <a:pt x="0" y="239"/>
                    <a:pt x="80" y="299"/>
                    <a:pt x="160" y="299"/>
                  </a:cubicBezTo>
                  <a:cubicBezTo>
                    <a:pt x="219" y="299"/>
                    <a:pt x="299" y="239"/>
                    <a:pt x="299" y="160"/>
                  </a:cubicBezTo>
                  <a:lnTo>
                    <a:pt x="597" y="160"/>
                  </a:lnTo>
                  <a:cubicBezTo>
                    <a:pt x="597" y="239"/>
                    <a:pt x="677" y="299"/>
                    <a:pt x="756" y="299"/>
                  </a:cubicBezTo>
                  <a:cubicBezTo>
                    <a:pt x="816" y="299"/>
                    <a:pt x="896" y="239"/>
                    <a:pt x="896" y="160"/>
                  </a:cubicBezTo>
                  <a:cubicBezTo>
                    <a:pt x="896" y="80"/>
                    <a:pt x="85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2803400" y="2593400"/>
              <a:ext cx="23900" cy="4500"/>
            </a:xfrm>
            <a:custGeom>
              <a:avLst/>
              <a:gdLst/>
              <a:ahLst/>
              <a:cxnLst/>
              <a:rect l="l" t="t" r="r" b="b"/>
              <a:pathLst>
                <a:path w="956" h="180" extrusionOk="0">
                  <a:moveTo>
                    <a:pt x="1" y="1"/>
                  </a:moveTo>
                  <a:lnTo>
                    <a:pt x="1" y="180"/>
                  </a:lnTo>
                  <a:lnTo>
                    <a:pt x="956" y="180"/>
                  </a:lnTo>
                  <a:lnTo>
                    <a:pt x="9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2806400" y="2478025"/>
              <a:ext cx="17925" cy="115400"/>
            </a:xfrm>
            <a:custGeom>
              <a:avLst/>
              <a:gdLst/>
              <a:ahLst/>
              <a:cxnLst/>
              <a:rect l="l" t="t" r="r" b="b"/>
              <a:pathLst>
                <a:path w="717" h="4616" extrusionOk="0">
                  <a:moveTo>
                    <a:pt x="139" y="1"/>
                  </a:moveTo>
                  <a:lnTo>
                    <a:pt x="0" y="4616"/>
                  </a:lnTo>
                  <a:lnTo>
                    <a:pt x="71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2804900"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2806400" y="2597875"/>
              <a:ext cx="18425" cy="29375"/>
            </a:xfrm>
            <a:custGeom>
              <a:avLst/>
              <a:gdLst/>
              <a:ahLst/>
              <a:cxnLst/>
              <a:rect l="l" t="t" r="r" b="b"/>
              <a:pathLst>
                <a:path w="737" h="1175" extrusionOk="0">
                  <a:moveTo>
                    <a:pt x="0" y="1"/>
                  </a:moveTo>
                  <a:lnTo>
                    <a:pt x="0" y="1175"/>
                  </a:lnTo>
                  <a:lnTo>
                    <a:pt x="736" y="1175"/>
                  </a:lnTo>
                  <a:lnTo>
                    <a:pt x="73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2804400" y="2474050"/>
              <a:ext cx="22400" cy="7500"/>
            </a:xfrm>
            <a:custGeom>
              <a:avLst/>
              <a:gdLst/>
              <a:ahLst/>
              <a:cxnLst/>
              <a:rect l="l" t="t" r="r" b="b"/>
              <a:pathLst>
                <a:path w="896" h="300" extrusionOk="0">
                  <a:moveTo>
                    <a:pt x="160" y="1"/>
                  </a:moveTo>
                  <a:cubicBezTo>
                    <a:pt x="80" y="1"/>
                    <a:pt x="0" y="80"/>
                    <a:pt x="0" y="160"/>
                  </a:cubicBezTo>
                  <a:cubicBezTo>
                    <a:pt x="0" y="239"/>
                    <a:pt x="80" y="299"/>
                    <a:pt x="160" y="299"/>
                  </a:cubicBezTo>
                  <a:cubicBezTo>
                    <a:pt x="219" y="299"/>
                    <a:pt x="299" y="239"/>
                    <a:pt x="299" y="160"/>
                  </a:cubicBezTo>
                  <a:lnTo>
                    <a:pt x="597" y="160"/>
                  </a:lnTo>
                  <a:cubicBezTo>
                    <a:pt x="597" y="239"/>
                    <a:pt x="677" y="299"/>
                    <a:pt x="737" y="299"/>
                  </a:cubicBezTo>
                  <a:cubicBezTo>
                    <a:pt x="816" y="299"/>
                    <a:pt x="896" y="239"/>
                    <a:pt x="896" y="160"/>
                  </a:cubicBezTo>
                  <a:cubicBezTo>
                    <a:pt x="896" y="80"/>
                    <a:pt x="81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3478750" y="2381550"/>
              <a:ext cx="24400" cy="4500"/>
            </a:xfrm>
            <a:custGeom>
              <a:avLst/>
              <a:gdLst/>
              <a:ahLst/>
              <a:cxnLst/>
              <a:rect l="l" t="t" r="r" b="b"/>
              <a:pathLst>
                <a:path w="976" h="180" extrusionOk="0">
                  <a:moveTo>
                    <a:pt x="1" y="1"/>
                  </a:moveTo>
                  <a:lnTo>
                    <a:pt x="1" y="180"/>
                  </a:lnTo>
                  <a:lnTo>
                    <a:pt x="976" y="180"/>
                  </a:lnTo>
                  <a:lnTo>
                    <a:pt x="97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3481250" y="2266675"/>
              <a:ext cx="18925" cy="114900"/>
            </a:xfrm>
            <a:custGeom>
              <a:avLst/>
              <a:gdLst/>
              <a:ahLst/>
              <a:cxnLst/>
              <a:rect l="l" t="t" r="r" b="b"/>
              <a:pathLst>
                <a:path w="757" h="4596" extrusionOk="0">
                  <a:moveTo>
                    <a:pt x="160" y="0"/>
                  </a:moveTo>
                  <a:lnTo>
                    <a:pt x="0" y="4596"/>
                  </a:lnTo>
                  <a:lnTo>
                    <a:pt x="75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3480750" y="2257725"/>
              <a:ext cx="20425" cy="4500"/>
            </a:xfrm>
            <a:custGeom>
              <a:avLst/>
              <a:gdLst/>
              <a:ahLst/>
              <a:cxnLst/>
              <a:rect l="l" t="t" r="r" b="b"/>
              <a:pathLst>
                <a:path w="817" h="180" extrusionOk="0">
                  <a:moveTo>
                    <a:pt x="1" y="0"/>
                  </a:moveTo>
                  <a:lnTo>
                    <a:pt x="1"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3481250" y="2386025"/>
              <a:ext cx="18925" cy="28875"/>
            </a:xfrm>
            <a:custGeom>
              <a:avLst/>
              <a:gdLst/>
              <a:ahLst/>
              <a:cxnLst/>
              <a:rect l="l" t="t" r="r" b="b"/>
              <a:pathLst>
                <a:path w="757" h="1155" extrusionOk="0">
                  <a:moveTo>
                    <a:pt x="0" y="1"/>
                  </a:moveTo>
                  <a:lnTo>
                    <a:pt x="0" y="1154"/>
                  </a:lnTo>
                  <a:lnTo>
                    <a:pt x="756" y="1154"/>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479750" y="2262700"/>
              <a:ext cx="22900" cy="7475"/>
            </a:xfrm>
            <a:custGeom>
              <a:avLst/>
              <a:gdLst/>
              <a:ahLst/>
              <a:cxnLst/>
              <a:rect l="l" t="t" r="r" b="b"/>
              <a:pathLst>
                <a:path w="916" h="299" extrusionOk="0">
                  <a:moveTo>
                    <a:pt x="140" y="0"/>
                  </a:moveTo>
                  <a:cubicBezTo>
                    <a:pt x="60" y="0"/>
                    <a:pt x="1" y="80"/>
                    <a:pt x="1" y="159"/>
                  </a:cubicBezTo>
                  <a:cubicBezTo>
                    <a:pt x="1" y="239"/>
                    <a:pt x="60" y="299"/>
                    <a:pt x="140" y="299"/>
                  </a:cubicBezTo>
                  <a:cubicBezTo>
                    <a:pt x="220" y="299"/>
                    <a:pt x="299" y="239"/>
                    <a:pt x="299" y="159"/>
                  </a:cubicBezTo>
                  <a:lnTo>
                    <a:pt x="598" y="159"/>
                  </a:lnTo>
                  <a:cubicBezTo>
                    <a:pt x="598" y="239"/>
                    <a:pt x="657" y="299"/>
                    <a:pt x="737" y="299"/>
                  </a:cubicBezTo>
                  <a:cubicBezTo>
                    <a:pt x="816" y="299"/>
                    <a:pt x="876" y="239"/>
                    <a:pt x="876" y="159"/>
                  </a:cubicBezTo>
                  <a:cubicBezTo>
                    <a:pt x="916" y="60"/>
                    <a:pt x="836" y="0"/>
                    <a:pt x="737"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3344000" y="2381550"/>
              <a:ext cx="24375" cy="4500"/>
            </a:xfrm>
            <a:custGeom>
              <a:avLst/>
              <a:gdLst/>
              <a:ahLst/>
              <a:cxnLst/>
              <a:rect l="l" t="t" r="r" b="b"/>
              <a:pathLst>
                <a:path w="975"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3346475" y="2266675"/>
              <a:ext cx="18925" cy="114900"/>
            </a:xfrm>
            <a:custGeom>
              <a:avLst/>
              <a:gdLst/>
              <a:ahLst/>
              <a:cxnLst/>
              <a:rect l="l" t="t" r="r" b="b"/>
              <a:pathLst>
                <a:path w="757" h="4596" extrusionOk="0">
                  <a:moveTo>
                    <a:pt x="160" y="0"/>
                  </a:moveTo>
                  <a:lnTo>
                    <a:pt x="1" y="4596"/>
                  </a:lnTo>
                  <a:lnTo>
                    <a:pt x="75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3345975" y="2257725"/>
              <a:ext cx="20425" cy="4500"/>
            </a:xfrm>
            <a:custGeom>
              <a:avLst/>
              <a:gdLst/>
              <a:ahLst/>
              <a:cxnLst/>
              <a:rect l="l" t="t" r="r" b="b"/>
              <a:pathLst>
                <a:path w="817" h="180" extrusionOk="0">
                  <a:moveTo>
                    <a:pt x="1" y="0"/>
                  </a:moveTo>
                  <a:lnTo>
                    <a:pt x="1"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3346475" y="2386025"/>
              <a:ext cx="18925" cy="28875"/>
            </a:xfrm>
            <a:custGeom>
              <a:avLst/>
              <a:gdLst/>
              <a:ahLst/>
              <a:cxnLst/>
              <a:rect l="l" t="t" r="r" b="b"/>
              <a:pathLst>
                <a:path w="757" h="1155" extrusionOk="0">
                  <a:moveTo>
                    <a:pt x="1" y="1"/>
                  </a:moveTo>
                  <a:lnTo>
                    <a:pt x="1" y="1154"/>
                  </a:lnTo>
                  <a:lnTo>
                    <a:pt x="756" y="1154"/>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3344475" y="2262700"/>
              <a:ext cx="22425" cy="7475"/>
            </a:xfrm>
            <a:custGeom>
              <a:avLst/>
              <a:gdLst/>
              <a:ahLst/>
              <a:cxnLst/>
              <a:rect l="l" t="t" r="r" b="b"/>
              <a:pathLst>
                <a:path w="897" h="299" extrusionOk="0">
                  <a:moveTo>
                    <a:pt x="160" y="0"/>
                  </a:moveTo>
                  <a:cubicBezTo>
                    <a:pt x="81" y="0"/>
                    <a:pt x="1" y="80"/>
                    <a:pt x="1" y="159"/>
                  </a:cubicBezTo>
                  <a:cubicBezTo>
                    <a:pt x="1" y="239"/>
                    <a:pt x="81" y="299"/>
                    <a:pt x="160" y="299"/>
                  </a:cubicBezTo>
                  <a:cubicBezTo>
                    <a:pt x="240" y="299"/>
                    <a:pt x="299" y="239"/>
                    <a:pt x="299" y="159"/>
                  </a:cubicBezTo>
                  <a:lnTo>
                    <a:pt x="598" y="159"/>
                  </a:lnTo>
                  <a:cubicBezTo>
                    <a:pt x="598" y="239"/>
                    <a:pt x="677" y="299"/>
                    <a:pt x="757" y="299"/>
                  </a:cubicBezTo>
                  <a:cubicBezTo>
                    <a:pt x="817" y="299"/>
                    <a:pt x="896" y="239"/>
                    <a:pt x="896" y="159"/>
                  </a:cubicBezTo>
                  <a:cubicBezTo>
                    <a:pt x="896" y="60"/>
                    <a:pt x="836" y="0"/>
                    <a:pt x="757"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3208725" y="2381550"/>
              <a:ext cx="23900" cy="4500"/>
            </a:xfrm>
            <a:custGeom>
              <a:avLst/>
              <a:gdLst/>
              <a:ahLst/>
              <a:cxnLst/>
              <a:rect l="l" t="t" r="r" b="b"/>
              <a:pathLst>
                <a:path w="956" h="180" extrusionOk="0">
                  <a:moveTo>
                    <a:pt x="0" y="1"/>
                  </a:moveTo>
                  <a:lnTo>
                    <a:pt x="0" y="180"/>
                  </a:lnTo>
                  <a:lnTo>
                    <a:pt x="955" y="180"/>
                  </a:lnTo>
                  <a:lnTo>
                    <a:pt x="95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3211700" y="2266675"/>
              <a:ext cx="17925" cy="114900"/>
            </a:xfrm>
            <a:custGeom>
              <a:avLst/>
              <a:gdLst/>
              <a:ahLst/>
              <a:cxnLst/>
              <a:rect l="l" t="t" r="r" b="b"/>
              <a:pathLst>
                <a:path w="717" h="4596" extrusionOk="0">
                  <a:moveTo>
                    <a:pt x="140" y="0"/>
                  </a:moveTo>
                  <a:lnTo>
                    <a:pt x="1" y="4596"/>
                  </a:lnTo>
                  <a:lnTo>
                    <a:pt x="717"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3210200" y="2257725"/>
              <a:ext cx="20925" cy="4500"/>
            </a:xfrm>
            <a:custGeom>
              <a:avLst/>
              <a:gdLst/>
              <a:ahLst/>
              <a:cxnLst/>
              <a:rect l="l" t="t" r="r" b="b"/>
              <a:pathLst>
                <a:path w="837" h="180" extrusionOk="0">
                  <a:moveTo>
                    <a:pt x="1" y="0"/>
                  </a:moveTo>
                  <a:lnTo>
                    <a:pt x="1" y="179"/>
                  </a:lnTo>
                  <a:lnTo>
                    <a:pt x="836" y="179"/>
                  </a:lnTo>
                  <a:lnTo>
                    <a:pt x="83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3211700" y="2386025"/>
              <a:ext cx="18425" cy="28875"/>
            </a:xfrm>
            <a:custGeom>
              <a:avLst/>
              <a:gdLst/>
              <a:ahLst/>
              <a:cxnLst/>
              <a:rect l="l" t="t" r="r" b="b"/>
              <a:pathLst>
                <a:path w="737" h="1155" extrusionOk="0">
                  <a:moveTo>
                    <a:pt x="1" y="1"/>
                  </a:moveTo>
                  <a:lnTo>
                    <a:pt x="1" y="1154"/>
                  </a:lnTo>
                  <a:lnTo>
                    <a:pt x="737" y="1154"/>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209725" y="2262700"/>
              <a:ext cx="22400" cy="7475"/>
            </a:xfrm>
            <a:custGeom>
              <a:avLst/>
              <a:gdLst/>
              <a:ahLst/>
              <a:cxnLst/>
              <a:rect l="l" t="t" r="r" b="b"/>
              <a:pathLst>
                <a:path w="896" h="299" extrusionOk="0">
                  <a:moveTo>
                    <a:pt x="159" y="0"/>
                  </a:moveTo>
                  <a:cubicBezTo>
                    <a:pt x="80" y="0"/>
                    <a:pt x="0" y="80"/>
                    <a:pt x="0" y="159"/>
                  </a:cubicBezTo>
                  <a:cubicBezTo>
                    <a:pt x="0" y="239"/>
                    <a:pt x="80" y="299"/>
                    <a:pt x="159" y="299"/>
                  </a:cubicBezTo>
                  <a:cubicBezTo>
                    <a:pt x="219" y="299"/>
                    <a:pt x="298" y="239"/>
                    <a:pt x="298" y="159"/>
                  </a:cubicBezTo>
                  <a:lnTo>
                    <a:pt x="597" y="159"/>
                  </a:lnTo>
                  <a:cubicBezTo>
                    <a:pt x="597" y="239"/>
                    <a:pt x="676" y="299"/>
                    <a:pt x="736" y="299"/>
                  </a:cubicBezTo>
                  <a:cubicBezTo>
                    <a:pt x="816" y="299"/>
                    <a:pt x="895" y="239"/>
                    <a:pt x="895" y="159"/>
                  </a:cubicBezTo>
                  <a:cubicBezTo>
                    <a:pt x="895" y="60"/>
                    <a:pt x="81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3073450" y="2381550"/>
              <a:ext cx="24400" cy="4500"/>
            </a:xfrm>
            <a:custGeom>
              <a:avLst/>
              <a:gdLst/>
              <a:ahLst/>
              <a:cxnLst/>
              <a:rect l="l" t="t" r="r" b="b"/>
              <a:pathLst>
                <a:path w="976"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3076925" y="2266675"/>
              <a:ext cx="17925" cy="114900"/>
            </a:xfrm>
            <a:custGeom>
              <a:avLst/>
              <a:gdLst/>
              <a:ahLst/>
              <a:cxnLst/>
              <a:rect l="l" t="t" r="r" b="b"/>
              <a:pathLst>
                <a:path w="717" h="4596" extrusionOk="0">
                  <a:moveTo>
                    <a:pt x="120" y="0"/>
                  </a:moveTo>
                  <a:lnTo>
                    <a:pt x="1" y="4596"/>
                  </a:lnTo>
                  <a:lnTo>
                    <a:pt x="717" y="4596"/>
                  </a:lnTo>
                  <a:lnTo>
                    <a:pt x="55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3075450"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3076925" y="2386025"/>
              <a:ext cx="18425" cy="28875"/>
            </a:xfrm>
            <a:custGeom>
              <a:avLst/>
              <a:gdLst/>
              <a:ahLst/>
              <a:cxnLst/>
              <a:rect l="l" t="t" r="r" b="b"/>
              <a:pathLst>
                <a:path w="737" h="1155" extrusionOk="0">
                  <a:moveTo>
                    <a:pt x="1" y="1"/>
                  </a:moveTo>
                  <a:lnTo>
                    <a:pt x="1" y="1154"/>
                  </a:lnTo>
                  <a:lnTo>
                    <a:pt x="737" y="1154"/>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3074450" y="2262700"/>
              <a:ext cx="22900" cy="7475"/>
            </a:xfrm>
            <a:custGeom>
              <a:avLst/>
              <a:gdLst/>
              <a:ahLst/>
              <a:cxnLst/>
              <a:rect l="l" t="t" r="r" b="b"/>
              <a:pathLst>
                <a:path w="916" h="299" extrusionOk="0">
                  <a:moveTo>
                    <a:pt x="139" y="0"/>
                  </a:moveTo>
                  <a:cubicBezTo>
                    <a:pt x="60" y="0"/>
                    <a:pt x="0" y="80"/>
                    <a:pt x="0" y="159"/>
                  </a:cubicBezTo>
                  <a:cubicBezTo>
                    <a:pt x="0" y="239"/>
                    <a:pt x="60" y="299"/>
                    <a:pt x="139" y="299"/>
                  </a:cubicBezTo>
                  <a:cubicBezTo>
                    <a:pt x="219" y="299"/>
                    <a:pt x="279" y="239"/>
                    <a:pt x="279" y="159"/>
                  </a:cubicBezTo>
                  <a:lnTo>
                    <a:pt x="577" y="159"/>
                  </a:lnTo>
                  <a:cubicBezTo>
                    <a:pt x="577" y="239"/>
                    <a:pt x="657" y="299"/>
                    <a:pt x="736" y="299"/>
                  </a:cubicBezTo>
                  <a:cubicBezTo>
                    <a:pt x="816" y="299"/>
                    <a:pt x="876" y="239"/>
                    <a:pt x="876" y="159"/>
                  </a:cubicBezTo>
                  <a:cubicBezTo>
                    <a:pt x="915" y="60"/>
                    <a:pt x="836" y="0"/>
                    <a:pt x="73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2938675" y="2381550"/>
              <a:ext cx="24400" cy="4500"/>
            </a:xfrm>
            <a:custGeom>
              <a:avLst/>
              <a:gdLst/>
              <a:ahLst/>
              <a:cxnLst/>
              <a:rect l="l" t="t" r="r" b="b"/>
              <a:pathLst>
                <a:path w="976" h="180" extrusionOk="0">
                  <a:moveTo>
                    <a:pt x="1" y="1"/>
                  </a:moveTo>
                  <a:lnTo>
                    <a:pt x="1"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2941150" y="2266675"/>
              <a:ext cx="18925" cy="114900"/>
            </a:xfrm>
            <a:custGeom>
              <a:avLst/>
              <a:gdLst/>
              <a:ahLst/>
              <a:cxnLst/>
              <a:rect l="l" t="t" r="r" b="b"/>
              <a:pathLst>
                <a:path w="757" h="4596" extrusionOk="0">
                  <a:moveTo>
                    <a:pt x="160" y="0"/>
                  </a:moveTo>
                  <a:lnTo>
                    <a:pt x="1" y="4596"/>
                  </a:lnTo>
                  <a:lnTo>
                    <a:pt x="757" y="4596"/>
                  </a:lnTo>
                  <a:lnTo>
                    <a:pt x="5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2940675"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2941150" y="2386025"/>
              <a:ext cx="18925" cy="28875"/>
            </a:xfrm>
            <a:custGeom>
              <a:avLst/>
              <a:gdLst/>
              <a:ahLst/>
              <a:cxnLst/>
              <a:rect l="l" t="t" r="r" b="b"/>
              <a:pathLst>
                <a:path w="757" h="1155" extrusionOk="0">
                  <a:moveTo>
                    <a:pt x="1" y="1"/>
                  </a:moveTo>
                  <a:lnTo>
                    <a:pt x="1" y="1154"/>
                  </a:lnTo>
                  <a:lnTo>
                    <a:pt x="757" y="1154"/>
                  </a:lnTo>
                  <a:lnTo>
                    <a:pt x="75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2939175" y="2262700"/>
              <a:ext cx="22400" cy="7475"/>
            </a:xfrm>
            <a:custGeom>
              <a:avLst/>
              <a:gdLst/>
              <a:ahLst/>
              <a:cxnLst/>
              <a:rect l="l" t="t" r="r" b="b"/>
              <a:pathLst>
                <a:path w="896" h="299" extrusionOk="0">
                  <a:moveTo>
                    <a:pt x="160" y="0"/>
                  </a:moveTo>
                  <a:cubicBezTo>
                    <a:pt x="80" y="0"/>
                    <a:pt x="0" y="80"/>
                    <a:pt x="0" y="159"/>
                  </a:cubicBezTo>
                  <a:cubicBezTo>
                    <a:pt x="0" y="239"/>
                    <a:pt x="80" y="299"/>
                    <a:pt x="160" y="299"/>
                  </a:cubicBezTo>
                  <a:cubicBezTo>
                    <a:pt x="219" y="299"/>
                    <a:pt x="299" y="239"/>
                    <a:pt x="299" y="159"/>
                  </a:cubicBezTo>
                  <a:lnTo>
                    <a:pt x="597" y="159"/>
                  </a:lnTo>
                  <a:cubicBezTo>
                    <a:pt x="597" y="239"/>
                    <a:pt x="677" y="299"/>
                    <a:pt x="756" y="299"/>
                  </a:cubicBezTo>
                  <a:cubicBezTo>
                    <a:pt x="816" y="299"/>
                    <a:pt x="896" y="239"/>
                    <a:pt x="896" y="159"/>
                  </a:cubicBezTo>
                  <a:cubicBezTo>
                    <a:pt x="896" y="60"/>
                    <a:pt x="85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2803400" y="2381550"/>
              <a:ext cx="23900" cy="4500"/>
            </a:xfrm>
            <a:custGeom>
              <a:avLst/>
              <a:gdLst/>
              <a:ahLst/>
              <a:cxnLst/>
              <a:rect l="l" t="t" r="r" b="b"/>
              <a:pathLst>
                <a:path w="956" h="180" extrusionOk="0">
                  <a:moveTo>
                    <a:pt x="1" y="1"/>
                  </a:moveTo>
                  <a:lnTo>
                    <a:pt x="1" y="180"/>
                  </a:lnTo>
                  <a:lnTo>
                    <a:pt x="956" y="180"/>
                  </a:lnTo>
                  <a:lnTo>
                    <a:pt x="9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2806400" y="2266675"/>
              <a:ext cx="17925" cy="114900"/>
            </a:xfrm>
            <a:custGeom>
              <a:avLst/>
              <a:gdLst/>
              <a:ahLst/>
              <a:cxnLst/>
              <a:rect l="l" t="t" r="r" b="b"/>
              <a:pathLst>
                <a:path w="717" h="4596" extrusionOk="0">
                  <a:moveTo>
                    <a:pt x="139" y="0"/>
                  </a:moveTo>
                  <a:lnTo>
                    <a:pt x="0" y="4596"/>
                  </a:lnTo>
                  <a:lnTo>
                    <a:pt x="71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2804900"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2806400" y="2386025"/>
              <a:ext cx="18425" cy="28875"/>
            </a:xfrm>
            <a:custGeom>
              <a:avLst/>
              <a:gdLst/>
              <a:ahLst/>
              <a:cxnLst/>
              <a:rect l="l" t="t" r="r" b="b"/>
              <a:pathLst>
                <a:path w="737" h="1155" extrusionOk="0">
                  <a:moveTo>
                    <a:pt x="0" y="1"/>
                  </a:moveTo>
                  <a:lnTo>
                    <a:pt x="0" y="1154"/>
                  </a:lnTo>
                  <a:lnTo>
                    <a:pt x="736" y="1154"/>
                  </a:lnTo>
                  <a:lnTo>
                    <a:pt x="73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2804400" y="2262700"/>
              <a:ext cx="22400" cy="7475"/>
            </a:xfrm>
            <a:custGeom>
              <a:avLst/>
              <a:gdLst/>
              <a:ahLst/>
              <a:cxnLst/>
              <a:rect l="l" t="t" r="r" b="b"/>
              <a:pathLst>
                <a:path w="896" h="299" extrusionOk="0">
                  <a:moveTo>
                    <a:pt x="160" y="0"/>
                  </a:moveTo>
                  <a:cubicBezTo>
                    <a:pt x="80" y="0"/>
                    <a:pt x="0" y="80"/>
                    <a:pt x="0" y="159"/>
                  </a:cubicBezTo>
                  <a:cubicBezTo>
                    <a:pt x="0" y="239"/>
                    <a:pt x="80" y="299"/>
                    <a:pt x="160" y="299"/>
                  </a:cubicBezTo>
                  <a:cubicBezTo>
                    <a:pt x="219" y="299"/>
                    <a:pt x="299" y="239"/>
                    <a:pt x="299" y="159"/>
                  </a:cubicBezTo>
                  <a:lnTo>
                    <a:pt x="597" y="159"/>
                  </a:lnTo>
                  <a:cubicBezTo>
                    <a:pt x="597" y="239"/>
                    <a:pt x="677" y="299"/>
                    <a:pt x="737" y="299"/>
                  </a:cubicBezTo>
                  <a:cubicBezTo>
                    <a:pt x="816" y="299"/>
                    <a:pt x="896" y="239"/>
                    <a:pt x="896" y="159"/>
                  </a:cubicBezTo>
                  <a:cubicBezTo>
                    <a:pt x="896" y="60"/>
                    <a:pt x="81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849650" y="2285575"/>
              <a:ext cx="51250" cy="128825"/>
            </a:xfrm>
            <a:custGeom>
              <a:avLst/>
              <a:gdLst/>
              <a:ahLst/>
              <a:cxnLst/>
              <a:rect l="l" t="t" r="r" b="b"/>
              <a:pathLst>
                <a:path w="2050" h="5153" extrusionOk="0">
                  <a:moveTo>
                    <a:pt x="1" y="0"/>
                  </a:moveTo>
                  <a:lnTo>
                    <a:pt x="1" y="5153"/>
                  </a:lnTo>
                  <a:lnTo>
                    <a:pt x="2050" y="5153"/>
                  </a:lnTo>
                  <a:lnTo>
                    <a:pt x="205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987900" y="2285575"/>
              <a:ext cx="50750" cy="128825"/>
            </a:xfrm>
            <a:custGeom>
              <a:avLst/>
              <a:gdLst/>
              <a:ahLst/>
              <a:cxnLst/>
              <a:rect l="l" t="t" r="r" b="b"/>
              <a:pathLst>
                <a:path w="2030" h="5153" extrusionOk="0">
                  <a:moveTo>
                    <a:pt x="1" y="0"/>
                  </a:moveTo>
                  <a:lnTo>
                    <a:pt x="1" y="5153"/>
                  </a:lnTo>
                  <a:lnTo>
                    <a:pt x="2030" y="5153"/>
                  </a:lnTo>
                  <a:lnTo>
                    <a:pt x="203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3125175" y="2285575"/>
              <a:ext cx="50750" cy="128825"/>
            </a:xfrm>
            <a:custGeom>
              <a:avLst/>
              <a:gdLst/>
              <a:ahLst/>
              <a:cxnLst/>
              <a:rect l="l" t="t" r="r" b="b"/>
              <a:pathLst>
                <a:path w="2030" h="5153" extrusionOk="0">
                  <a:moveTo>
                    <a:pt x="0" y="0"/>
                  </a:moveTo>
                  <a:lnTo>
                    <a:pt x="0" y="5153"/>
                  </a:lnTo>
                  <a:lnTo>
                    <a:pt x="2029" y="5153"/>
                  </a:lnTo>
                  <a:lnTo>
                    <a:pt x="202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3263425" y="2285575"/>
              <a:ext cx="50750" cy="128825"/>
            </a:xfrm>
            <a:custGeom>
              <a:avLst/>
              <a:gdLst/>
              <a:ahLst/>
              <a:cxnLst/>
              <a:rect l="l" t="t" r="r" b="b"/>
              <a:pathLst>
                <a:path w="2030" h="5153" extrusionOk="0">
                  <a:moveTo>
                    <a:pt x="0" y="0"/>
                  </a:moveTo>
                  <a:lnTo>
                    <a:pt x="0" y="5153"/>
                  </a:lnTo>
                  <a:lnTo>
                    <a:pt x="2030" y="5153"/>
                  </a:lnTo>
                  <a:lnTo>
                    <a:pt x="203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3401175" y="2285575"/>
              <a:ext cx="51250" cy="128825"/>
            </a:xfrm>
            <a:custGeom>
              <a:avLst/>
              <a:gdLst/>
              <a:ahLst/>
              <a:cxnLst/>
              <a:rect l="l" t="t" r="r" b="b"/>
              <a:pathLst>
                <a:path w="2050" h="5153" extrusionOk="0">
                  <a:moveTo>
                    <a:pt x="1" y="0"/>
                  </a:moveTo>
                  <a:lnTo>
                    <a:pt x="1" y="5153"/>
                  </a:lnTo>
                  <a:lnTo>
                    <a:pt x="2050" y="5153"/>
                  </a:lnTo>
                  <a:lnTo>
                    <a:pt x="205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777050" y="2119975"/>
              <a:ext cx="747975" cy="83075"/>
            </a:xfrm>
            <a:custGeom>
              <a:avLst/>
              <a:gdLst/>
              <a:ahLst/>
              <a:cxnLst/>
              <a:rect l="l" t="t" r="r" b="b"/>
              <a:pathLst>
                <a:path w="29919" h="3323" extrusionOk="0">
                  <a:moveTo>
                    <a:pt x="3422" y="0"/>
                  </a:moveTo>
                  <a:cubicBezTo>
                    <a:pt x="3422" y="0"/>
                    <a:pt x="717" y="1373"/>
                    <a:pt x="0" y="3322"/>
                  </a:cubicBezTo>
                  <a:lnTo>
                    <a:pt x="29919" y="3322"/>
                  </a:lnTo>
                  <a:cubicBezTo>
                    <a:pt x="29919" y="3322"/>
                    <a:pt x="27532" y="0"/>
                    <a:pt x="26378"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3150025" y="1816100"/>
              <a:ext cx="2025" cy="81100"/>
            </a:xfrm>
            <a:custGeom>
              <a:avLst/>
              <a:gdLst/>
              <a:ahLst/>
              <a:cxnLst/>
              <a:rect l="l" t="t" r="r" b="b"/>
              <a:pathLst>
                <a:path w="81" h="3244" extrusionOk="0">
                  <a:moveTo>
                    <a:pt x="1" y="1"/>
                  </a:moveTo>
                  <a:lnTo>
                    <a:pt x="1" y="3243"/>
                  </a:lnTo>
                  <a:lnTo>
                    <a:pt x="80" y="3243"/>
                  </a:lnTo>
                  <a:lnTo>
                    <a:pt x="8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5"/>
          <p:cNvGrpSpPr/>
          <p:nvPr/>
        </p:nvGrpSpPr>
        <p:grpSpPr>
          <a:xfrm>
            <a:off x="246059" y="700315"/>
            <a:ext cx="657336" cy="4426235"/>
            <a:chOff x="3528500" y="1489850"/>
            <a:chExt cx="200450" cy="1349750"/>
          </a:xfrm>
        </p:grpSpPr>
        <p:sp>
          <p:nvSpPr>
            <p:cNvPr id="613" name="Google Shape;613;p35"/>
            <p:cNvSpPr/>
            <p:nvPr/>
          </p:nvSpPr>
          <p:spPr>
            <a:xfrm>
              <a:off x="3584200" y="2118475"/>
              <a:ext cx="89525" cy="721125"/>
            </a:xfrm>
            <a:custGeom>
              <a:avLst/>
              <a:gdLst/>
              <a:ahLst/>
              <a:cxnLst/>
              <a:rect l="l" t="t" r="r" b="b"/>
              <a:pathLst>
                <a:path w="3581" h="28845" extrusionOk="0">
                  <a:moveTo>
                    <a:pt x="716" y="0"/>
                  </a:moveTo>
                  <a:lnTo>
                    <a:pt x="0" y="28845"/>
                  </a:lnTo>
                  <a:lnTo>
                    <a:pt x="3581" y="28845"/>
                  </a:lnTo>
                  <a:lnTo>
                    <a:pt x="2845"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3579725" y="1818975"/>
              <a:ext cx="98000" cy="15825"/>
            </a:xfrm>
            <a:custGeom>
              <a:avLst/>
              <a:gdLst/>
              <a:ahLst/>
              <a:cxnLst/>
              <a:rect l="l" t="t" r="r" b="b"/>
              <a:pathLst>
                <a:path w="3920" h="633" extrusionOk="0">
                  <a:moveTo>
                    <a:pt x="1675" y="0"/>
                  </a:moveTo>
                  <a:cubicBezTo>
                    <a:pt x="107" y="0"/>
                    <a:pt x="0" y="482"/>
                    <a:pt x="0" y="482"/>
                  </a:cubicBezTo>
                  <a:cubicBezTo>
                    <a:pt x="909" y="595"/>
                    <a:pt x="1647" y="633"/>
                    <a:pt x="2227" y="633"/>
                  </a:cubicBezTo>
                  <a:cubicBezTo>
                    <a:pt x="3389" y="633"/>
                    <a:pt x="3919" y="482"/>
                    <a:pt x="3919" y="482"/>
                  </a:cubicBezTo>
                  <a:cubicBezTo>
                    <a:pt x="3919" y="482"/>
                    <a:pt x="3820" y="45"/>
                    <a:pt x="1950" y="5"/>
                  </a:cubicBezTo>
                  <a:cubicBezTo>
                    <a:pt x="1853" y="2"/>
                    <a:pt x="1762" y="0"/>
                    <a:pt x="1675"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3575750" y="1855900"/>
              <a:ext cx="108425" cy="14700"/>
            </a:xfrm>
            <a:custGeom>
              <a:avLst/>
              <a:gdLst/>
              <a:ahLst/>
              <a:cxnLst/>
              <a:rect l="l" t="t" r="r" b="b"/>
              <a:pathLst>
                <a:path w="4337" h="588" extrusionOk="0">
                  <a:moveTo>
                    <a:pt x="2109" y="0"/>
                  </a:moveTo>
                  <a:cubicBezTo>
                    <a:pt x="0" y="0"/>
                    <a:pt x="60" y="438"/>
                    <a:pt x="60" y="438"/>
                  </a:cubicBezTo>
                  <a:cubicBezTo>
                    <a:pt x="922" y="550"/>
                    <a:pt x="1667" y="588"/>
                    <a:pt x="2277" y="588"/>
                  </a:cubicBezTo>
                  <a:cubicBezTo>
                    <a:pt x="3497" y="588"/>
                    <a:pt x="4178" y="438"/>
                    <a:pt x="4178" y="438"/>
                  </a:cubicBezTo>
                  <a:cubicBezTo>
                    <a:pt x="4178" y="438"/>
                    <a:pt x="4337" y="0"/>
                    <a:pt x="210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3575750" y="1891700"/>
              <a:ext cx="108425" cy="15225"/>
            </a:xfrm>
            <a:custGeom>
              <a:avLst/>
              <a:gdLst/>
              <a:ahLst/>
              <a:cxnLst/>
              <a:rect l="l" t="t" r="r" b="b"/>
              <a:pathLst>
                <a:path w="4337" h="609" extrusionOk="0">
                  <a:moveTo>
                    <a:pt x="2109" y="0"/>
                  </a:moveTo>
                  <a:cubicBezTo>
                    <a:pt x="0" y="0"/>
                    <a:pt x="60" y="458"/>
                    <a:pt x="60" y="458"/>
                  </a:cubicBezTo>
                  <a:cubicBezTo>
                    <a:pt x="922" y="571"/>
                    <a:pt x="1667" y="608"/>
                    <a:pt x="2277" y="608"/>
                  </a:cubicBezTo>
                  <a:cubicBezTo>
                    <a:pt x="3497" y="608"/>
                    <a:pt x="4178" y="458"/>
                    <a:pt x="4178" y="458"/>
                  </a:cubicBezTo>
                  <a:cubicBezTo>
                    <a:pt x="4178" y="458"/>
                    <a:pt x="4337" y="0"/>
                    <a:pt x="210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3572250" y="1928500"/>
              <a:ext cx="112925" cy="16000"/>
            </a:xfrm>
            <a:custGeom>
              <a:avLst/>
              <a:gdLst/>
              <a:ahLst/>
              <a:cxnLst/>
              <a:rect l="l" t="t" r="r" b="b"/>
              <a:pathLst>
                <a:path w="4517" h="640" extrusionOk="0">
                  <a:moveTo>
                    <a:pt x="2269" y="0"/>
                  </a:moveTo>
                  <a:cubicBezTo>
                    <a:pt x="180" y="0"/>
                    <a:pt x="1" y="418"/>
                    <a:pt x="1" y="418"/>
                  </a:cubicBezTo>
                  <a:cubicBezTo>
                    <a:pt x="763" y="584"/>
                    <a:pt x="1519" y="639"/>
                    <a:pt x="2188" y="639"/>
                  </a:cubicBezTo>
                  <a:cubicBezTo>
                    <a:pt x="3526" y="639"/>
                    <a:pt x="4516" y="418"/>
                    <a:pt x="4516" y="418"/>
                  </a:cubicBezTo>
                  <a:cubicBezTo>
                    <a:pt x="4516" y="418"/>
                    <a:pt x="4477" y="0"/>
                    <a:pt x="226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3587675" y="1817600"/>
              <a:ext cx="82575" cy="148225"/>
            </a:xfrm>
            <a:custGeom>
              <a:avLst/>
              <a:gdLst/>
              <a:ahLst/>
              <a:cxnLst/>
              <a:rect l="l" t="t" r="r" b="b"/>
              <a:pathLst>
                <a:path w="3303" h="5929" extrusionOk="0">
                  <a:moveTo>
                    <a:pt x="0" y="0"/>
                  </a:moveTo>
                  <a:lnTo>
                    <a:pt x="0" y="5928"/>
                  </a:lnTo>
                  <a:lnTo>
                    <a:pt x="3303" y="5928"/>
                  </a:lnTo>
                  <a:lnTo>
                    <a:pt x="330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3544400" y="1959450"/>
              <a:ext cx="169625" cy="28750"/>
            </a:xfrm>
            <a:custGeom>
              <a:avLst/>
              <a:gdLst/>
              <a:ahLst/>
              <a:cxnLst/>
              <a:rect l="l" t="t" r="r" b="b"/>
              <a:pathLst>
                <a:path w="6785" h="1150" extrusionOk="0">
                  <a:moveTo>
                    <a:pt x="3334" y="0"/>
                  </a:moveTo>
                  <a:cubicBezTo>
                    <a:pt x="2582" y="0"/>
                    <a:pt x="1718" y="89"/>
                    <a:pt x="816" y="354"/>
                  </a:cubicBezTo>
                  <a:cubicBezTo>
                    <a:pt x="816" y="354"/>
                    <a:pt x="200" y="652"/>
                    <a:pt x="1" y="1150"/>
                  </a:cubicBezTo>
                  <a:lnTo>
                    <a:pt x="6784" y="1150"/>
                  </a:lnTo>
                  <a:cubicBezTo>
                    <a:pt x="6784" y="1150"/>
                    <a:pt x="6565" y="533"/>
                    <a:pt x="5889" y="354"/>
                  </a:cubicBezTo>
                  <a:cubicBezTo>
                    <a:pt x="5889" y="354"/>
                    <a:pt x="4837" y="0"/>
                    <a:pt x="3334"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3528500" y="2018500"/>
              <a:ext cx="200425" cy="40425"/>
            </a:xfrm>
            <a:custGeom>
              <a:avLst/>
              <a:gdLst/>
              <a:ahLst/>
              <a:cxnLst/>
              <a:rect l="l" t="t" r="r" b="b"/>
              <a:pathLst>
                <a:path w="8017" h="1617" extrusionOk="0">
                  <a:moveTo>
                    <a:pt x="0" y="1"/>
                  </a:moveTo>
                  <a:lnTo>
                    <a:pt x="0" y="1016"/>
                  </a:lnTo>
                  <a:cubicBezTo>
                    <a:pt x="100" y="1393"/>
                    <a:pt x="856" y="1572"/>
                    <a:pt x="856" y="1572"/>
                  </a:cubicBezTo>
                  <a:cubicBezTo>
                    <a:pt x="856" y="1572"/>
                    <a:pt x="3331" y="1617"/>
                    <a:pt x="5182" y="1617"/>
                  </a:cubicBezTo>
                  <a:cubicBezTo>
                    <a:pt x="6107" y="1617"/>
                    <a:pt x="6876" y="1606"/>
                    <a:pt x="7102" y="1572"/>
                  </a:cubicBezTo>
                  <a:cubicBezTo>
                    <a:pt x="7758" y="1473"/>
                    <a:pt x="8017" y="1016"/>
                    <a:pt x="8017" y="1016"/>
                  </a:cubicBezTo>
                  <a:lnTo>
                    <a:pt x="7977" y="1016"/>
                  </a:lnTo>
                  <a:lnTo>
                    <a:pt x="797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3549375" y="2038400"/>
              <a:ext cx="159675" cy="47775"/>
            </a:xfrm>
            <a:custGeom>
              <a:avLst/>
              <a:gdLst/>
              <a:ahLst/>
              <a:cxnLst/>
              <a:rect l="l" t="t" r="r" b="b"/>
              <a:pathLst>
                <a:path w="6387" h="1911" extrusionOk="0">
                  <a:moveTo>
                    <a:pt x="438" y="1"/>
                  </a:moveTo>
                  <a:lnTo>
                    <a:pt x="1" y="1055"/>
                  </a:lnTo>
                  <a:lnTo>
                    <a:pt x="160" y="1910"/>
                  </a:lnTo>
                  <a:lnTo>
                    <a:pt x="5929" y="1910"/>
                  </a:lnTo>
                  <a:lnTo>
                    <a:pt x="6386" y="1055"/>
                  </a:lnTo>
                  <a:cubicBezTo>
                    <a:pt x="6386" y="1055"/>
                    <a:pt x="6267" y="160"/>
                    <a:pt x="6028" y="120"/>
                  </a:cubicBezTo>
                  <a:cubicBezTo>
                    <a:pt x="5809" y="100"/>
                    <a:pt x="438" y="1"/>
                    <a:pt x="438"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3552850" y="2071550"/>
              <a:ext cx="144750" cy="46950"/>
            </a:xfrm>
            <a:custGeom>
              <a:avLst/>
              <a:gdLst/>
              <a:ahLst/>
              <a:cxnLst/>
              <a:rect l="l" t="t" r="r" b="b"/>
              <a:pathLst>
                <a:path w="5790" h="1878" extrusionOk="0">
                  <a:moveTo>
                    <a:pt x="2998" y="1"/>
                  </a:moveTo>
                  <a:cubicBezTo>
                    <a:pt x="1283" y="1"/>
                    <a:pt x="1" y="584"/>
                    <a:pt x="1" y="584"/>
                  </a:cubicBezTo>
                  <a:lnTo>
                    <a:pt x="1970" y="1877"/>
                  </a:lnTo>
                  <a:lnTo>
                    <a:pt x="4099" y="1877"/>
                  </a:lnTo>
                  <a:lnTo>
                    <a:pt x="5790" y="584"/>
                  </a:lnTo>
                  <a:cubicBezTo>
                    <a:pt x="4822" y="147"/>
                    <a:pt x="3856" y="1"/>
                    <a:pt x="2998"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3549375" y="2018500"/>
              <a:ext cx="160175" cy="46775"/>
            </a:xfrm>
            <a:custGeom>
              <a:avLst/>
              <a:gdLst/>
              <a:ahLst/>
              <a:cxnLst/>
              <a:rect l="l" t="t" r="r" b="b"/>
              <a:pathLst>
                <a:path w="6407" h="1871" extrusionOk="0">
                  <a:moveTo>
                    <a:pt x="1" y="1"/>
                  </a:moveTo>
                  <a:lnTo>
                    <a:pt x="1" y="1871"/>
                  </a:lnTo>
                  <a:cubicBezTo>
                    <a:pt x="1" y="1871"/>
                    <a:pt x="220" y="1035"/>
                    <a:pt x="3044" y="1035"/>
                  </a:cubicBezTo>
                  <a:cubicBezTo>
                    <a:pt x="5889" y="1035"/>
                    <a:pt x="6386" y="1871"/>
                    <a:pt x="6386" y="1871"/>
                  </a:cubicBezTo>
                  <a:lnTo>
                    <a:pt x="6406" y="1871"/>
                  </a:lnTo>
                  <a:lnTo>
                    <a:pt x="640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3529425" y="1976725"/>
              <a:ext cx="199525" cy="67675"/>
            </a:xfrm>
            <a:custGeom>
              <a:avLst/>
              <a:gdLst/>
              <a:ahLst/>
              <a:cxnLst/>
              <a:rect l="l" t="t" r="r" b="b"/>
              <a:pathLst>
                <a:path w="7981" h="2707" extrusionOk="0">
                  <a:moveTo>
                    <a:pt x="4081" y="1"/>
                  </a:moveTo>
                  <a:cubicBezTo>
                    <a:pt x="839" y="1"/>
                    <a:pt x="3" y="797"/>
                    <a:pt x="3" y="797"/>
                  </a:cubicBezTo>
                  <a:lnTo>
                    <a:pt x="3" y="2671"/>
                  </a:lnTo>
                  <a:lnTo>
                    <a:pt x="3" y="2671"/>
                  </a:lnTo>
                  <a:cubicBezTo>
                    <a:pt x="21" y="2501"/>
                    <a:pt x="319" y="1771"/>
                    <a:pt x="4081" y="1771"/>
                  </a:cubicBezTo>
                  <a:cubicBezTo>
                    <a:pt x="7761" y="1771"/>
                    <a:pt x="7971" y="2556"/>
                    <a:pt x="7980" y="2688"/>
                  </a:cubicBezTo>
                  <a:lnTo>
                    <a:pt x="7980" y="2688"/>
                  </a:lnTo>
                  <a:lnTo>
                    <a:pt x="7980" y="797"/>
                  </a:lnTo>
                  <a:cubicBezTo>
                    <a:pt x="7980" y="797"/>
                    <a:pt x="7304" y="1"/>
                    <a:pt x="4081" y="1"/>
                  </a:cubicBezTo>
                  <a:close/>
                  <a:moveTo>
                    <a:pt x="3" y="2671"/>
                  </a:moveTo>
                  <a:cubicBezTo>
                    <a:pt x="1" y="2694"/>
                    <a:pt x="3" y="2706"/>
                    <a:pt x="3" y="2706"/>
                  </a:cubicBezTo>
                  <a:lnTo>
                    <a:pt x="3" y="2671"/>
                  </a:lnTo>
                  <a:close/>
                  <a:moveTo>
                    <a:pt x="7980" y="2688"/>
                  </a:moveTo>
                  <a:lnTo>
                    <a:pt x="7980" y="2706"/>
                  </a:lnTo>
                  <a:cubicBezTo>
                    <a:pt x="7980" y="2706"/>
                    <a:pt x="7981" y="2700"/>
                    <a:pt x="7980" y="2688"/>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3572250" y="1920550"/>
              <a:ext cx="112925" cy="18425"/>
            </a:xfrm>
            <a:custGeom>
              <a:avLst/>
              <a:gdLst/>
              <a:ahLst/>
              <a:cxnLst/>
              <a:rect l="l" t="t" r="r" b="b"/>
              <a:pathLst>
                <a:path w="4517" h="737" extrusionOk="0">
                  <a:moveTo>
                    <a:pt x="2308" y="0"/>
                  </a:moveTo>
                  <a:cubicBezTo>
                    <a:pt x="478" y="0"/>
                    <a:pt x="1" y="219"/>
                    <a:pt x="1" y="219"/>
                  </a:cubicBezTo>
                  <a:lnTo>
                    <a:pt x="1" y="736"/>
                  </a:lnTo>
                  <a:cubicBezTo>
                    <a:pt x="1" y="736"/>
                    <a:pt x="41" y="497"/>
                    <a:pt x="2308" y="497"/>
                  </a:cubicBezTo>
                  <a:cubicBezTo>
                    <a:pt x="2454" y="495"/>
                    <a:pt x="2590" y="494"/>
                    <a:pt x="2718" y="494"/>
                  </a:cubicBezTo>
                  <a:cubicBezTo>
                    <a:pt x="4499" y="494"/>
                    <a:pt x="4516" y="736"/>
                    <a:pt x="4516" y="736"/>
                  </a:cubicBezTo>
                  <a:lnTo>
                    <a:pt x="4516" y="219"/>
                  </a:lnTo>
                  <a:cubicBezTo>
                    <a:pt x="4516" y="219"/>
                    <a:pt x="4158" y="20"/>
                    <a:pt x="2308" y="0"/>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3577200" y="1884225"/>
              <a:ext cx="103000" cy="18925"/>
            </a:xfrm>
            <a:custGeom>
              <a:avLst/>
              <a:gdLst/>
              <a:ahLst/>
              <a:cxnLst/>
              <a:rect l="l" t="t" r="r" b="b"/>
              <a:pathLst>
                <a:path w="4120" h="757" extrusionOk="0">
                  <a:moveTo>
                    <a:pt x="2" y="749"/>
                  </a:moveTo>
                  <a:cubicBezTo>
                    <a:pt x="1" y="754"/>
                    <a:pt x="2" y="757"/>
                    <a:pt x="2" y="757"/>
                  </a:cubicBezTo>
                  <a:lnTo>
                    <a:pt x="2" y="749"/>
                  </a:lnTo>
                  <a:close/>
                  <a:moveTo>
                    <a:pt x="2110" y="1"/>
                  </a:moveTo>
                  <a:cubicBezTo>
                    <a:pt x="439" y="1"/>
                    <a:pt x="2" y="220"/>
                    <a:pt x="2" y="220"/>
                  </a:cubicBezTo>
                  <a:lnTo>
                    <a:pt x="2" y="749"/>
                  </a:lnTo>
                  <a:lnTo>
                    <a:pt x="2" y="749"/>
                  </a:lnTo>
                  <a:cubicBezTo>
                    <a:pt x="9" y="707"/>
                    <a:pt x="145" y="498"/>
                    <a:pt x="2110" y="498"/>
                  </a:cubicBezTo>
                  <a:cubicBezTo>
                    <a:pt x="4120" y="498"/>
                    <a:pt x="4120" y="757"/>
                    <a:pt x="4120" y="757"/>
                  </a:cubicBezTo>
                  <a:lnTo>
                    <a:pt x="4120" y="220"/>
                  </a:lnTo>
                  <a:cubicBezTo>
                    <a:pt x="4120" y="220"/>
                    <a:pt x="3781" y="21"/>
                    <a:pt x="2110"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3577200" y="1848425"/>
              <a:ext cx="103000" cy="18425"/>
            </a:xfrm>
            <a:custGeom>
              <a:avLst/>
              <a:gdLst/>
              <a:ahLst/>
              <a:cxnLst/>
              <a:rect l="l" t="t" r="r" b="b"/>
              <a:pathLst>
                <a:path w="4120" h="737" extrusionOk="0">
                  <a:moveTo>
                    <a:pt x="2" y="730"/>
                  </a:moveTo>
                  <a:cubicBezTo>
                    <a:pt x="1" y="734"/>
                    <a:pt x="2" y="737"/>
                    <a:pt x="2" y="737"/>
                  </a:cubicBezTo>
                  <a:lnTo>
                    <a:pt x="2" y="730"/>
                  </a:lnTo>
                  <a:close/>
                  <a:moveTo>
                    <a:pt x="2110" y="1"/>
                  </a:moveTo>
                  <a:cubicBezTo>
                    <a:pt x="439" y="1"/>
                    <a:pt x="2" y="219"/>
                    <a:pt x="2" y="219"/>
                  </a:cubicBezTo>
                  <a:lnTo>
                    <a:pt x="2" y="730"/>
                  </a:lnTo>
                  <a:lnTo>
                    <a:pt x="2" y="730"/>
                  </a:lnTo>
                  <a:cubicBezTo>
                    <a:pt x="9" y="691"/>
                    <a:pt x="145" y="498"/>
                    <a:pt x="2110" y="498"/>
                  </a:cubicBezTo>
                  <a:cubicBezTo>
                    <a:pt x="4120" y="498"/>
                    <a:pt x="4120" y="737"/>
                    <a:pt x="4120" y="737"/>
                  </a:cubicBezTo>
                  <a:lnTo>
                    <a:pt x="4120" y="219"/>
                  </a:lnTo>
                  <a:cubicBezTo>
                    <a:pt x="4120" y="219"/>
                    <a:pt x="3781" y="1"/>
                    <a:pt x="2110"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3623975" y="1489850"/>
              <a:ext cx="9975" cy="86075"/>
            </a:xfrm>
            <a:custGeom>
              <a:avLst/>
              <a:gdLst/>
              <a:ahLst/>
              <a:cxnLst/>
              <a:rect l="l" t="t" r="r" b="b"/>
              <a:pathLst>
                <a:path w="399" h="3443" extrusionOk="0">
                  <a:moveTo>
                    <a:pt x="1" y="1"/>
                  </a:moveTo>
                  <a:lnTo>
                    <a:pt x="1" y="3442"/>
                  </a:lnTo>
                  <a:lnTo>
                    <a:pt x="398" y="3442"/>
                  </a:lnTo>
                  <a:lnTo>
                    <a:pt x="39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620000" y="1565950"/>
              <a:ext cx="17425" cy="61700"/>
            </a:xfrm>
            <a:custGeom>
              <a:avLst/>
              <a:gdLst/>
              <a:ahLst/>
              <a:cxnLst/>
              <a:rect l="l" t="t" r="r" b="b"/>
              <a:pathLst>
                <a:path w="697" h="2468" extrusionOk="0">
                  <a:moveTo>
                    <a:pt x="1" y="1"/>
                  </a:moveTo>
                  <a:lnTo>
                    <a:pt x="1" y="2467"/>
                  </a:lnTo>
                  <a:lnTo>
                    <a:pt x="697" y="2467"/>
                  </a:lnTo>
                  <a:lnTo>
                    <a:pt x="6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3617525" y="1617675"/>
              <a:ext cx="22900" cy="197950"/>
            </a:xfrm>
            <a:custGeom>
              <a:avLst/>
              <a:gdLst/>
              <a:ahLst/>
              <a:cxnLst/>
              <a:rect l="l" t="t" r="r" b="b"/>
              <a:pathLst>
                <a:path w="916" h="7918" extrusionOk="0">
                  <a:moveTo>
                    <a:pt x="0" y="0"/>
                  </a:moveTo>
                  <a:lnTo>
                    <a:pt x="0" y="7918"/>
                  </a:lnTo>
                  <a:lnTo>
                    <a:pt x="915" y="7918"/>
                  </a:lnTo>
                  <a:lnTo>
                    <a:pt x="915"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3579700" y="1812125"/>
              <a:ext cx="98025" cy="18925"/>
            </a:xfrm>
            <a:custGeom>
              <a:avLst/>
              <a:gdLst/>
              <a:ahLst/>
              <a:cxnLst/>
              <a:rect l="l" t="t" r="r" b="b"/>
              <a:pathLst>
                <a:path w="3921" h="757" extrusionOk="0">
                  <a:moveTo>
                    <a:pt x="1" y="748"/>
                  </a:moveTo>
                  <a:cubicBezTo>
                    <a:pt x="0" y="753"/>
                    <a:pt x="1" y="756"/>
                    <a:pt x="1" y="756"/>
                  </a:cubicBezTo>
                  <a:lnTo>
                    <a:pt x="1" y="748"/>
                  </a:lnTo>
                  <a:close/>
                  <a:moveTo>
                    <a:pt x="2010" y="0"/>
                  </a:moveTo>
                  <a:cubicBezTo>
                    <a:pt x="419" y="0"/>
                    <a:pt x="1" y="219"/>
                    <a:pt x="1" y="219"/>
                  </a:cubicBezTo>
                  <a:lnTo>
                    <a:pt x="1" y="748"/>
                  </a:lnTo>
                  <a:lnTo>
                    <a:pt x="1" y="748"/>
                  </a:lnTo>
                  <a:cubicBezTo>
                    <a:pt x="9" y="704"/>
                    <a:pt x="143" y="498"/>
                    <a:pt x="2010" y="498"/>
                  </a:cubicBezTo>
                  <a:cubicBezTo>
                    <a:pt x="3920" y="498"/>
                    <a:pt x="3920" y="756"/>
                    <a:pt x="3920" y="756"/>
                  </a:cubicBezTo>
                  <a:lnTo>
                    <a:pt x="3920" y="219"/>
                  </a:lnTo>
                  <a:cubicBezTo>
                    <a:pt x="3920" y="219"/>
                    <a:pt x="3602" y="0"/>
                    <a:pt x="2010" y="0"/>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5"/>
          <p:cNvGrpSpPr/>
          <p:nvPr/>
        </p:nvGrpSpPr>
        <p:grpSpPr>
          <a:xfrm>
            <a:off x="3428639" y="3545059"/>
            <a:ext cx="3278860" cy="1574172"/>
            <a:chOff x="1963425" y="888600"/>
            <a:chExt cx="1161275" cy="557525"/>
          </a:xfrm>
        </p:grpSpPr>
        <p:sp>
          <p:nvSpPr>
            <p:cNvPr id="633" name="Google Shape;633;p35"/>
            <p:cNvSpPr/>
            <p:nvPr/>
          </p:nvSpPr>
          <p:spPr>
            <a:xfrm>
              <a:off x="2386150" y="980600"/>
              <a:ext cx="324275" cy="118400"/>
            </a:xfrm>
            <a:custGeom>
              <a:avLst/>
              <a:gdLst/>
              <a:ahLst/>
              <a:cxnLst/>
              <a:rect l="l" t="t" r="r" b="b"/>
              <a:pathLst>
                <a:path w="12971" h="4736" extrusionOk="0">
                  <a:moveTo>
                    <a:pt x="1" y="1"/>
                  </a:moveTo>
                  <a:lnTo>
                    <a:pt x="1" y="4735"/>
                  </a:lnTo>
                  <a:lnTo>
                    <a:pt x="12971" y="4735"/>
                  </a:lnTo>
                  <a:lnTo>
                    <a:pt x="1297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369750" y="921925"/>
              <a:ext cx="362075" cy="58700"/>
            </a:xfrm>
            <a:custGeom>
              <a:avLst/>
              <a:gdLst/>
              <a:ahLst/>
              <a:cxnLst/>
              <a:rect l="l" t="t" r="r" b="b"/>
              <a:pathLst>
                <a:path w="14483" h="2348" extrusionOk="0">
                  <a:moveTo>
                    <a:pt x="1472" y="1"/>
                  </a:moveTo>
                  <a:cubicBezTo>
                    <a:pt x="677" y="1"/>
                    <a:pt x="0" y="657"/>
                    <a:pt x="0" y="1473"/>
                  </a:cubicBezTo>
                  <a:cubicBezTo>
                    <a:pt x="0" y="1950"/>
                    <a:pt x="398" y="2348"/>
                    <a:pt x="876" y="2348"/>
                  </a:cubicBezTo>
                  <a:lnTo>
                    <a:pt x="13607" y="2348"/>
                  </a:lnTo>
                  <a:cubicBezTo>
                    <a:pt x="14104" y="2348"/>
                    <a:pt x="14482" y="1950"/>
                    <a:pt x="14482" y="1473"/>
                  </a:cubicBezTo>
                  <a:cubicBezTo>
                    <a:pt x="14482" y="677"/>
                    <a:pt x="13826" y="1"/>
                    <a:pt x="13010"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486625" y="902525"/>
              <a:ext cx="124350" cy="26375"/>
            </a:xfrm>
            <a:custGeom>
              <a:avLst/>
              <a:gdLst/>
              <a:ahLst/>
              <a:cxnLst/>
              <a:rect l="l" t="t" r="r" b="b"/>
              <a:pathLst>
                <a:path w="4974" h="1055" extrusionOk="0">
                  <a:moveTo>
                    <a:pt x="159" y="1"/>
                  </a:moveTo>
                  <a:cubicBezTo>
                    <a:pt x="80" y="1"/>
                    <a:pt x="0" y="80"/>
                    <a:pt x="0" y="160"/>
                  </a:cubicBezTo>
                  <a:lnTo>
                    <a:pt x="0" y="896"/>
                  </a:lnTo>
                  <a:cubicBezTo>
                    <a:pt x="0" y="975"/>
                    <a:pt x="80" y="1055"/>
                    <a:pt x="159" y="1055"/>
                  </a:cubicBezTo>
                  <a:lnTo>
                    <a:pt x="4834" y="1055"/>
                  </a:lnTo>
                  <a:cubicBezTo>
                    <a:pt x="4914" y="1055"/>
                    <a:pt x="4953" y="975"/>
                    <a:pt x="4973" y="896"/>
                  </a:cubicBezTo>
                  <a:lnTo>
                    <a:pt x="4973" y="160"/>
                  </a:lnTo>
                  <a:cubicBezTo>
                    <a:pt x="4973" y="80"/>
                    <a:pt x="4914" y="1"/>
                    <a:pt x="4834"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456775" y="889600"/>
              <a:ext cx="37325" cy="37325"/>
            </a:xfrm>
            <a:custGeom>
              <a:avLst/>
              <a:gdLst/>
              <a:ahLst/>
              <a:cxnLst/>
              <a:rect l="l" t="t" r="r" b="b"/>
              <a:pathLst>
                <a:path w="1493" h="1493" extrusionOk="0">
                  <a:moveTo>
                    <a:pt x="756" y="0"/>
                  </a:moveTo>
                  <a:cubicBezTo>
                    <a:pt x="339" y="0"/>
                    <a:pt x="1" y="319"/>
                    <a:pt x="1" y="756"/>
                  </a:cubicBezTo>
                  <a:cubicBezTo>
                    <a:pt x="1" y="1174"/>
                    <a:pt x="339" y="1492"/>
                    <a:pt x="756" y="1492"/>
                  </a:cubicBezTo>
                  <a:cubicBezTo>
                    <a:pt x="1174" y="1492"/>
                    <a:pt x="1492" y="1174"/>
                    <a:pt x="1492" y="756"/>
                  </a:cubicBezTo>
                  <a:cubicBezTo>
                    <a:pt x="1492" y="359"/>
                    <a:pt x="1174" y="0"/>
                    <a:pt x="756" y="0"/>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2598500" y="888600"/>
              <a:ext cx="37325" cy="37325"/>
            </a:xfrm>
            <a:custGeom>
              <a:avLst/>
              <a:gdLst/>
              <a:ahLst/>
              <a:cxnLst/>
              <a:rect l="l" t="t" r="r" b="b"/>
              <a:pathLst>
                <a:path w="1493" h="1493" extrusionOk="0">
                  <a:moveTo>
                    <a:pt x="757" y="1"/>
                  </a:moveTo>
                  <a:cubicBezTo>
                    <a:pt x="339" y="1"/>
                    <a:pt x="1" y="319"/>
                    <a:pt x="1" y="737"/>
                  </a:cubicBezTo>
                  <a:cubicBezTo>
                    <a:pt x="1" y="1154"/>
                    <a:pt x="339" y="1493"/>
                    <a:pt x="757" y="1493"/>
                  </a:cubicBezTo>
                  <a:cubicBezTo>
                    <a:pt x="1175" y="1493"/>
                    <a:pt x="1493" y="1154"/>
                    <a:pt x="1493" y="737"/>
                  </a:cubicBezTo>
                  <a:cubicBezTo>
                    <a:pt x="1493" y="339"/>
                    <a:pt x="1175" y="1"/>
                    <a:pt x="757"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2711400" y="1003475"/>
              <a:ext cx="17425" cy="95525"/>
            </a:xfrm>
            <a:custGeom>
              <a:avLst/>
              <a:gdLst/>
              <a:ahLst/>
              <a:cxnLst/>
              <a:rect l="l" t="t" r="r" b="b"/>
              <a:pathLst>
                <a:path w="697" h="3821" extrusionOk="0">
                  <a:moveTo>
                    <a:pt x="1" y="1"/>
                  </a:moveTo>
                  <a:lnTo>
                    <a:pt x="1" y="3820"/>
                  </a:lnTo>
                  <a:lnTo>
                    <a:pt x="697" y="3820"/>
                  </a:lnTo>
                  <a:lnTo>
                    <a:pt x="697"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706425" y="1076600"/>
              <a:ext cx="35825" cy="36325"/>
            </a:xfrm>
            <a:custGeom>
              <a:avLst/>
              <a:gdLst/>
              <a:ahLst/>
              <a:cxnLst/>
              <a:rect l="l" t="t" r="r" b="b"/>
              <a:pathLst>
                <a:path w="1433" h="1453" extrusionOk="0">
                  <a:moveTo>
                    <a:pt x="717" y="0"/>
                  </a:moveTo>
                  <a:cubicBezTo>
                    <a:pt x="319" y="0"/>
                    <a:pt x="1" y="318"/>
                    <a:pt x="1" y="736"/>
                  </a:cubicBezTo>
                  <a:cubicBezTo>
                    <a:pt x="1" y="1134"/>
                    <a:pt x="319" y="1452"/>
                    <a:pt x="717" y="1452"/>
                  </a:cubicBezTo>
                  <a:cubicBezTo>
                    <a:pt x="1115" y="1452"/>
                    <a:pt x="1433" y="1134"/>
                    <a:pt x="1433" y="736"/>
                  </a:cubicBezTo>
                  <a:cubicBezTo>
                    <a:pt x="1433" y="318"/>
                    <a:pt x="1115" y="0"/>
                    <a:pt x="717"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2370250" y="1003475"/>
              <a:ext cx="17425" cy="96025"/>
            </a:xfrm>
            <a:custGeom>
              <a:avLst/>
              <a:gdLst/>
              <a:ahLst/>
              <a:cxnLst/>
              <a:rect l="l" t="t" r="r" b="b"/>
              <a:pathLst>
                <a:path w="697" h="3841" extrusionOk="0">
                  <a:moveTo>
                    <a:pt x="0" y="1"/>
                  </a:moveTo>
                  <a:lnTo>
                    <a:pt x="0" y="3840"/>
                  </a:lnTo>
                  <a:lnTo>
                    <a:pt x="696" y="3840"/>
                  </a:lnTo>
                  <a:lnTo>
                    <a:pt x="69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2356325" y="1076600"/>
              <a:ext cx="35825" cy="36325"/>
            </a:xfrm>
            <a:custGeom>
              <a:avLst/>
              <a:gdLst/>
              <a:ahLst/>
              <a:cxnLst/>
              <a:rect l="l" t="t" r="r" b="b"/>
              <a:pathLst>
                <a:path w="1433" h="1453" extrusionOk="0">
                  <a:moveTo>
                    <a:pt x="716" y="0"/>
                  </a:moveTo>
                  <a:cubicBezTo>
                    <a:pt x="318" y="0"/>
                    <a:pt x="0" y="318"/>
                    <a:pt x="0" y="736"/>
                  </a:cubicBezTo>
                  <a:cubicBezTo>
                    <a:pt x="0" y="1134"/>
                    <a:pt x="318" y="1452"/>
                    <a:pt x="716" y="1452"/>
                  </a:cubicBezTo>
                  <a:cubicBezTo>
                    <a:pt x="1114" y="1452"/>
                    <a:pt x="1432" y="1134"/>
                    <a:pt x="1432" y="736"/>
                  </a:cubicBezTo>
                  <a:cubicBezTo>
                    <a:pt x="1432" y="318"/>
                    <a:pt x="1114" y="0"/>
                    <a:pt x="716"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2368750" y="1089025"/>
              <a:ext cx="347150" cy="355600"/>
            </a:xfrm>
            <a:custGeom>
              <a:avLst/>
              <a:gdLst/>
              <a:ahLst/>
              <a:cxnLst/>
              <a:rect l="l" t="t" r="r" b="b"/>
              <a:pathLst>
                <a:path w="13886" h="14224" extrusionOk="0">
                  <a:moveTo>
                    <a:pt x="1" y="0"/>
                  </a:moveTo>
                  <a:lnTo>
                    <a:pt x="1" y="14224"/>
                  </a:lnTo>
                  <a:lnTo>
                    <a:pt x="13886" y="14224"/>
                  </a:lnTo>
                  <a:lnTo>
                    <a:pt x="138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481150" y="1208875"/>
              <a:ext cx="124350" cy="235750"/>
            </a:xfrm>
            <a:custGeom>
              <a:avLst/>
              <a:gdLst/>
              <a:ahLst/>
              <a:cxnLst/>
              <a:rect l="l" t="t" r="r" b="b"/>
              <a:pathLst>
                <a:path w="4974" h="9430" extrusionOk="0">
                  <a:moveTo>
                    <a:pt x="2487" y="1"/>
                  </a:moveTo>
                  <a:cubicBezTo>
                    <a:pt x="1114" y="1"/>
                    <a:pt x="0" y="1134"/>
                    <a:pt x="0" y="2507"/>
                  </a:cubicBezTo>
                  <a:lnTo>
                    <a:pt x="0" y="9430"/>
                  </a:lnTo>
                  <a:lnTo>
                    <a:pt x="4973" y="9430"/>
                  </a:lnTo>
                  <a:lnTo>
                    <a:pt x="4973" y="2507"/>
                  </a:lnTo>
                  <a:cubicBezTo>
                    <a:pt x="4973" y="1134"/>
                    <a:pt x="3859" y="1"/>
                    <a:pt x="24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2458275" y="1175050"/>
              <a:ext cx="171600" cy="269575"/>
            </a:xfrm>
            <a:custGeom>
              <a:avLst/>
              <a:gdLst/>
              <a:ahLst/>
              <a:cxnLst/>
              <a:rect l="l" t="t" r="r" b="b"/>
              <a:pathLst>
                <a:path w="6864" h="10783" extrusionOk="0">
                  <a:moveTo>
                    <a:pt x="0" y="1"/>
                  </a:moveTo>
                  <a:lnTo>
                    <a:pt x="0" y="717"/>
                  </a:lnTo>
                  <a:lnTo>
                    <a:pt x="0" y="10783"/>
                  </a:lnTo>
                  <a:lnTo>
                    <a:pt x="597" y="10783"/>
                  </a:lnTo>
                  <a:lnTo>
                    <a:pt x="597" y="717"/>
                  </a:lnTo>
                  <a:lnTo>
                    <a:pt x="6266" y="717"/>
                  </a:lnTo>
                  <a:lnTo>
                    <a:pt x="6266" y="10783"/>
                  </a:lnTo>
                  <a:lnTo>
                    <a:pt x="6863" y="10783"/>
                  </a:lnTo>
                  <a:lnTo>
                    <a:pt x="6863" y="717"/>
                  </a:lnTo>
                  <a:lnTo>
                    <a:pt x="686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2538325" y="1186000"/>
              <a:ext cx="10475" cy="24400"/>
            </a:xfrm>
            <a:custGeom>
              <a:avLst/>
              <a:gdLst/>
              <a:ahLst/>
              <a:cxnLst/>
              <a:rect l="l" t="t" r="r" b="b"/>
              <a:pathLst>
                <a:path w="419" h="976" extrusionOk="0">
                  <a:moveTo>
                    <a:pt x="1" y="1"/>
                  </a:moveTo>
                  <a:lnTo>
                    <a:pt x="1" y="975"/>
                  </a:lnTo>
                  <a:lnTo>
                    <a:pt x="419" y="975"/>
                  </a:lnTo>
                  <a:lnTo>
                    <a:pt x="41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605475" y="1271050"/>
              <a:ext cx="9975" cy="4000"/>
            </a:xfrm>
            <a:custGeom>
              <a:avLst/>
              <a:gdLst/>
              <a:ahLst/>
              <a:cxnLst/>
              <a:rect l="l" t="t" r="r" b="b"/>
              <a:pathLst>
                <a:path w="399" h="160" extrusionOk="0">
                  <a:moveTo>
                    <a:pt x="0" y="0"/>
                  </a:moveTo>
                  <a:lnTo>
                    <a:pt x="0" y="159"/>
                  </a:lnTo>
                  <a:lnTo>
                    <a:pt x="398" y="159"/>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605475" y="1279500"/>
              <a:ext cx="9975" cy="3500"/>
            </a:xfrm>
            <a:custGeom>
              <a:avLst/>
              <a:gdLst/>
              <a:ahLst/>
              <a:cxnLst/>
              <a:rect l="l" t="t" r="r" b="b"/>
              <a:pathLst>
                <a:path w="399" h="140" extrusionOk="0">
                  <a:moveTo>
                    <a:pt x="0" y="0"/>
                  </a:moveTo>
                  <a:lnTo>
                    <a:pt x="0" y="140"/>
                  </a:lnTo>
                  <a:lnTo>
                    <a:pt x="398" y="140"/>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2605475" y="1275525"/>
              <a:ext cx="9975" cy="4000"/>
            </a:xfrm>
            <a:custGeom>
              <a:avLst/>
              <a:gdLst/>
              <a:ahLst/>
              <a:cxnLst/>
              <a:rect l="l" t="t" r="r" b="b"/>
              <a:pathLst>
                <a:path w="399" h="160" extrusionOk="0">
                  <a:moveTo>
                    <a:pt x="0" y="0"/>
                  </a:moveTo>
                  <a:lnTo>
                    <a:pt x="0" y="159"/>
                  </a:lnTo>
                  <a:lnTo>
                    <a:pt x="398" y="159"/>
                  </a:lnTo>
                  <a:lnTo>
                    <a:pt x="39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2472700" y="1271050"/>
              <a:ext cx="9950" cy="4000"/>
            </a:xfrm>
            <a:custGeom>
              <a:avLst/>
              <a:gdLst/>
              <a:ahLst/>
              <a:cxnLst/>
              <a:rect l="l" t="t" r="r" b="b"/>
              <a:pathLst>
                <a:path w="398" h="160" extrusionOk="0">
                  <a:moveTo>
                    <a:pt x="0" y="0"/>
                  </a:moveTo>
                  <a:lnTo>
                    <a:pt x="0" y="159"/>
                  </a:lnTo>
                  <a:lnTo>
                    <a:pt x="398" y="159"/>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472700" y="1279500"/>
              <a:ext cx="9950" cy="3500"/>
            </a:xfrm>
            <a:custGeom>
              <a:avLst/>
              <a:gdLst/>
              <a:ahLst/>
              <a:cxnLst/>
              <a:rect l="l" t="t" r="r" b="b"/>
              <a:pathLst>
                <a:path w="398" h="140" extrusionOk="0">
                  <a:moveTo>
                    <a:pt x="0" y="0"/>
                  </a:moveTo>
                  <a:lnTo>
                    <a:pt x="0" y="140"/>
                  </a:lnTo>
                  <a:lnTo>
                    <a:pt x="398" y="140"/>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2472700" y="1275525"/>
              <a:ext cx="9950" cy="4000"/>
            </a:xfrm>
            <a:custGeom>
              <a:avLst/>
              <a:gdLst/>
              <a:ahLst/>
              <a:cxnLst/>
              <a:rect l="l" t="t" r="r" b="b"/>
              <a:pathLst>
                <a:path w="398" h="160" extrusionOk="0">
                  <a:moveTo>
                    <a:pt x="0" y="0"/>
                  </a:moveTo>
                  <a:lnTo>
                    <a:pt x="0" y="159"/>
                  </a:lnTo>
                  <a:lnTo>
                    <a:pt x="398" y="159"/>
                  </a:lnTo>
                  <a:lnTo>
                    <a:pt x="39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2391625" y="1182025"/>
              <a:ext cx="48775" cy="8975"/>
            </a:xfrm>
            <a:custGeom>
              <a:avLst/>
              <a:gdLst/>
              <a:ahLst/>
              <a:cxnLst/>
              <a:rect l="l" t="t" r="r" b="b"/>
              <a:pathLst>
                <a:path w="1951" h="359" extrusionOk="0">
                  <a:moveTo>
                    <a:pt x="1" y="0"/>
                  </a:moveTo>
                  <a:lnTo>
                    <a:pt x="1" y="358"/>
                  </a:lnTo>
                  <a:lnTo>
                    <a:pt x="1950" y="358"/>
                  </a:lnTo>
                  <a:lnTo>
                    <a:pt x="195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2396600" y="11909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401575" y="1200425"/>
              <a:ext cx="26875" cy="191000"/>
            </a:xfrm>
            <a:custGeom>
              <a:avLst/>
              <a:gdLst/>
              <a:ahLst/>
              <a:cxnLst/>
              <a:rect l="l" t="t" r="r" b="b"/>
              <a:pathLst>
                <a:path w="1075" h="7640" extrusionOk="0">
                  <a:moveTo>
                    <a:pt x="0" y="0"/>
                  </a:moveTo>
                  <a:lnTo>
                    <a:pt x="0"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395600" y="1391900"/>
              <a:ext cx="38325" cy="9950"/>
            </a:xfrm>
            <a:custGeom>
              <a:avLst/>
              <a:gdLst/>
              <a:ahLst/>
              <a:cxnLst/>
              <a:rect l="l" t="t" r="r" b="b"/>
              <a:pathLst>
                <a:path w="1533" h="398"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392625" y="1401825"/>
              <a:ext cx="44275" cy="42800"/>
            </a:xfrm>
            <a:custGeom>
              <a:avLst/>
              <a:gdLst/>
              <a:ahLst/>
              <a:cxnLst/>
              <a:rect l="l" t="t" r="r" b="b"/>
              <a:pathLst>
                <a:path w="1771" h="1712" extrusionOk="0">
                  <a:moveTo>
                    <a:pt x="0" y="1"/>
                  </a:moveTo>
                  <a:lnTo>
                    <a:pt x="0"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2647750" y="1182025"/>
              <a:ext cx="48250" cy="8975"/>
            </a:xfrm>
            <a:custGeom>
              <a:avLst/>
              <a:gdLst/>
              <a:ahLst/>
              <a:cxnLst/>
              <a:rect l="l" t="t" r="r" b="b"/>
              <a:pathLst>
                <a:path w="1930" h="359" extrusionOk="0">
                  <a:moveTo>
                    <a:pt x="0" y="0"/>
                  </a:moveTo>
                  <a:lnTo>
                    <a:pt x="0"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2652725" y="11909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2657700" y="12004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2652225" y="1391900"/>
              <a:ext cx="38325" cy="9950"/>
            </a:xfrm>
            <a:custGeom>
              <a:avLst/>
              <a:gdLst/>
              <a:ahLst/>
              <a:cxnLst/>
              <a:rect l="l" t="t" r="r" b="b"/>
              <a:pathLst>
                <a:path w="1533" h="398"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2649225" y="1401825"/>
              <a:ext cx="43800" cy="42800"/>
            </a:xfrm>
            <a:custGeom>
              <a:avLst/>
              <a:gdLst/>
              <a:ahLst/>
              <a:cxnLst/>
              <a:rect l="l" t="t" r="r" b="b"/>
              <a:pathLst>
                <a:path w="1752" h="1712" extrusionOk="0">
                  <a:moveTo>
                    <a:pt x="1" y="1"/>
                  </a:moveTo>
                  <a:lnTo>
                    <a:pt x="1" y="1712"/>
                  </a:lnTo>
                  <a:lnTo>
                    <a:pt x="1752" y="1712"/>
                  </a:lnTo>
                  <a:lnTo>
                    <a:pt x="1752"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2385650" y="1106425"/>
              <a:ext cx="310850" cy="11475"/>
            </a:xfrm>
            <a:custGeom>
              <a:avLst/>
              <a:gdLst/>
              <a:ahLst/>
              <a:cxnLst/>
              <a:rect l="l" t="t" r="r" b="b"/>
              <a:pathLst>
                <a:path w="12434" h="459" extrusionOk="0">
                  <a:moveTo>
                    <a:pt x="1" y="1"/>
                  </a:moveTo>
                  <a:lnTo>
                    <a:pt x="1" y="458"/>
                  </a:lnTo>
                  <a:lnTo>
                    <a:pt x="12434" y="458"/>
                  </a:lnTo>
                  <a:lnTo>
                    <a:pt x="124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2385650" y="1117875"/>
              <a:ext cx="310850" cy="5975"/>
            </a:xfrm>
            <a:custGeom>
              <a:avLst/>
              <a:gdLst/>
              <a:ahLst/>
              <a:cxnLst/>
              <a:rect l="l" t="t" r="r" b="b"/>
              <a:pathLst>
                <a:path w="12434" h="239" extrusionOk="0">
                  <a:moveTo>
                    <a:pt x="1" y="0"/>
                  </a:moveTo>
                  <a:lnTo>
                    <a:pt x="1" y="239"/>
                  </a:lnTo>
                  <a:lnTo>
                    <a:pt x="12434" y="239"/>
                  </a:lnTo>
                  <a:lnTo>
                    <a:pt x="12434"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240157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241350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242545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2437875"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244932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246175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247367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248562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2498050"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251000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252242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253385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254630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55822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257017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258260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2594525"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260697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261840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263035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264277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2654700"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266715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267857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2397100" y="1001000"/>
              <a:ext cx="36825" cy="5500"/>
            </a:xfrm>
            <a:custGeom>
              <a:avLst/>
              <a:gdLst/>
              <a:ahLst/>
              <a:cxnLst/>
              <a:rect l="l" t="t" r="r" b="b"/>
              <a:pathLst>
                <a:path w="1473" h="220"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2397100" y="1021400"/>
              <a:ext cx="36825" cy="5475"/>
            </a:xfrm>
            <a:custGeom>
              <a:avLst/>
              <a:gdLst/>
              <a:ahLst/>
              <a:cxnLst/>
              <a:rect l="l" t="t" r="r" b="b"/>
              <a:pathLst>
                <a:path w="1473" h="219"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397100" y="1041775"/>
              <a:ext cx="36825" cy="6000"/>
            </a:xfrm>
            <a:custGeom>
              <a:avLst/>
              <a:gdLst/>
              <a:ahLst/>
              <a:cxnLst/>
              <a:rect l="l" t="t" r="r" b="b"/>
              <a:pathLst>
                <a:path w="1473" h="240" extrusionOk="0">
                  <a:moveTo>
                    <a:pt x="0" y="1"/>
                  </a:moveTo>
                  <a:lnTo>
                    <a:pt x="0" y="239"/>
                  </a:lnTo>
                  <a:lnTo>
                    <a:pt x="1472" y="239"/>
                  </a:lnTo>
                  <a:lnTo>
                    <a:pt x="1472"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397100" y="1062675"/>
              <a:ext cx="36825" cy="5475"/>
            </a:xfrm>
            <a:custGeom>
              <a:avLst/>
              <a:gdLst/>
              <a:ahLst/>
              <a:cxnLst/>
              <a:rect l="l" t="t" r="r" b="b"/>
              <a:pathLst>
                <a:path w="1473" h="219"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2668125" y="1001000"/>
              <a:ext cx="36825" cy="5500"/>
            </a:xfrm>
            <a:custGeom>
              <a:avLst/>
              <a:gdLst/>
              <a:ahLst/>
              <a:cxnLst/>
              <a:rect l="l" t="t" r="r" b="b"/>
              <a:pathLst>
                <a:path w="1473" h="220"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2668125" y="1021400"/>
              <a:ext cx="36825" cy="5475"/>
            </a:xfrm>
            <a:custGeom>
              <a:avLst/>
              <a:gdLst/>
              <a:ahLst/>
              <a:cxnLst/>
              <a:rect l="l" t="t" r="r" b="b"/>
              <a:pathLst>
                <a:path w="1473" h="219"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2668125" y="1041775"/>
              <a:ext cx="36825" cy="6000"/>
            </a:xfrm>
            <a:custGeom>
              <a:avLst/>
              <a:gdLst/>
              <a:ahLst/>
              <a:cxnLst/>
              <a:rect l="l" t="t" r="r" b="b"/>
              <a:pathLst>
                <a:path w="1473" h="240" extrusionOk="0">
                  <a:moveTo>
                    <a:pt x="1" y="1"/>
                  </a:moveTo>
                  <a:lnTo>
                    <a:pt x="1" y="239"/>
                  </a:lnTo>
                  <a:lnTo>
                    <a:pt x="1473" y="239"/>
                  </a:lnTo>
                  <a:lnTo>
                    <a:pt x="147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2668125" y="1062675"/>
              <a:ext cx="36825" cy="5475"/>
            </a:xfrm>
            <a:custGeom>
              <a:avLst/>
              <a:gdLst/>
              <a:ahLst/>
              <a:cxnLst/>
              <a:rect l="l" t="t" r="r" b="b"/>
              <a:pathLst>
                <a:path w="1473" h="219"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2475675" y="1006475"/>
              <a:ext cx="144750" cy="55725"/>
            </a:xfrm>
            <a:custGeom>
              <a:avLst/>
              <a:gdLst/>
              <a:ahLst/>
              <a:cxnLst/>
              <a:rect l="l" t="t" r="r" b="b"/>
              <a:pathLst>
                <a:path w="5790" h="2229" extrusionOk="0">
                  <a:moveTo>
                    <a:pt x="0" y="0"/>
                  </a:moveTo>
                  <a:lnTo>
                    <a:pt x="0" y="2228"/>
                  </a:lnTo>
                  <a:lnTo>
                    <a:pt x="5789" y="2228"/>
                  </a:lnTo>
                  <a:lnTo>
                    <a:pt x="578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2475675" y="990550"/>
              <a:ext cx="144750" cy="10475"/>
            </a:xfrm>
            <a:custGeom>
              <a:avLst/>
              <a:gdLst/>
              <a:ahLst/>
              <a:cxnLst/>
              <a:rect l="l" t="t" r="r" b="b"/>
              <a:pathLst>
                <a:path w="5790" h="419" extrusionOk="0">
                  <a:moveTo>
                    <a:pt x="0" y="1"/>
                  </a:moveTo>
                  <a:lnTo>
                    <a:pt x="0" y="418"/>
                  </a:lnTo>
                  <a:lnTo>
                    <a:pt x="5789" y="418"/>
                  </a:lnTo>
                  <a:lnTo>
                    <a:pt x="578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475675" y="1067150"/>
              <a:ext cx="144750" cy="10950"/>
            </a:xfrm>
            <a:custGeom>
              <a:avLst/>
              <a:gdLst/>
              <a:ahLst/>
              <a:cxnLst/>
              <a:rect l="l" t="t" r="r" b="b"/>
              <a:pathLst>
                <a:path w="5790" h="438" extrusionOk="0">
                  <a:moveTo>
                    <a:pt x="0" y="0"/>
                  </a:moveTo>
                  <a:lnTo>
                    <a:pt x="0" y="438"/>
                  </a:lnTo>
                  <a:lnTo>
                    <a:pt x="5789" y="438"/>
                  </a:lnTo>
                  <a:lnTo>
                    <a:pt x="578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47825" y="990550"/>
              <a:ext cx="11450" cy="87550"/>
            </a:xfrm>
            <a:custGeom>
              <a:avLst/>
              <a:gdLst/>
              <a:ahLst/>
              <a:cxnLst/>
              <a:rect l="l" t="t" r="r" b="b"/>
              <a:pathLst>
                <a:path w="458" h="3502" extrusionOk="0">
                  <a:moveTo>
                    <a:pt x="0" y="1"/>
                  </a:moveTo>
                  <a:lnTo>
                    <a:pt x="0" y="3502"/>
                  </a:lnTo>
                  <a:lnTo>
                    <a:pt x="458" y="3502"/>
                  </a:lnTo>
                  <a:lnTo>
                    <a:pt x="45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638300" y="990550"/>
              <a:ext cx="11950" cy="87550"/>
            </a:xfrm>
            <a:custGeom>
              <a:avLst/>
              <a:gdLst/>
              <a:ahLst/>
              <a:cxnLst/>
              <a:rect l="l" t="t" r="r" b="b"/>
              <a:pathLst>
                <a:path w="478" h="3502" extrusionOk="0">
                  <a:moveTo>
                    <a:pt x="0" y="1"/>
                  </a:moveTo>
                  <a:lnTo>
                    <a:pt x="0" y="3502"/>
                  </a:lnTo>
                  <a:lnTo>
                    <a:pt x="478" y="3502"/>
                  </a:lnTo>
                  <a:lnTo>
                    <a:pt x="4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2448325" y="923925"/>
              <a:ext cx="199450" cy="49750"/>
            </a:xfrm>
            <a:custGeom>
              <a:avLst/>
              <a:gdLst/>
              <a:ahLst/>
              <a:cxnLst/>
              <a:rect l="l" t="t" r="r" b="b"/>
              <a:pathLst>
                <a:path w="7978" h="1990" fill="none" extrusionOk="0">
                  <a:moveTo>
                    <a:pt x="0" y="1989"/>
                  </a:moveTo>
                  <a:lnTo>
                    <a:pt x="4019" y="0"/>
                  </a:lnTo>
                  <a:lnTo>
                    <a:pt x="7977" y="1989"/>
                  </a:lnTo>
                </a:path>
              </a:pathLst>
            </a:custGeom>
            <a:noFill/>
            <a:ln w="10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2497550" y="952250"/>
              <a:ext cx="99500" cy="22425"/>
            </a:xfrm>
            <a:custGeom>
              <a:avLst/>
              <a:gdLst/>
              <a:ahLst/>
              <a:cxnLst/>
              <a:rect l="l" t="t" r="r" b="b"/>
              <a:pathLst>
                <a:path w="3980" h="897" extrusionOk="0">
                  <a:moveTo>
                    <a:pt x="2050" y="1"/>
                  </a:moveTo>
                  <a:lnTo>
                    <a:pt x="1" y="896"/>
                  </a:lnTo>
                  <a:lnTo>
                    <a:pt x="3979" y="896"/>
                  </a:lnTo>
                  <a:lnTo>
                    <a:pt x="205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2714875" y="1173575"/>
              <a:ext cx="400875" cy="272050"/>
            </a:xfrm>
            <a:custGeom>
              <a:avLst/>
              <a:gdLst/>
              <a:ahLst/>
              <a:cxnLst/>
              <a:rect l="l" t="t" r="r" b="b"/>
              <a:pathLst>
                <a:path w="16035" h="10882" extrusionOk="0">
                  <a:moveTo>
                    <a:pt x="1" y="0"/>
                  </a:moveTo>
                  <a:lnTo>
                    <a:pt x="1" y="10882"/>
                  </a:lnTo>
                  <a:lnTo>
                    <a:pt x="16034" y="10882"/>
                  </a:lnTo>
                  <a:lnTo>
                    <a:pt x="16034"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2713400" y="1105425"/>
              <a:ext cx="402350" cy="68175"/>
            </a:xfrm>
            <a:custGeom>
              <a:avLst/>
              <a:gdLst/>
              <a:ahLst/>
              <a:cxnLst/>
              <a:rect l="l" t="t" r="r" b="b"/>
              <a:pathLst>
                <a:path w="16094" h="2727" extrusionOk="0">
                  <a:moveTo>
                    <a:pt x="0" y="1"/>
                  </a:moveTo>
                  <a:lnTo>
                    <a:pt x="0" y="2726"/>
                  </a:lnTo>
                  <a:lnTo>
                    <a:pt x="16093" y="2726"/>
                  </a:lnTo>
                  <a:lnTo>
                    <a:pt x="16093"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2761125" y="1119850"/>
              <a:ext cx="144750" cy="4000"/>
            </a:xfrm>
            <a:custGeom>
              <a:avLst/>
              <a:gdLst/>
              <a:ahLst/>
              <a:cxnLst/>
              <a:rect l="l" t="t" r="r" b="b"/>
              <a:pathLst>
                <a:path w="5790" h="160" extrusionOk="0">
                  <a:moveTo>
                    <a:pt x="1" y="1"/>
                  </a:moveTo>
                  <a:lnTo>
                    <a:pt x="1" y="160"/>
                  </a:lnTo>
                  <a:lnTo>
                    <a:pt x="5790" y="160"/>
                  </a:lnTo>
                  <a:lnTo>
                    <a:pt x="579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2182250" y="1126325"/>
              <a:ext cx="144750" cy="24900"/>
            </a:xfrm>
            <a:custGeom>
              <a:avLst/>
              <a:gdLst/>
              <a:ahLst/>
              <a:cxnLst/>
              <a:rect l="l" t="t" r="r" b="b"/>
              <a:pathLst>
                <a:path w="5790" h="996" extrusionOk="0">
                  <a:moveTo>
                    <a:pt x="1" y="0"/>
                  </a:moveTo>
                  <a:lnTo>
                    <a:pt x="1" y="995"/>
                  </a:lnTo>
                  <a:lnTo>
                    <a:pt x="5790" y="995"/>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2761125" y="1154175"/>
              <a:ext cx="144750" cy="4500"/>
            </a:xfrm>
            <a:custGeom>
              <a:avLst/>
              <a:gdLst/>
              <a:ahLst/>
              <a:cxnLst/>
              <a:rect l="l" t="t" r="r" b="b"/>
              <a:pathLst>
                <a:path w="5790" h="180" extrusionOk="0">
                  <a:moveTo>
                    <a:pt x="1" y="0"/>
                  </a:moveTo>
                  <a:lnTo>
                    <a:pt x="1" y="179"/>
                  </a:lnTo>
                  <a:lnTo>
                    <a:pt x="5790" y="179"/>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2955575" y="1119850"/>
              <a:ext cx="94025" cy="4000"/>
            </a:xfrm>
            <a:custGeom>
              <a:avLst/>
              <a:gdLst/>
              <a:ahLst/>
              <a:cxnLst/>
              <a:rect l="l" t="t" r="r" b="b"/>
              <a:pathLst>
                <a:path w="3761" h="160" extrusionOk="0">
                  <a:moveTo>
                    <a:pt x="1" y="1"/>
                  </a:moveTo>
                  <a:lnTo>
                    <a:pt x="1" y="160"/>
                  </a:lnTo>
                  <a:lnTo>
                    <a:pt x="3761" y="160"/>
                  </a:lnTo>
                  <a:lnTo>
                    <a:pt x="376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2955575" y="1154175"/>
              <a:ext cx="94025" cy="4500"/>
            </a:xfrm>
            <a:custGeom>
              <a:avLst/>
              <a:gdLst/>
              <a:ahLst/>
              <a:cxnLst/>
              <a:rect l="l" t="t" r="r" b="b"/>
              <a:pathLst>
                <a:path w="3761" h="180" extrusionOk="0">
                  <a:moveTo>
                    <a:pt x="1" y="0"/>
                  </a:moveTo>
                  <a:lnTo>
                    <a:pt x="1" y="179"/>
                  </a:lnTo>
                  <a:lnTo>
                    <a:pt x="3761" y="179"/>
                  </a:lnTo>
                  <a:lnTo>
                    <a:pt x="376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2036550" y="1154175"/>
              <a:ext cx="94000" cy="4500"/>
            </a:xfrm>
            <a:custGeom>
              <a:avLst/>
              <a:gdLst/>
              <a:ahLst/>
              <a:cxnLst/>
              <a:rect l="l" t="t" r="r" b="b"/>
              <a:pathLst>
                <a:path w="3760" h="180" extrusionOk="0">
                  <a:moveTo>
                    <a:pt x="0" y="0"/>
                  </a:moveTo>
                  <a:lnTo>
                    <a:pt x="0" y="179"/>
                  </a:lnTo>
                  <a:lnTo>
                    <a:pt x="3760" y="179"/>
                  </a:lnTo>
                  <a:lnTo>
                    <a:pt x="37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2797425" y="1262100"/>
              <a:ext cx="78625" cy="182525"/>
            </a:xfrm>
            <a:custGeom>
              <a:avLst/>
              <a:gdLst/>
              <a:ahLst/>
              <a:cxnLst/>
              <a:rect l="l" t="t" r="r" b="b"/>
              <a:pathLst>
                <a:path w="3145" h="7301" extrusionOk="0">
                  <a:moveTo>
                    <a:pt x="1573" y="0"/>
                  </a:moveTo>
                  <a:cubicBezTo>
                    <a:pt x="697" y="0"/>
                    <a:pt x="1" y="696"/>
                    <a:pt x="1" y="1572"/>
                  </a:cubicBezTo>
                  <a:lnTo>
                    <a:pt x="1" y="7301"/>
                  </a:lnTo>
                  <a:lnTo>
                    <a:pt x="3144" y="7301"/>
                  </a:lnTo>
                  <a:lnTo>
                    <a:pt x="3144" y="1572"/>
                  </a:lnTo>
                  <a:cubicBezTo>
                    <a:pt x="3144" y="696"/>
                    <a:pt x="2448" y="0"/>
                    <a:pt x="157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2782525" y="1234750"/>
              <a:ext cx="108925" cy="209875"/>
            </a:xfrm>
            <a:custGeom>
              <a:avLst/>
              <a:gdLst/>
              <a:ahLst/>
              <a:cxnLst/>
              <a:rect l="l" t="t" r="r" b="b"/>
              <a:pathLst>
                <a:path w="4357" h="8395" extrusionOk="0">
                  <a:moveTo>
                    <a:pt x="0" y="0"/>
                  </a:moveTo>
                  <a:lnTo>
                    <a:pt x="0" y="577"/>
                  </a:lnTo>
                  <a:lnTo>
                    <a:pt x="0" y="8395"/>
                  </a:lnTo>
                  <a:lnTo>
                    <a:pt x="378" y="8395"/>
                  </a:lnTo>
                  <a:lnTo>
                    <a:pt x="378" y="577"/>
                  </a:lnTo>
                  <a:lnTo>
                    <a:pt x="3979" y="577"/>
                  </a:lnTo>
                  <a:lnTo>
                    <a:pt x="3979" y="8395"/>
                  </a:lnTo>
                  <a:lnTo>
                    <a:pt x="4357" y="8395"/>
                  </a:lnTo>
                  <a:lnTo>
                    <a:pt x="4357" y="577"/>
                  </a:lnTo>
                  <a:lnTo>
                    <a:pt x="4357"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2833750" y="1243200"/>
              <a:ext cx="6975" cy="18925"/>
            </a:xfrm>
            <a:custGeom>
              <a:avLst/>
              <a:gdLst/>
              <a:ahLst/>
              <a:cxnLst/>
              <a:rect l="l" t="t" r="r" b="b"/>
              <a:pathLst>
                <a:path w="279" h="757" extrusionOk="0">
                  <a:moveTo>
                    <a:pt x="0" y="0"/>
                  </a:moveTo>
                  <a:lnTo>
                    <a:pt x="0" y="756"/>
                  </a:lnTo>
                  <a:lnTo>
                    <a:pt x="279" y="756"/>
                  </a:lnTo>
                  <a:lnTo>
                    <a:pt x="2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2876025" y="1309825"/>
              <a:ext cx="5975" cy="3025"/>
            </a:xfrm>
            <a:custGeom>
              <a:avLst/>
              <a:gdLst/>
              <a:ahLst/>
              <a:cxnLst/>
              <a:rect l="l" t="t" r="r" b="b"/>
              <a:pathLst>
                <a:path w="239" h="121" extrusionOk="0">
                  <a:moveTo>
                    <a:pt x="0" y="1"/>
                  </a:moveTo>
                  <a:lnTo>
                    <a:pt x="0" y="120"/>
                  </a:lnTo>
                  <a:lnTo>
                    <a:pt x="239" y="12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2876025" y="1315800"/>
              <a:ext cx="5975" cy="3500"/>
            </a:xfrm>
            <a:custGeom>
              <a:avLst/>
              <a:gdLst/>
              <a:ahLst/>
              <a:cxnLst/>
              <a:rect l="l" t="t" r="r" b="b"/>
              <a:pathLst>
                <a:path w="239" h="140" extrusionOk="0">
                  <a:moveTo>
                    <a:pt x="0" y="1"/>
                  </a:moveTo>
                  <a:lnTo>
                    <a:pt x="0" y="140"/>
                  </a:lnTo>
                  <a:lnTo>
                    <a:pt x="239" y="14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876025" y="1312825"/>
              <a:ext cx="5975" cy="3000"/>
            </a:xfrm>
            <a:custGeom>
              <a:avLst/>
              <a:gdLst/>
              <a:ahLst/>
              <a:cxnLst/>
              <a:rect l="l" t="t" r="r" b="b"/>
              <a:pathLst>
                <a:path w="239" h="120" extrusionOk="0">
                  <a:moveTo>
                    <a:pt x="0" y="0"/>
                  </a:moveTo>
                  <a:lnTo>
                    <a:pt x="0" y="120"/>
                  </a:lnTo>
                  <a:lnTo>
                    <a:pt x="239" y="120"/>
                  </a:lnTo>
                  <a:lnTo>
                    <a:pt x="2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91975" y="1309825"/>
              <a:ext cx="6475" cy="3025"/>
            </a:xfrm>
            <a:custGeom>
              <a:avLst/>
              <a:gdLst/>
              <a:ahLst/>
              <a:cxnLst/>
              <a:rect l="l" t="t" r="r" b="b"/>
              <a:pathLst>
                <a:path w="259" h="121" extrusionOk="0">
                  <a:moveTo>
                    <a:pt x="0" y="1"/>
                  </a:moveTo>
                  <a:lnTo>
                    <a:pt x="0" y="120"/>
                  </a:lnTo>
                  <a:lnTo>
                    <a:pt x="259" y="12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2791975" y="1315800"/>
              <a:ext cx="6475" cy="3500"/>
            </a:xfrm>
            <a:custGeom>
              <a:avLst/>
              <a:gdLst/>
              <a:ahLst/>
              <a:cxnLst/>
              <a:rect l="l" t="t" r="r" b="b"/>
              <a:pathLst>
                <a:path w="259" h="140" extrusionOk="0">
                  <a:moveTo>
                    <a:pt x="0" y="1"/>
                  </a:moveTo>
                  <a:lnTo>
                    <a:pt x="0" y="140"/>
                  </a:lnTo>
                  <a:lnTo>
                    <a:pt x="259" y="14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2791975" y="1312825"/>
              <a:ext cx="6475" cy="3000"/>
            </a:xfrm>
            <a:custGeom>
              <a:avLst/>
              <a:gdLst/>
              <a:ahLst/>
              <a:cxnLst/>
              <a:rect l="l" t="t" r="r" b="b"/>
              <a:pathLst>
                <a:path w="259" h="120" extrusionOk="0">
                  <a:moveTo>
                    <a:pt x="0" y="0"/>
                  </a:moveTo>
                  <a:lnTo>
                    <a:pt x="0" y="120"/>
                  </a:lnTo>
                  <a:lnTo>
                    <a:pt x="259" y="120"/>
                  </a:lnTo>
                  <a:lnTo>
                    <a:pt x="2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2974475" y="1286450"/>
              <a:ext cx="59225" cy="158175"/>
            </a:xfrm>
            <a:custGeom>
              <a:avLst/>
              <a:gdLst/>
              <a:ahLst/>
              <a:cxnLst/>
              <a:rect l="l" t="t" r="r" b="b"/>
              <a:pathLst>
                <a:path w="2369" h="6327" extrusionOk="0">
                  <a:moveTo>
                    <a:pt x="1" y="1"/>
                  </a:moveTo>
                  <a:lnTo>
                    <a:pt x="1" y="6327"/>
                  </a:lnTo>
                  <a:lnTo>
                    <a:pt x="2368" y="6327"/>
                  </a:lnTo>
                  <a:lnTo>
                    <a:pt x="236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2963550" y="1262600"/>
              <a:ext cx="82075" cy="183025"/>
            </a:xfrm>
            <a:custGeom>
              <a:avLst/>
              <a:gdLst/>
              <a:ahLst/>
              <a:cxnLst/>
              <a:rect l="l" t="t" r="r" b="b"/>
              <a:pathLst>
                <a:path w="3283" h="7321" extrusionOk="0">
                  <a:moveTo>
                    <a:pt x="0" y="0"/>
                  </a:moveTo>
                  <a:lnTo>
                    <a:pt x="0" y="497"/>
                  </a:lnTo>
                  <a:lnTo>
                    <a:pt x="0" y="7321"/>
                  </a:lnTo>
                  <a:lnTo>
                    <a:pt x="279" y="7321"/>
                  </a:lnTo>
                  <a:lnTo>
                    <a:pt x="279" y="497"/>
                  </a:lnTo>
                  <a:lnTo>
                    <a:pt x="2984" y="497"/>
                  </a:lnTo>
                  <a:lnTo>
                    <a:pt x="2984" y="7321"/>
                  </a:lnTo>
                  <a:lnTo>
                    <a:pt x="3282" y="7321"/>
                  </a:lnTo>
                  <a:lnTo>
                    <a:pt x="3282" y="497"/>
                  </a:lnTo>
                  <a:lnTo>
                    <a:pt x="328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3001325" y="1270050"/>
              <a:ext cx="5000" cy="15925"/>
            </a:xfrm>
            <a:custGeom>
              <a:avLst/>
              <a:gdLst/>
              <a:ahLst/>
              <a:cxnLst/>
              <a:rect l="l" t="t" r="r" b="b"/>
              <a:pathLst>
                <a:path w="200" h="637" extrusionOk="0">
                  <a:moveTo>
                    <a:pt x="1" y="0"/>
                  </a:moveTo>
                  <a:lnTo>
                    <a:pt x="1" y="637"/>
                  </a:lnTo>
                  <a:lnTo>
                    <a:pt x="200" y="637"/>
                  </a:lnTo>
                  <a:lnTo>
                    <a:pt x="20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3033675" y="1327725"/>
              <a:ext cx="4975" cy="2525"/>
            </a:xfrm>
            <a:custGeom>
              <a:avLst/>
              <a:gdLst/>
              <a:ahLst/>
              <a:cxnLst/>
              <a:rect l="l" t="t" r="r" b="b"/>
              <a:pathLst>
                <a:path w="199"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3033675" y="1333200"/>
              <a:ext cx="4975" cy="2525"/>
            </a:xfrm>
            <a:custGeom>
              <a:avLst/>
              <a:gdLst/>
              <a:ahLst/>
              <a:cxnLst/>
              <a:rect l="l" t="t" r="r" b="b"/>
              <a:pathLst>
                <a:path w="199"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3033675" y="1331225"/>
              <a:ext cx="4975" cy="2500"/>
            </a:xfrm>
            <a:custGeom>
              <a:avLst/>
              <a:gdLst/>
              <a:ahLst/>
              <a:cxnLst/>
              <a:rect l="l" t="t" r="r" b="b"/>
              <a:pathLst>
                <a:path w="199" h="100" extrusionOk="0">
                  <a:moveTo>
                    <a:pt x="0" y="0"/>
                  </a:moveTo>
                  <a:lnTo>
                    <a:pt x="0" y="100"/>
                  </a:lnTo>
                  <a:lnTo>
                    <a:pt x="199" y="100"/>
                  </a:lnTo>
                  <a:lnTo>
                    <a:pt x="19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2970500" y="1327725"/>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2970500" y="1333200"/>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2970500" y="1331225"/>
              <a:ext cx="5000" cy="2500"/>
            </a:xfrm>
            <a:custGeom>
              <a:avLst/>
              <a:gdLst/>
              <a:ahLst/>
              <a:cxnLst/>
              <a:rect l="l" t="t" r="r" b="b"/>
              <a:pathLst>
                <a:path w="200" h="100" extrusionOk="0">
                  <a:moveTo>
                    <a:pt x="1" y="0"/>
                  </a:moveTo>
                  <a:lnTo>
                    <a:pt x="1" y="100"/>
                  </a:lnTo>
                  <a:lnTo>
                    <a:pt x="200" y="100"/>
                  </a:lnTo>
                  <a:lnTo>
                    <a:pt x="20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05850" y="1182025"/>
              <a:ext cx="48275" cy="8975"/>
            </a:xfrm>
            <a:custGeom>
              <a:avLst/>
              <a:gdLst/>
              <a:ahLst/>
              <a:cxnLst/>
              <a:rect l="l" t="t" r="r" b="b"/>
              <a:pathLst>
                <a:path w="1931" h="359" extrusionOk="0">
                  <a:moveTo>
                    <a:pt x="1" y="0"/>
                  </a:moveTo>
                  <a:lnTo>
                    <a:pt x="1"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2910825" y="1190975"/>
              <a:ext cx="37325" cy="9475"/>
            </a:xfrm>
            <a:custGeom>
              <a:avLst/>
              <a:gdLst/>
              <a:ahLst/>
              <a:cxnLst/>
              <a:rect l="l" t="t" r="r" b="b"/>
              <a:pathLst>
                <a:path w="1493" h="379" extrusionOk="0">
                  <a:moveTo>
                    <a:pt x="1" y="0"/>
                  </a:moveTo>
                  <a:lnTo>
                    <a:pt x="1"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2915800" y="1200425"/>
              <a:ext cx="26375" cy="191000"/>
            </a:xfrm>
            <a:custGeom>
              <a:avLst/>
              <a:gdLst/>
              <a:ahLst/>
              <a:cxnLst/>
              <a:rect l="l" t="t" r="r" b="b"/>
              <a:pathLst>
                <a:path w="1055" h="7640" extrusionOk="0">
                  <a:moveTo>
                    <a:pt x="0" y="0"/>
                  </a:moveTo>
                  <a:lnTo>
                    <a:pt x="0" y="7639"/>
                  </a:lnTo>
                  <a:lnTo>
                    <a:pt x="1055" y="7639"/>
                  </a:lnTo>
                  <a:lnTo>
                    <a:pt x="105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910325" y="1391900"/>
              <a:ext cx="38325" cy="9950"/>
            </a:xfrm>
            <a:custGeom>
              <a:avLst/>
              <a:gdLst/>
              <a:ahLst/>
              <a:cxnLst/>
              <a:rect l="l" t="t" r="r" b="b"/>
              <a:pathLst>
                <a:path w="1533" h="398"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2906850" y="1401825"/>
              <a:ext cx="44275" cy="42800"/>
            </a:xfrm>
            <a:custGeom>
              <a:avLst/>
              <a:gdLst/>
              <a:ahLst/>
              <a:cxnLst/>
              <a:rect l="l" t="t" r="r" b="b"/>
              <a:pathLst>
                <a:path w="1771" h="1712" extrusionOk="0">
                  <a:moveTo>
                    <a:pt x="0" y="1"/>
                  </a:moveTo>
                  <a:lnTo>
                    <a:pt x="0"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3057525" y="1182025"/>
              <a:ext cx="48275" cy="8975"/>
            </a:xfrm>
            <a:custGeom>
              <a:avLst/>
              <a:gdLst/>
              <a:ahLst/>
              <a:cxnLst/>
              <a:rect l="l" t="t" r="r" b="b"/>
              <a:pathLst>
                <a:path w="1931" h="359" extrusionOk="0">
                  <a:moveTo>
                    <a:pt x="1" y="0"/>
                  </a:moveTo>
                  <a:lnTo>
                    <a:pt x="1"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3062500" y="1190975"/>
              <a:ext cx="37325" cy="9475"/>
            </a:xfrm>
            <a:custGeom>
              <a:avLst/>
              <a:gdLst/>
              <a:ahLst/>
              <a:cxnLst/>
              <a:rect l="l" t="t" r="r" b="b"/>
              <a:pathLst>
                <a:path w="1493" h="379" extrusionOk="0">
                  <a:moveTo>
                    <a:pt x="1" y="0"/>
                  </a:moveTo>
                  <a:lnTo>
                    <a:pt x="1" y="378"/>
                  </a:lnTo>
                  <a:lnTo>
                    <a:pt x="1493" y="378"/>
                  </a:lnTo>
                  <a:lnTo>
                    <a:pt x="149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3066975" y="1200425"/>
              <a:ext cx="26400" cy="191000"/>
            </a:xfrm>
            <a:custGeom>
              <a:avLst/>
              <a:gdLst/>
              <a:ahLst/>
              <a:cxnLst/>
              <a:rect l="l" t="t" r="r" b="b"/>
              <a:pathLst>
                <a:path w="1056" h="7640" extrusionOk="0">
                  <a:moveTo>
                    <a:pt x="1" y="0"/>
                  </a:moveTo>
                  <a:lnTo>
                    <a:pt x="1" y="7639"/>
                  </a:lnTo>
                  <a:lnTo>
                    <a:pt x="1055" y="7639"/>
                  </a:lnTo>
                  <a:lnTo>
                    <a:pt x="105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3061025" y="1391900"/>
              <a:ext cx="38800" cy="9950"/>
            </a:xfrm>
            <a:custGeom>
              <a:avLst/>
              <a:gdLst/>
              <a:ahLst/>
              <a:cxnLst/>
              <a:rect l="l" t="t" r="r" b="b"/>
              <a:pathLst>
                <a:path w="1552" h="398" extrusionOk="0">
                  <a:moveTo>
                    <a:pt x="0" y="0"/>
                  </a:moveTo>
                  <a:lnTo>
                    <a:pt x="0" y="398"/>
                  </a:lnTo>
                  <a:lnTo>
                    <a:pt x="1552" y="398"/>
                  </a:lnTo>
                  <a:lnTo>
                    <a:pt x="155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3058025" y="1401825"/>
              <a:ext cx="44300" cy="42800"/>
            </a:xfrm>
            <a:custGeom>
              <a:avLst/>
              <a:gdLst/>
              <a:ahLst/>
              <a:cxnLst/>
              <a:rect l="l" t="t" r="r" b="b"/>
              <a:pathLst>
                <a:path w="1772" h="1712" extrusionOk="0">
                  <a:moveTo>
                    <a:pt x="1" y="1"/>
                  </a:moveTo>
                  <a:lnTo>
                    <a:pt x="1"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2722850" y="1182025"/>
              <a:ext cx="48750" cy="8975"/>
            </a:xfrm>
            <a:custGeom>
              <a:avLst/>
              <a:gdLst/>
              <a:ahLst/>
              <a:cxnLst/>
              <a:rect l="l" t="t" r="r" b="b"/>
              <a:pathLst>
                <a:path w="1950" h="359" extrusionOk="0">
                  <a:moveTo>
                    <a:pt x="0" y="0"/>
                  </a:moveTo>
                  <a:lnTo>
                    <a:pt x="0" y="358"/>
                  </a:lnTo>
                  <a:lnTo>
                    <a:pt x="1950" y="358"/>
                  </a:lnTo>
                  <a:lnTo>
                    <a:pt x="195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2727825" y="1190975"/>
              <a:ext cx="37300" cy="9475"/>
            </a:xfrm>
            <a:custGeom>
              <a:avLst/>
              <a:gdLst/>
              <a:ahLst/>
              <a:cxnLst/>
              <a:rect l="l" t="t" r="r" b="b"/>
              <a:pathLst>
                <a:path w="1492"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2732300" y="12004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2726825" y="1391900"/>
              <a:ext cx="38300" cy="9950"/>
            </a:xfrm>
            <a:custGeom>
              <a:avLst/>
              <a:gdLst/>
              <a:ahLst/>
              <a:cxnLst/>
              <a:rect l="l" t="t" r="r" b="b"/>
              <a:pathLst>
                <a:path w="1532" h="398"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724325" y="1401825"/>
              <a:ext cx="44300" cy="42800"/>
            </a:xfrm>
            <a:custGeom>
              <a:avLst/>
              <a:gdLst/>
              <a:ahLst/>
              <a:cxnLst/>
              <a:rect l="l" t="t" r="r" b="b"/>
              <a:pathLst>
                <a:path w="1772" h="1712" extrusionOk="0">
                  <a:moveTo>
                    <a:pt x="1" y="1"/>
                  </a:moveTo>
                  <a:lnTo>
                    <a:pt x="1"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2781025" y="1182025"/>
              <a:ext cx="25" cy="18425"/>
            </a:xfrm>
            <a:custGeom>
              <a:avLst/>
              <a:gdLst/>
              <a:ahLst/>
              <a:cxnLst/>
              <a:rect l="l" t="t" r="r" b="b"/>
              <a:pathLst>
                <a:path w="1" h="737" extrusionOk="0">
                  <a:moveTo>
                    <a:pt x="1" y="736"/>
                  </a:moveTo>
                  <a:lnTo>
                    <a:pt x="1" y="0"/>
                  </a:lnTo>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2893925" y="1182025"/>
              <a:ext cx="25" cy="18425"/>
            </a:xfrm>
            <a:custGeom>
              <a:avLst/>
              <a:gdLst/>
              <a:ahLst/>
              <a:cxnLst/>
              <a:rect l="l" t="t" r="r" b="b"/>
              <a:pathLst>
                <a:path w="1" h="737" extrusionOk="0">
                  <a:moveTo>
                    <a:pt x="0" y="0"/>
                  </a:moveTo>
                  <a:lnTo>
                    <a:pt x="0" y="736"/>
                  </a:lnTo>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2914300" y="1115875"/>
              <a:ext cx="33350" cy="22400"/>
            </a:xfrm>
            <a:custGeom>
              <a:avLst/>
              <a:gdLst/>
              <a:ahLst/>
              <a:cxnLst/>
              <a:rect l="l" t="t" r="r" b="b"/>
              <a:pathLst>
                <a:path w="1334" h="896" extrusionOk="0">
                  <a:moveTo>
                    <a:pt x="1" y="1"/>
                  </a:moveTo>
                  <a:lnTo>
                    <a:pt x="1" y="896"/>
                  </a:lnTo>
                  <a:lnTo>
                    <a:pt x="1334" y="896"/>
                  </a:lnTo>
                  <a:lnTo>
                    <a:pt x="13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2914300" y="1148700"/>
              <a:ext cx="33350" cy="22400"/>
            </a:xfrm>
            <a:custGeom>
              <a:avLst/>
              <a:gdLst/>
              <a:ahLst/>
              <a:cxnLst/>
              <a:rect l="l" t="t" r="r" b="b"/>
              <a:pathLst>
                <a:path w="1334" h="896" extrusionOk="0">
                  <a:moveTo>
                    <a:pt x="1" y="1"/>
                  </a:moveTo>
                  <a:lnTo>
                    <a:pt x="1" y="896"/>
                  </a:lnTo>
                  <a:lnTo>
                    <a:pt x="1334" y="896"/>
                  </a:lnTo>
                  <a:lnTo>
                    <a:pt x="13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3063500" y="1115875"/>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3063500" y="1148700"/>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2715875" y="1115875"/>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2715875" y="1148700"/>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2911325" y="1045250"/>
              <a:ext cx="37325" cy="60200"/>
            </a:xfrm>
            <a:custGeom>
              <a:avLst/>
              <a:gdLst/>
              <a:ahLst/>
              <a:cxnLst/>
              <a:rect l="l" t="t" r="r" b="b"/>
              <a:pathLst>
                <a:path w="1493" h="2408" extrusionOk="0">
                  <a:moveTo>
                    <a:pt x="756" y="1"/>
                  </a:moveTo>
                  <a:cubicBezTo>
                    <a:pt x="319" y="1"/>
                    <a:pt x="0" y="319"/>
                    <a:pt x="0" y="737"/>
                  </a:cubicBezTo>
                  <a:lnTo>
                    <a:pt x="0" y="1851"/>
                  </a:lnTo>
                  <a:cubicBezTo>
                    <a:pt x="0" y="2149"/>
                    <a:pt x="259" y="2408"/>
                    <a:pt x="538" y="2408"/>
                  </a:cubicBezTo>
                  <a:lnTo>
                    <a:pt x="915" y="2408"/>
                  </a:lnTo>
                  <a:cubicBezTo>
                    <a:pt x="1214" y="2408"/>
                    <a:pt x="147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2886450" y="1066150"/>
              <a:ext cx="47775" cy="46150"/>
            </a:xfrm>
            <a:custGeom>
              <a:avLst/>
              <a:gdLst/>
              <a:ahLst/>
              <a:cxnLst/>
              <a:rect l="l" t="t" r="r" b="b"/>
              <a:pathLst>
                <a:path w="1911" h="1846" extrusionOk="0">
                  <a:moveTo>
                    <a:pt x="478" y="0"/>
                  </a:moveTo>
                  <a:cubicBezTo>
                    <a:pt x="369" y="0"/>
                    <a:pt x="259" y="40"/>
                    <a:pt x="180" y="120"/>
                  </a:cubicBezTo>
                  <a:cubicBezTo>
                    <a:pt x="1" y="279"/>
                    <a:pt x="1" y="557"/>
                    <a:pt x="180" y="717"/>
                  </a:cubicBezTo>
                  <a:lnTo>
                    <a:pt x="1174" y="1711"/>
                  </a:lnTo>
                  <a:cubicBezTo>
                    <a:pt x="1244" y="1801"/>
                    <a:pt x="1349" y="1845"/>
                    <a:pt x="1458" y="1845"/>
                  </a:cubicBezTo>
                  <a:cubicBezTo>
                    <a:pt x="1567" y="1845"/>
                    <a:pt x="1682" y="1801"/>
                    <a:pt x="1771" y="1711"/>
                  </a:cubicBezTo>
                  <a:cubicBezTo>
                    <a:pt x="1910" y="1572"/>
                    <a:pt x="1910" y="1293"/>
                    <a:pt x="1771" y="1114"/>
                  </a:cubicBezTo>
                  <a:lnTo>
                    <a:pt x="777" y="120"/>
                  </a:lnTo>
                  <a:cubicBezTo>
                    <a:pt x="697" y="40"/>
                    <a:pt x="588" y="0"/>
                    <a:pt x="478"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2926250" y="1066150"/>
              <a:ext cx="48750" cy="46150"/>
            </a:xfrm>
            <a:custGeom>
              <a:avLst/>
              <a:gdLst/>
              <a:ahLst/>
              <a:cxnLst/>
              <a:rect l="l" t="t" r="r" b="b"/>
              <a:pathLst>
                <a:path w="1950" h="1846" extrusionOk="0">
                  <a:moveTo>
                    <a:pt x="1457" y="0"/>
                  </a:moveTo>
                  <a:cubicBezTo>
                    <a:pt x="1348" y="0"/>
                    <a:pt x="1243" y="40"/>
                    <a:pt x="1174" y="120"/>
                  </a:cubicBezTo>
                  <a:lnTo>
                    <a:pt x="179" y="1114"/>
                  </a:lnTo>
                  <a:cubicBezTo>
                    <a:pt x="0" y="1293"/>
                    <a:pt x="0" y="1572"/>
                    <a:pt x="179" y="1711"/>
                  </a:cubicBezTo>
                  <a:cubicBezTo>
                    <a:pt x="259" y="1801"/>
                    <a:pt x="368" y="1845"/>
                    <a:pt x="478" y="1845"/>
                  </a:cubicBezTo>
                  <a:cubicBezTo>
                    <a:pt x="587" y="1845"/>
                    <a:pt x="696" y="1801"/>
                    <a:pt x="776" y="1711"/>
                  </a:cubicBezTo>
                  <a:lnTo>
                    <a:pt x="1771" y="717"/>
                  </a:lnTo>
                  <a:cubicBezTo>
                    <a:pt x="1950" y="557"/>
                    <a:pt x="1950" y="279"/>
                    <a:pt x="1771" y="120"/>
                  </a:cubicBezTo>
                  <a:cubicBezTo>
                    <a:pt x="1681" y="40"/>
                    <a:pt x="1567" y="0"/>
                    <a:pt x="1457"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2923750" y="1056700"/>
              <a:ext cx="11475" cy="11450"/>
            </a:xfrm>
            <a:custGeom>
              <a:avLst/>
              <a:gdLst/>
              <a:ahLst/>
              <a:cxnLst/>
              <a:rect l="l" t="t" r="r" b="b"/>
              <a:pathLst>
                <a:path w="459" h="458" extrusionOk="0">
                  <a:moveTo>
                    <a:pt x="220" y="0"/>
                  </a:moveTo>
                  <a:cubicBezTo>
                    <a:pt x="100" y="0"/>
                    <a:pt x="1" y="100"/>
                    <a:pt x="1" y="239"/>
                  </a:cubicBezTo>
                  <a:cubicBezTo>
                    <a:pt x="1" y="359"/>
                    <a:pt x="100" y="458"/>
                    <a:pt x="220" y="458"/>
                  </a:cubicBezTo>
                  <a:cubicBezTo>
                    <a:pt x="359" y="458"/>
                    <a:pt x="458" y="359"/>
                    <a:pt x="458" y="239"/>
                  </a:cubicBezTo>
                  <a:cubicBezTo>
                    <a:pt x="458" y="100"/>
                    <a:pt x="359" y="0"/>
                    <a:pt x="220"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3061025" y="1045250"/>
              <a:ext cx="37325" cy="60200"/>
            </a:xfrm>
            <a:custGeom>
              <a:avLst/>
              <a:gdLst/>
              <a:ahLst/>
              <a:cxnLst/>
              <a:rect l="l" t="t" r="r" b="b"/>
              <a:pathLst>
                <a:path w="1493" h="2408" extrusionOk="0">
                  <a:moveTo>
                    <a:pt x="756" y="1"/>
                  </a:moveTo>
                  <a:cubicBezTo>
                    <a:pt x="338" y="1"/>
                    <a:pt x="0" y="319"/>
                    <a:pt x="0" y="737"/>
                  </a:cubicBezTo>
                  <a:lnTo>
                    <a:pt x="0" y="1851"/>
                  </a:lnTo>
                  <a:cubicBezTo>
                    <a:pt x="0" y="2149"/>
                    <a:pt x="259" y="2408"/>
                    <a:pt x="557" y="2408"/>
                  </a:cubicBezTo>
                  <a:lnTo>
                    <a:pt x="935" y="2408"/>
                  </a:lnTo>
                  <a:cubicBezTo>
                    <a:pt x="1253" y="2408"/>
                    <a:pt x="149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3036150" y="1066150"/>
              <a:ext cx="48750" cy="46150"/>
            </a:xfrm>
            <a:custGeom>
              <a:avLst/>
              <a:gdLst/>
              <a:ahLst/>
              <a:cxnLst/>
              <a:rect l="l" t="t" r="r" b="b"/>
              <a:pathLst>
                <a:path w="1950" h="1846" extrusionOk="0">
                  <a:moveTo>
                    <a:pt x="493" y="0"/>
                  </a:moveTo>
                  <a:cubicBezTo>
                    <a:pt x="383" y="0"/>
                    <a:pt x="269" y="40"/>
                    <a:pt x="180" y="120"/>
                  </a:cubicBezTo>
                  <a:cubicBezTo>
                    <a:pt x="0" y="279"/>
                    <a:pt x="0" y="557"/>
                    <a:pt x="180" y="717"/>
                  </a:cubicBezTo>
                  <a:lnTo>
                    <a:pt x="1174" y="1711"/>
                  </a:lnTo>
                  <a:cubicBezTo>
                    <a:pt x="1244" y="1801"/>
                    <a:pt x="1348" y="1845"/>
                    <a:pt x="1458" y="1845"/>
                  </a:cubicBezTo>
                  <a:cubicBezTo>
                    <a:pt x="1567" y="1845"/>
                    <a:pt x="1681" y="1801"/>
                    <a:pt x="1771" y="1711"/>
                  </a:cubicBezTo>
                  <a:cubicBezTo>
                    <a:pt x="1950" y="1572"/>
                    <a:pt x="1950" y="1293"/>
                    <a:pt x="1771" y="1114"/>
                  </a:cubicBezTo>
                  <a:lnTo>
                    <a:pt x="776" y="120"/>
                  </a:lnTo>
                  <a:cubicBezTo>
                    <a:pt x="707" y="40"/>
                    <a:pt x="602" y="0"/>
                    <a:pt x="49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3075925" y="1066150"/>
              <a:ext cx="48775" cy="46150"/>
            </a:xfrm>
            <a:custGeom>
              <a:avLst/>
              <a:gdLst/>
              <a:ahLst/>
              <a:cxnLst/>
              <a:rect l="l" t="t" r="r" b="b"/>
              <a:pathLst>
                <a:path w="1951" h="1846" extrusionOk="0">
                  <a:moveTo>
                    <a:pt x="1465" y="0"/>
                  </a:moveTo>
                  <a:cubicBezTo>
                    <a:pt x="1359" y="0"/>
                    <a:pt x="1254" y="40"/>
                    <a:pt x="1175" y="120"/>
                  </a:cubicBezTo>
                  <a:lnTo>
                    <a:pt x="180" y="1114"/>
                  </a:lnTo>
                  <a:cubicBezTo>
                    <a:pt x="1" y="1293"/>
                    <a:pt x="1" y="1572"/>
                    <a:pt x="180" y="1711"/>
                  </a:cubicBezTo>
                  <a:cubicBezTo>
                    <a:pt x="269" y="1801"/>
                    <a:pt x="384" y="1845"/>
                    <a:pt x="493" y="1845"/>
                  </a:cubicBezTo>
                  <a:cubicBezTo>
                    <a:pt x="603" y="1845"/>
                    <a:pt x="707" y="1801"/>
                    <a:pt x="777" y="1711"/>
                  </a:cubicBezTo>
                  <a:lnTo>
                    <a:pt x="1771" y="717"/>
                  </a:lnTo>
                  <a:cubicBezTo>
                    <a:pt x="1950" y="557"/>
                    <a:pt x="1950" y="279"/>
                    <a:pt x="1771" y="120"/>
                  </a:cubicBezTo>
                  <a:cubicBezTo>
                    <a:pt x="1682" y="40"/>
                    <a:pt x="1572" y="0"/>
                    <a:pt x="1465"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3074450" y="1056700"/>
              <a:ext cx="10950" cy="11450"/>
            </a:xfrm>
            <a:custGeom>
              <a:avLst/>
              <a:gdLst/>
              <a:ahLst/>
              <a:cxnLst/>
              <a:rect l="l" t="t" r="r" b="b"/>
              <a:pathLst>
                <a:path w="438" h="458" extrusionOk="0">
                  <a:moveTo>
                    <a:pt x="219" y="0"/>
                  </a:moveTo>
                  <a:cubicBezTo>
                    <a:pt x="100" y="0"/>
                    <a:pt x="0" y="100"/>
                    <a:pt x="0" y="239"/>
                  </a:cubicBezTo>
                  <a:cubicBezTo>
                    <a:pt x="0" y="359"/>
                    <a:pt x="100" y="458"/>
                    <a:pt x="219" y="458"/>
                  </a:cubicBezTo>
                  <a:cubicBezTo>
                    <a:pt x="338" y="458"/>
                    <a:pt x="438" y="359"/>
                    <a:pt x="438" y="239"/>
                  </a:cubicBezTo>
                  <a:cubicBezTo>
                    <a:pt x="438" y="100"/>
                    <a:pt x="338"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1971900" y="1173075"/>
              <a:ext cx="400850" cy="272050"/>
            </a:xfrm>
            <a:custGeom>
              <a:avLst/>
              <a:gdLst/>
              <a:ahLst/>
              <a:cxnLst/>
              <a:rect l="l" t="t" r="r" b="b"/>
              <a:pathLst>
                <a:path w="16034" h="10882" extrusionOk="0">
                  <a:moveTo>
                    <a:pt x="0" y="0"/>
                  </a:moveTo>
                  <a:lnTo>
                    <a:pt x="0" y="10882"/>
                  </a:lnTo>
                  <a:lnTo>
                    <a:pt x="16034" y="10882"/>
                  </a:lnTo>
                  <a:lnTo>
                    <a:pt x="16034"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1971900" y="1105425"/>
              <a:ext cx="401850" cy="68175"/>
            </a:xfrm>
            <a:custGeom>
              <a:avLst/>
              <a:gdLst/>
              <a:ahLst/>
              <a:cxnLst/>
              <a:rect l="l" t="t" r="r" b="b"/>
              <a:pathLst>
                <a:path w="16074" h="2727" extrusionOk="0">
                  <a:moveTo>
                    <a:pt x="0" y="1"/>
                  </a:moveTo>
                  <a:lnTo>
                    <a:pt x="0" y="2726"/>
                  </a:lnTo>
                  <a:lnTo>
                    <a:pt x="16073" y="2726"/>
                  </a:lnTo>
                  <a:lnTo>
                    <a:pt x="16073"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2182250" y="1119850"/>
              <a:ext cx="144750" cy="4500"/>
            </a:xfrm>
            <a:custGeom>
              <a:avLst/>
              <a:gdLst/>
              <a:ahLst/>
              <a:cxnLst/>
              <a:rect l="l" t="t" r="r" b="b"/>
              <a:pathLst>
                <a:path w="5790" h="180" extrusionOk="0">
                  <a:moveTo>
                    <a:pt x="1" y="1"/>
                  </a:moveTo>
                  <a:lnTo>
                    <a:pt x="1" y="180"/>
                  </a:lnTo>
                  <a:lnTo>
                    <a:pt x="5790" y="180"/>
                  </a:lnTo>
                  <a:lnTo>
                    <a:pt x="579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2182250" y="1154175"/>
              <a:ext cx="144750" cy="4500"/>
            </a:xfrm>
            <a:custGeom>
              <a:avLst/>
              <a:gdLst/>
              <a:ahLst/>
              <a:cxnLst/>
              <a:rect l="l" t="t" r="r" b="b"/>
              <a:pathLst>
                <a:path w="5790" h="180" extrusionOk="0">
                  <a:moveTo>
                    <a:pt x="1" y="0"/>
                  </a:moveTo>
                  <a:lnTo>
                    <a:pt x="1" y="179"/>
                  </a:lnTo>
                  <a:lnTo>
                    <a:pt x="5790" y="179"/>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2038525" y="1120350"/>
              <a:ext cx="94025" cy="4500"/>
            </a:xfrm>
            <a:custGeom>
              <a:avLst/>
              <a:gdLst/>
              <a:ahLst/>
              <a:cxnLst/>
              <a:rect l="l" t="t" r="r" b="b"/>
              <a:pathLst>
                <a:path w="3761" h="180" extrusionOk="0">
                  <a:moveTo>
                    <a:pt x="1" y="1"/>
                  </a:moveTo>
                  <a:lnTo>
                    <a:pt x="1" y="180"/>
                  </a:lnTo>
                  <a:lnTo>
                    <a:pt x="3760" y="180"/>
                  </a:lnTo>
                  <a:lnTo>
                    <a:pt x="37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2212100" y="1262100"/>
              <a:ext cx="78100" cy="182525"/>
            </a:xfrm>
            <a:custGeom>
              <a:avLst/>
              <a:gdLst/>
              <a:ahLst/>
              <a:cxnLst/>
              <a:rect l="l" t="t" r="r" b="b"/>
              <a:pathLst>
                <a:path w="3124" h="7301" extrusionOk="0">
                  <a:moveTo>
                    <a:pt x="1572" y="0"/>
                  </a:moveTo>
                  <a:cubicBezTo>
                    <a:pt x="697" y="0"/>
                    <a:pt x="0" y="696"/>
                    <a:pt x="0" y="1572"/>
                  </a:cubicBezTo>
                  <a:lnTo>
                    <a:pt x="0" y="7301"/>
                  </a:lnTo>
                  <a:lnTo>
                    <a:pt x="3123" y="7301"/>
                  </a:lnTo>
                  <a:lnTo>
                    <a:pt x="3123" y="1572"/>
                  </a:lnTo>
                  <a:cubicBezTo>
                    <a:pt x="3123" y="696"/>
                    <a:pt x="2427" y="0"/>
                    <a:pt x="157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a:off x="2196675" y="1234750"/>
              <a:ext cx="108450" cy="209875"/>
            </a:xfrm>
            <a:custGeom>
              <a:avLst/>
              <a:gdLst/>
              <a:ahLst/>
              <a:cxnLst/>
              <a:rect l="l" t="t" r="r" b="b"/>
              <a:pathLst>
                <a:path w="4338" h="8395" extrusionOk="0">
                  <a:moveTo>
                    <a:pt x="1" y="0"/>
                  </a:moveTo>
                  <a:lnTo>
                    <a:pt x="1" y="577"/>
                  </a:lnTo>
                  <a:lnTo>
                    <a:pt x="1" y="8395"/>
                  </a:lnTo>
                  <a:lnTo>
                    <a:pt x="359" y="8395"/>
                  </a:lnTo>
                  <a:lnTo>
                    <a:pt x="359" y="577"/>
                  </a:lnTo>
                  <a:lnTo>
                    <a:pt x="3979" y="577"/>
                  </a:lnTo>
                  <a:lnTo>
                    <a:pt x="3979" y="8395"/>
                  </a:lnTo>
                  <a:lnTo>
                    <a:pt x="4337" y="8395"/>
                  </a:lnTo>
                  <a:lnTo>
                    <a:pt x="4337" y="577"/>
                  </a:lnTo>
                  <a:lnTo>
                    <a:pt x="4337"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2247900" y="1243700"/>
              <a:ext cx="6500" cy="18425"/>
            </a:xfrm>
            <a:custGeom>
              <a:avLst/>
              <a:gdLst/>
              <a:ahLst/>
              <a:cxnLst/>
              <a:rect l="l" t="t" r="r" b="b"/>
              <a:pathLst>
                <a:path w="260" h="737" extrusionOk="0">
                  <a:moveTo>
                    <a:pt x="1" y="0"/>
                  </a:moveTo>
                  <a:lnTo>
                    <a:pt x="1" y="736"/>
                  </a:lnTo>
                  <a:lnTo>
                    <a:pt x="259" y="736"/>
                  </a:lnTo>
                  <a:lnTo>
                    <a:pt x="2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a:off x="2206125" y="1309825"/>
              <a:ext cx="6500" cy="3525"/>
            </a:xfrm>
            <a:custGeom>
              <a:avLst/>
              <a:gdLst/>
              <a:ahLst/>
              <a:cxnLst/>
              <a:rect l="l" t="t" r="r" b="b"/>
              <a:pathLst>
                <a:path w="260" h="141" extrusionOk="0">
                  <a:moveTo>
                    <a:pt x="1" y="1"/>
                  </a:moveTo>
                  <a:lnTo>
                    <a:pt x="1" y="140"/>
                  </a:lnTo>
                  <a:lnTo>
                    <a:pt x="259" y="14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2206125" y="1315800"/>
              <a:ext cx="6500" cy="3000"/>
            </a:xfrm>
            <a:custGeom>
              <a:avLst/>
              <a:gdLst/>
              <a:ahLst/>
              <a:cxnLst/>
              <a:rect l="l" t="t" r="r" b="b"/>
              <a:pathLst>
                <a:path w="260" h="120" extrusionOk="0">
                  <a:moveTo>
                    <a:pt x="1" y="1"/>
                  </a:moveTo>
                  <a:lnTo>
                    <a:pt x="1" y="120"/>
                  </a:lnTo>
                  <a:lnTo>
                    <a:pt x="259" y="12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a:off x="2206125" y="1312825"/>
              <a:ext cx="6500" cy="3000"/>
            </a:xfrm>
            <a:custGeom>
              <a:avLst/>
              <a:gdLst/>
              <a:ahLst/>
              <a:cxnLst/>
              <a:rect l="l" t="t" r="r" b="b"/>
              <a:pathLst>
                <a:path w="260" h="120" extrusionOk="0">
                  <a:moveTo>
                    <a:pt x="1" y="0"/>
                  </a:moveTo>
                  <a:lnTo>
                    <a:pt x="1" y="120"/>
                  </a:lnTo>
                  <a:lnTo>
                    <a:pt x="259" y="120"/>
                  </a:lnTo>
                  <a:lnTo>
                    <a:pt x="2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2290175" y="1309825"/>
              <a:ext cx="6000" cy="3525"/>
            </a:xfrm>
            <a:custGeom>
              <a:avLst/>
              <a:gdLst/>
              <a:ahLst/>
              <a:cxnLst/>
              <a:rect l="l" t="t" r="r" b="b"/>
              <a:pathLst>
                <a:path w="240" h="141" extrusionOk="0">
                  <a:moveTo>
                    <a:pt x="0" y="1"/>
                  </a:moveTo>
                  <a:lnTo>
                    <a:pt x="0" y="140"/>
                  </a:lnTo>
                  <a:lnTo>
                    <a:pt x="239" y="14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2290175" y="1315800"/>
              <a:ext cx="6000" cy="3000"/>
            </a:xfrm>
            <a:custGeom>
              <a:avLst/>
              <a:gdLst/>
              <a:ahLst/>
              <a:cxnLst/>
              <a:rect l="l" t="t" r="r" b="b"/>
              <a:pathLst>
                <a:path w="240" h="120" extrusionOk="0">
                  <a:moveTo>
                    <a:pt x="0" y="1"/>
                  </a:moveTo>
                  <a:lnTo>
                    <a:pt x="0" y="120"/>
                  </a:lnTo>
                  <a:lnTo>
                    <a:pt x="239" y="12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2290175" y="1312825"/>
              <a:ext cx="6000" cy="3000"/>
            </a:xfrm>
            <a:custGeom>
              <a:avLst/>
              <a:gdLst/>
              <a:ahLst/>
              <a:cxnLst/>
              <a:rect l="l" t="t" r="r" b="b"/>
              <a:pathLst>
                <a:path w="240" h="120" extrusionOk="0">
                  <a:moveTo>
                    <a:pt x="0" y="0"/>
                  </a:moveTo>
                  <a:lnTo>
                    <a:pt x="0" y="120"/>
                  </a:lnTo>
                  <a:lnTo>
                    <a:pt x="239" y="120"/>
                  </a:lnTo>
                  <a:lnTo>
                    <a:pt x="2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2053950" y="1286950"/>
              <a:ext cx="59200" cy="158175"/>
            </a:xfrm>
            <a:custGeom>
              <a:avLst/>
              <a:gdLst/>
              <a:ahLst/>
              <a:cxnLst/>
              <a:rect l="l" t="t" r="r" b="b"/>
              <a:pathLst>
                <a:path w="2368" h="6327" extrusionOk="0">
                  <a:moveTo>
                    <a:pt x="0" y="1"/>
                  </a:moveTo>
                  <a:lnTo>
                    <a:pt x="0" y="6327"/>
                  </a:lnTo>
                  <a:lnTo>
                    <a:pt x="2368" y="6327"/>
                  </a:lnTo>
                  <a:lnTo>
                    <a:pt x="236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2043000" y="1262600"/>
              <a:ext cx="81600" cy="183025"/>
            </a:xfrm>
            <a:custGeom>
              <a:avLst/>
              <a:gdLst/>
              <a:ahLst/>
              <a:cxnLst/>
              <a:rect l="l" t="t" r="r" b="b"/>
              <a:pathLst>
                <a:path w="3264" h="7321" extrusionOk="0">
                  <a:moveTo>
                    <a:pt x="1" y="0"/>
                  </a:moveTo>
                  <a:lnTo>
                    <a:pt x="1" y="497"/>
                  </a:lnTo>
                  <a:lnTo>
                    <a:pt x="1" y="7321"/>
                  </a:lnTo>
                  <a:lnTo>
                    <a:pt x="279" y="7321"/>
                  </a:lnTo>
                  <a:lnTo>
                    <a:pt x="279" y="497"/>
                  </a:lnTo>
                  <a:lnTo>
                    <a:pt x="2985" y="497"/>
                  </a:lnTo>
                  <a:lnTo>
                    <a:pt x="2985" y="7321"/>
                  </a:lnTo>
                  <a:lnTo>
                    <a:pt x="3263" y="7321"/>
                  </a:lnTo>
                  <a:lnTo>
                    <a:pt x="3263" y="497"/>
                  </a:lnTo>
                  <a:lnTo>
                    <a:pt x="326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2081300" y="1270550"/>
              <a:ext cx="5000" cy="16425"/>
            </a:xfrm>
            <a:custGeom>
              <a:avLst/>
              <a:gdLst/>
              <a:ahLst/>
              <a:cxnLst/>
              <a:rect l="l" t="t" r="r" b="b"/>
              <a:pathLst>
                <a:path w="200" h="657" extrusionOk="0">
                  <a:moveTo>
                    <a:pt x="1" y="0"/>
                  </a:moveTo>
                  <a:lnTo>
                    <a:pt x="1" y="657"/>
                  </a:lnTo>
                  <a:lnTo>
                    <a:pt x="199" y="657"/>
                  </a:lnTo>
                  <a:lnTo>
                    <a:pt x="19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2049475" y="1328725"/>
              <a:ext cx="5000" cy="2525"/>
            </a:xfrm>
            <a:custGeom>
              <a:avLst/>
              <a:gdLst/>
              <a:ahLst/>
              <a:cxnLst/>
              <a:rect l="l" t="t" r="r" b="b"/>
              <a:pathLst>
                <a:path w="200"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2049475" y="1333200"/>
              <a:ext cx="5000" cy="2525"/>
            </a:xfrm>
            <a:custGeom>
              <a:avLst/>
              <a:gdLst/>
              <a:ahLst/>
              <a:cxnLst/>
              <a:rect l="l" t="t" r="r" b="b"/>
              <a:pathLst>
                <a:path w="200"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2049475" y="1330725"/>
              <a:ext cx="5000" cy="2500"/>
            </a:xfrm>
            <a:custGeom>
              <a:avLst/>
              <a:gdLst/>
              <a:ahLst/>
              <a:cxnLst/>
              <a:rect l="l" t="t" r="r" b="b"/>
              <a:pathLst>
                <a:path w="200" h="100" extrusionOk="0">
                  <a:moveTo>
                    <a:pt x="0" y="0"/>
                  </a:moveTo>
                  <a:lnTo>
                    <a:pt x="0" y="100"/>
                  </a:lnTo>
                  <a:lnTo>
                    <a:pt x="199" y="100"/>
                  </a:lnTo>
                  <a:lnTo>
                    <a:pt x="19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2112125" y="1328725"/>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2112125" y="1333200"/>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2112125" y="1330725"/>
              <a:ext cx="5000" cy="2500"/>
            </a:xfrm>
            <a:custGeom>
              <a:avLst/>
              <a:gdLst/>
              <a:ahLst/>
              <a:cxnLst/>
              <a:rect l="l" t="t" r="r" b="b"/>
              <a:pathLst>
                <a:path w="200" h="100" extrusionOk="0">
                  <a:moveTo>
                    <a:pt x="1" y="0"/>
                  </a:moveTo>
                  <a:lnTo>
                    <a:pt x="1" y="100"/>
                  </a:lnTo>
                  <a:lnTo>
                    <a:pt x="200" y="100"/>
                  </a:lnTo>
                  <a:lnTo>
                    <a:pt x="20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2134025" y="1181525"/>
              <a:ext cx="48250" cy="9475"/>
            </a:xfrm>
            <a:custGeom>
              <a:avLst/>
              <a:gdLst/>
              <a:ahLst/>
              <a:cxnLst/>
              <a:rect l="l" t="t" r="r" b="b"/>
              <a:pathLst>
                <a:path w="1930" h="379" extrusionOk="0">
                  <a:moveTo>
                    <a:pt x="0" y="1"/>
                  </a:moveTo>
                  <a:lnTo>
                    <a:pt x="0"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2139975" y="1191475"/>
              <a:ext cx="37325" cy="9475"/>
            </a:xfrm>
            <a:custGeom>
              <a:avLst/>
              <a:gdLst/>
              <a:ahLst/>
              <a:cxnLst/>
              <a:rect l="l" t="t" r="r" b="b"/>
              <a:pathLst>
                <a:path w="1493" h="379" extrusionOk="0">
                  <a:moveTo>
                    <a:pt x="1" y="0"/>
                  </a:moveTo>
                  <a:lnTo>
                    <a:pt x="1" y="378"/>
                  </a:lnTo>
                  <a:lnTo>
                    <a:pt x="1493" y="378"/>
                  </a:lnTo>
                  <a:lnTo>
                    <a:pt x="149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2145450" y="1200925"/>
              <a:ext cx="26875" cy="191000"/>
            </a:xfrm>
            <a:custGeom>
              <a:avLst/>
              <a:gdLst/>
              <a:ahLst/>
              <a:cxnLst/>
              <a:rect l="l" t="t" r="r" b="b"/>
              <a:pathLst>
                <a:path w="1075" h="7640" extrusionOk="0">
                  <a:moveTo>
                    <a:pt x="1" y="0"/>
                  </a:moveTo>
                  <a:lnTo>
                    <a:pt x="1"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2139475" y="1391400"/>
              <a:ext cx="38325" cy="9975"/>
            </a:xfrm>
            <a:custGeom>
              <a:avLst/>
              <a:gdLst/>
              <a:ahLst/>
              <a:cxnLst/>
              <a:rect l="l" t="t" r="r" b="b"/>
              <a:pathLst>
                <a:path w="1533" h="399" extrusionOk="0">
                  <a:moveTo>
                    <a:pt x="1" y="0"/>
                  </a:moveTo>
                  <a:lnTo>
                    <a:pt x="1" y="398"/>
                  </a:lnTo>
                  <a:lnTo>
                    <a:pt x="1533" y="398"/>
                  </a:lnTo>
                  <a:lnTo>
                    <a:pt x="15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2137000" y="1401350"/>
              <a:ext cx="44275" cy="43275"/>
            </a:xfrm>
            <a:custGeom>
              <a:avLst/>
              <a:gdLst/>
              <a:ahLst/>
              <a:cxnLst/>
              <a:rect l="l" t="t" r="r" b="b"/>
              <a:pathLst>
                <a:path w="1771" h="1731" extrusionOk="0">
                  <a:moveTo>
                    <a:pt x="1" y="0"/>
                  </a:moveTo>
                  <a:lnTo>
                    <a:pt x="1" y="1731"/>
                  </a:lnTo>
                  <a:lnTo>
                    <a:pt x="1771" y="1731"/>
                  </a:lnTo>
                  <a:lnTo>
                    <a:pt x="177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1982825" y="1181525"/>
              <a:ext cx="48275" cy="9475"/>
            </a:xfrm>
            <a:custGeom>
              <a:avLst/>
              <a:gdLst/>
              <a:ahLst/>
              <a:cxnLst/>
              <a:rect l="l" t="t" r="r" b="b"/>
              <a:pathLst>
                <a:path w="1931" h="379" extrusionOk="0">
                  <a:moveTo>
                    <a:pt x="1" y="1"/>
                  </a:moveTo>
                  <a:lnTo>
                    <a:pt x="1"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1988800" y="11914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1994275" y="1200925"/>
              <a:ext cx="26875" cy="191000"/>
            </a:xfrm>
            <a:custGeom>
              <a:avLst/>
              <a:gdLst/>
              <a:ahLst/>
              <a:cxnLst/>
              <a:rect l="l" t="t" r="r" b="b"/>
              <a:pathLst>
                <a:path w="1075" h="7640" extrusionOk="0">
                  <a:moveTo>
                    <a:pt x="0" y="0"/>
                  </a:moveTo>
                  <a:lnTo>
                    <a:pt x="0"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1988300" y="1391400"/>
              <a:ext cx="38325" cy="9975"/>
            </a:xfrm>
            <a:custGeom>
              <a:avLst/>
              <a:gdLst/>
              <a:ahLst/>
              <a:cxnLst/>
              <a:rect l="l" t="t" r="r" b="b"/>
              <a:pathLst>
                <a:path w="1533" h="399"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1985825" y="1401350"/>
              <a:ext cx="44275" cy="43275"/>
            </a:xfrm>
            <a:custGeom>
              <a:avLst/>
              <a:gdLst/>
              <a:ahLst/>
              <a:cxnLst/>
              <a:rect l="l" t="t" r="r" b="b"/>
              <a:pathLst>
                <a:path w="1771" h="1731" extrusionOk="0">
                  <a:moveTo>
                    <a:pt x="0" y="0"/>
                  </a:moveTo>
                  <a:lnTo>
                    <a:pt x="0" y="1731"/>
                  </a:lnTo>
                  <a:lnTo>
                    <a:pt x="1771" y="1731"/>
                  </a:lnTo>
                  <a:lnTo>
                    <a:pt x="177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2317025" y="1181525"/>
              <a:ext cx="48275" cy="9475"/>
            </a:xfrm>
            <a:custGeom>
              <a:avLst/>
              <a:gdLst/>
              <a:ahLst/>
              <a:cxnLst/>
              <a:rect l="l" t="t" r="r" b="b"/>
              <a:pathLst>
                <a:path w="1931" h="379" extrusionOk="0">
                  <a:moveTo>
                    <a:pt x="1" y="1"/>
                  </a:moveTo>
                  <a:lnTo>
                    <a:pt x="1"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323000" y="11914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328475" y="12009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322500" y="1391400"/>
              <a:ext cx="38325" cy="9975"/>
            </a:xfrm>
            <a:custGeom>
              <a:avLst/>
              <a:gdLst/>
              <a:ahLst/>
              <a:cxnLst/>
              <a:rect l="l" t="t" r="r" b="b"/>
              <a:pathLst>
                <a:path w="1533" h="399"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320025" y="1401350"/>
              <a:ext cx="44275" cy="43275"/>
            </a:xfrm>
            <a:custGeom>
              <a:avLst/>
              <a:gdLst/>
              <a:ahLst/>
              <a:cxnLst/>
              <a:rect l="l" t="t" r="r" b="b"/>
              <a:pathLst>
                <a:path w="1771" h="1731" extrusionOk="0">
                  <a:moveTo>
                    <a:pt x="0" y="0"/>
                  </a:moveTo>
                  <a:lnTo>
                    <a:pt x="0" y="1731"/>
                  </a:lnTo>
                  <a:lnTo>
                    <a:pt x="1770" y="1731"/>
                  </a:lnTo>
                  <a:lnTo>
                    <a:pt x="177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2140975"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2140975"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991275"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91275"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339400"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339400"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2139475" y="1045250"/>
              <a:ext cx="37325" cy="60200"/>
            </a:xfrm>
            <a:custGeom>
              <a:avLst/>
              <a:gdLst/>
              <a:ahLst/>
              <a:cxnLst/>
              <a:rect l="l" t="t" r="r" b="b"/>
              <a:pathLst>
                <a:path w="1493" h="2408" extrusionOk="0">
                  <a:moveTo>
                    <a:pt x="737" y="1"/>
                  </a:moveTo>
                  <a:cubicBezTo>
                    <a:pt x="319" y="1"/>
                    <a:pt x="1" y="319"/>
                    <a:pt x="1" y="737"/>
                  </a:cubicBezTo>
                  <a:lnTo>
                    <a:pt x="1" y="1851"/>
                  </a:lnTo>
                  <a:cubicBezTo>
                    <a:pt x="21" y="2149"/>
                    <a:pt x="260" y="2408"/>
                    <a:pt x="558" y="2408"/>
                  </a:cubicBezTo>
                  <a:lnTo>
                    <a:pt x="936" y="2408"/>
                  </a:lnTo>
                  <a:cubicBezTo>
                    <a:pt x="1234" y="2408"/>
                    <a:pt x="1493" y="2149"/>
                    <a:pt x="1493" y="1851"/>
                  </a:cubicBezTo>
                  <a:lnTo>
                    <a:pt x="1493" y="737"/>
                  </a:lnTo>
                  <a:cubicBezTo>
                    <a:pt x="1493" y="319"/>
                    <a:pt x="1155" y="1"/>
                    <a:pt x="737"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2153400" y="1066150"/>
              <a:ext cx="48775" cy="46150"/>
            </a:xfrm>
            <a:custGeom>
              <a:avLst/>
              <a:gdLst/>
              <a:ahLst/>
              <a:cxnLst/>
              <a:rect l="l" t="t" r="r" b="b"/>
              <a:pathLst>
                <a:path w="1951" h="1846" extrusionOk="0">
                  <a:moveTo>
                    <a:pt x="1466" y="0"/>
                  </a:moveTo>
                  <a:cubicBezTo>
                    <a:pt x="1359" y="0"/>
                    <a:pt x="1254" y="40"/>
                    <a:pt x="1175" y="120"/>
                  </a:cubicBezTo>
                  <a:lnTo>
                    <a:pt x="180" y="1114"/>
                  </a:lnTo>
                  <a:cubicBezTo>
                    <a:pt x="1" y="1293"/>
                    <a:pt x="1" y="1572"/>
                    <a:pt x="180" y="1711"/>
                  </a:cubicBezTo>
                  <a:cubicBezTo>
                    <a:pt x="270" y="1801"/>
                    <a:pt x="379" y="1845"/>
                    <a:pt x="486" y="1845"/>
                  </a:cubicBezTo>
                  <a:cubicBezTo>
                    <a:pt x="593" y="1845"/>
                    <a:pt x="697" y="1801"/>
                    <a:pt x="777" y="1711"/>
                  </a:cubicBezTo>
                  <a:lnTo>
                    <a:pt x="1771" y="717"/>
                  </a:lnTo>
                  <a:cubicBezTo>
                    <a:pt x="1950" y="557"/>
                    <a:pt x="1950" y="279"/>
                    <a:pt x="1771" y="120"/>
                  </a:cubicBezTo>
                  <a:cubicBezTo>
                    <a:pt x="1682" y="40"/>
                    <a:pt x="1572" y="0"/>
                    <a:pt x="1466"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113625" y="1066150"/>
              <a:ext cx="48275" cy="46150"/>
            </a:xfrm>
            <a:custGeom>
              <a:avLst/>
              <a:gdLst/>
              <a:ahLst/>
              <a:cxnLst/>
              <a:rect l="l" t="t" r="r" b="b"/>
              <a:pathLst>
                <a:path w="1931" h="1846" extrusionOk="0">
                  <a:moveTo>
                    <a:pt x="493" y="0"/>
                  </a:moveTo>
                  <a:cubicBezTo>
                    <a:pt x="383" y="0"/>
                    <a:pt x="269" y="40"/>
                    <a:pt x="180" y="120"/>
                  </a:cubicBezTo>
                  <a:cubicBezTo>
                    <a:pt x="1" y="279"/>
                    <a:pt x="1" y="557"/>
                    <a:pt x="180" y="717"/>
                  </a:cubicBezTo>
                  <a:lnTo>
                    <a:pt x="1174" y="1711"/>
                  </a:lnTo>
                  <a:cubicBezTo>
                    <a:pt x="1244" y="1801"/>
                    <a:pt x="1348" y="1845"/>
                    <a:pt x="1458" y="1845"/>
                  </a:cubicBezTo>
                  <a:cubicBezTo>
                    <a:pt x="1567" y="1845"/>
                    <a:pt x="1681" y="1801"/>
                    <a:pt x="1771" y="1711"/>
                  </a:cubicBezTo>
                  <a:cubicBezTo>
                    <a:pt x="1930" y="1572"/>
                    <a:pt x="1930" y="1293"/>
                    <a:pt x="1771" y="1114"/>
                  </a:cubicBezTo>
                  <a:lnTo>
                    <a:pt x="776" y="120"/>
                  </a:lnTo>
                  <a:cubicBezTo>
                    <a:pt x="707" y="40"/>
                    <a:pt x="602" y="0"/>
                    <a:pt x="49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152925" y="1056700"/>
              <a:ext cx="10950" cy="11450"/>
            </a:xfrm>
            <a:custGeom>
              <a:avLst/>
              <a:gdLst/>
              <a:ahLst/>
              <a:cxnLst/>
              <a:rect l="l" t="t" r="r" b="b"/>
              <a:pathLst>
                <a:path w="438" h="458" extrusionOk="0">
                  <a:moveTo>
                    <a:pt x="219" y="0"/>
                  </a:moveTo>
                  <a:cubicBezTo>
                    <a:pt x="100" y="0"/>
                    <a:pt x="0" y="100"/>
                    <a:pt x="0" y="239"/>
                  </a:cubicBezTo>
                  <a:cubicBezTo>
                    <a:pt x="0" y="359"/>
                    <a:pt x="100" y="458"/>
                    <a:pt x="219" y="458"/>
                  </a:cubicBezTo>
                  <a:cubicBezTo>
                    <a:pt x="358" y="458"/>
                    <a:pt x="438" y="359"/>
                    <a:pt x="438" y="239"/>
                  </a:cubicBezTo>
                  <a:cubicBezTo>
                    <a:pt x="438" y="100"/>
                    <a:pt x="358"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1989300" y="1045250"/>
              <a:ext cx="37325" cy="60200"/>
            </a:xfrm>
            <a:custGeom>
              <a:avLst/>
              <a:gdLst/>
              <a:ahLst/>
              <a:cxnLst/>
              <a:rect l="l" t="t" r="r" b="b"/>
              <a:pathLst>
                <a:path w="1493" h="2408" extrusionOk="0">
                  <a:moveTo>
                    <a:pt x="756" y="1"/>
                  </a:moveTo>
                  <a:cubicBezTo>
                    <a:pt x="319" y="1"/>
                    <a:pt x="0" y="319"/>
                    <a:pt x="0" y="737"/>
                  </a:cubicBezTo>
                  <a:lnTo>
                    <a:pt x="0" y="1851"/>
                  </a:lnTo>
                  <a:cubicBezTo>
                    <a:pt x="40" y="2149"/>
                    <a:pt x="279" y="2408"/>
                    <a:pt x="577" y="2408"/>
                  </a:cubicBezTo>
                  <a:lnTo>
                    <a:pt x="955" y="2408"/>
                  </a:lnTo>
                  <a:cubicBezTo>
                    <a:pt x="1254" y="2408"/>
                    <a:pt x="149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2003725" y="1066150"/>
              <a:ext cx="47750" cy="46150"/>
            </a:xfrm>
            <a:custGeom>
              <a:avLst/>
              <a:gdLst/>
              <a:ahLst/>
              <a:cxnLst/>
              <a:rect l="l" t="t" r="r" b="b"/>
              <a:pathLst>
                <a:path w="1910" h="1846" extrusionOk="0">
                  <a:moveTo>
                    <a:pt x="1438" y="0"/>
                  </a:moveTo>
                  <a:cubicBezTo>
                    <a:pt x="1328" y="0"/>
                    <a:pt x="1224" y="40"/>
                    <a:pt x="1154" y="120"/>
                  </a:cubicBezTo>
                  <a:lnTo>
                    <a:pt x="159" y="1114"/>
                  </a:lnTo>
                  <a:cubicBezTo>
                    <a:pt x="0" y="1293"/>
                    <a:pt x="0" y="1572"/>
                    <a:pt x="159" y="1711"/>
                  </a:cubicBezTo>
                  <a:cubicBezTo>
                    <a:pt x="239" y="1801"/>
                    <a:pt x="348" y="1845"/>
                    <a:pt x="458" y="1845"/>
                  </a:cubicBezTo>
                  <a:cubicBezTo>
                    <a:pt x="567" y="1845"/>
                    <a:pt x="677" y="1801"/>
                    <a:pt x="756" y="1711"/>
                  </a:cubicBezTo>
                  <a:lnTo>
                    <a:pt x="1751" y="717"/>
                  </a:lnTo>
                  <a:cubicBezTo>
                    <a:pt x="1910" y="557"/>
                    <a:pt x="1910" y="279"/>
                    <a:pt x="1751" y="120"/>
                  </a:cubicBezTo>
                  <a:cubicBezTo>
                    <a:pt x="1661" y="40"/>
                    <a:pt x="1547" y="0"/>
                    <a:pt x="1438"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1963425" y="1066150"/>
              <a:ext cx="48275" cy="46150"/>
            </a:xfrm>
            <a:custGeom>
              <a:avLst/>
              <a:gdLst/>
              <a:ahLst/>
              <a:cxnLst/>
              <a:rect l="l" t="t" r="r" b="b"/>
              <a:pathLst>
                <a:path w="1931" h="1846" extrusionOk="0">
                  <a:moveTo>
                    <a:pt x="473" y="0"/>
                  </a:moveTo>
                  <a:cubicBezTo>
                    <a:pt x="364" y="0"/>
                    <a:pt x="250" y="40"/>
                    <a:pt x="160" y="120"/>
                  </a:cubicBezTo>
                  <a:cubicBezTo>
                    <a:pt x="1" y="279"/>
                    <a:pt x="1" y="557"/>
                    <a:pt x="160" y="717"/>
                  </a:cubicBezTo>
                  <a:lnTo>
                    <a:pt x="1155" y="1711"/>
                  </a:lnTo>
                  <a:cubicBezTo>
                    <a:pt x="1234" y="1801"/>
                    <a:pt x="1344" y="1845"/>
                    <a:pt x="1456" y="1845"/>
                  </a:cubicBezTo>
                  <a:cubicBezTo>
                    <a:pt x="1568" y="1845"/>
                    <a:pt x="1682" y="1801"/>
                    <a:pt x="1771" y="1711"/>
                  </a:cubicBezTo>
                  <a:cubicBezTo>
                    <a:pt x="1931" y="1572"/>
                    <a:pt x="1931" y="1293"/>
                    <a:pt x="1771" y="1114"/>
                  </a:cubicBezTo>
                  <a:lnTo>
                    <a:pt x="757" y="120"/>
                  </a:lnTo>
                  <a:cubicBezTo>
                    <a:pt x="687" y="40"/>
                    <a:pt x="583" y="0"/>
                    <a:pt x="47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2003225" y="1056700"/>
              <a:ext cx="10975" cy="11450"/>
            </a:xfrm>
            <a:custGeom>
              <a:avLst/>
              <a:gdLst/>
              <a:ahLst/>
              <a:cxnLst/>
              <a:rect l="l" t="t" r="r" b="b"/>
              <a:pathLst>
                <a:path w="439" h="458" extrusionOk="0">
                  <a:moveTo>
                    <a:pt x="219" y="0"/>
                  </a:moveTo>
                  <a:cubicBezTo>
                    <a:pt x="100" y="0"/>
                    <a:pt x="0" y="100"/>
                    <a:pt x="0" y="239"/>
                  </a:cubicBezTo>
                  <a:cubicBezTo>
                    <a:pt x="0" y="359"/>
                    <a:pt x="100" y="458"/>
                    <a:pt x="219" y="458"/>
                  </a:cubicBezTo>
                  <a:cubicBezTo>
                    <a:pt x="339" y="458"/>
                    <a:pt x="438" y="359"/>
                    <a:pt x="438" y="239"/>
                  </a:cubicBezTo>
                  <a:cubicBezTo>
                    <a:pt x="438" y="100"/>
                    <a:pt x="339"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07500" y="1243200"/>
              <a:ext cx="72125" cy="202925"/>
            </a:xfrm>
            <a:custGeom>
              <a:avLst/>
              <a:gdLst/>
              <a:ahLst/>
              <a:cxnLst/>
              <a:rect l="l" t="t" r="r" b="b"/>
              <a:pathLst>
                <a:path w="2885" h="8117" extrusionOk="0">
                  <a:moveTo>
                    <a:pt x="1433" y="0"/>
                  </a:moveTo>
                  <a:cubicBezTo>
                    <a:pt x="637" y="0"/>
                    <a:pt x="1" y="657"/>
                    <a:pt x="1" y="1452"/>
                  </a:cubicBezTo>
                  <a:lnTo>
                    <a:pt x="1" y="8116"/>
                  </a:lnTo>
                  <a:lnTo>
                    <a:pt x="2885" y="8116"/>
                  </a:lnTo>
                  <a:lnTo>
                    <a:pt x="2885" y="1452"/>
                  </a:lnTo>
                  <a:cubicBezTo>
                    <a:pt x="2885" y="657"/>
                    <a:pt x="2229" y="0"/>
                    <a:pt x="1433"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230500" y="1279500"/>
              <a:ext cx="43775" cy="165125"/>
            </a:xfrm>
            <a:custGeom>
              <a:avLst/>
              <a:gdLst/>
              <a:ahLst/>
              <a:cxnLst/>
              <a:rect l="l" t="t" r="r" b="b"/>
              <a:pathLst>
                <a:path w="1751" h="6605" extrusionOk="0">
                  <a:moveTo>
                    <a:pt x="876" y="0"/>
                  </a:moveTo>
                  <a:cubicBezTo>
                    <a:pt x="398" y="0"/>
                    <a:pt x="0" y="398"/>
                    <a:pt x="0" y="876"/>
                  </a:cubicBezTo>
                  <a:lnTo>
                    <a:pt x="0" y="6605"/>
                  </a:lnTo>
                  <a:lnTo>
                    <a:pt x="1751" y="6605"/>
                  </a:lnTo>
                  <a:lnTo>
                    <a:pt x="1751" y="876"/>
                  </a:lnTo>
                  <a:cubicBezTo>
                    <a:pt x="1751" y="398"/>
                    <a:pt x="1353" y="0"/>
                    <a:pt x="876"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2066875" y="1298400"/>
              <a:ext cx="35350" cy="145725"/>
            </a:xfrm>
            <a:custGeom>
              <a:avLst/>
              <a:gdLst/>
              <a:ahLst/>
              <a:cxnLst/>
              <a:rect l="l" t="t" r="r" b="b"/>
              <a:pathLst>
                <a:path w="1414" h="5829" extrusionOk="0">
                  <a:moveTo>
                    <a:pt x="1" y="0"/>
                  </a:moveTo>
                  <a:lnTo>
                    <a:pt x="1" y="5829"/>
                  </a:lnTo>
                  <a:lnTo>
                    <a:pt x="1413" y="5829"/>
                  </a:lnTo>
                  <a:lnTo>
                    <a:pt x="1413"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2814350" y="1279500"/>
              <a:ext cx="43775" cy="165125"/>
            </a:xfrm>
            <a:custGeom>
              <a:avLst/>
              <a:gdLst/>
              <a:ahLst/>
              <a:cxnLst/>
              <a:rect l="l" t="t" r="r" b="b"/>
              <a:pathLst>
                <a:path w="1751" h="6605" extrusionOk="0">
                  <a:moveTo>
                    <a:pt x="876" y="0"/>
                  </a:moveTo>
                  <a:cubicBezTo>
                    <a:pt x="398" y="0"/>
                    <a:pt x="0" y="398"/>
                    <a:pt x="0" y="876"/>
                  </a:cubicBezTo>
                  <a:lnTo>
                    <a:pt x="0" y="6605"/>
                  </a:lnTo>
                  <a:lnTo>
                    <a:pt x="1751" y="6605"/>
                  </a:lnTo>
                  <a:lnTo>
                    <a:pt x="1751" y="876"/>
                  </a:lnTo>
                  <a:cubicBezTo>
                    <a:pt x="1751" y="398"/>
                    <a:pt x="1353" y="0"/>
                    <a:pt x="876"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2986425" y="1298900"/>
              <a:ext cx="35825" cy="145725"/>
            </a:xfrm>
            <a:custGeom>
              <a:avLst/>
              <a:gdLst/>
              <a:ahLst/>
              <a:cxnLst/>
              <a:rect l="l" t="t" r="r" b="b"/>
              <a:pathLst>
                <a:path w="1433" h="5829" extrusionOk="0">
                  <a:moveTo>
                    <a:pt x="0" y="0"/>
                  </a:moveTo>
                  <a:lnTo>
                    <a:pt x="0" y="5829"/>
                  </a:lnTo>
                  <a:lnTo>
                    <a:pt x="1432" y="5829"/>
                  </a:lnTo>
                  <a:lnTo>
                    <a:pt x="1432"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0"/>
          <p:cNvSpPr txBox="1">
            <a:spLocks noGrp="1"/>
          </p:cNvSpPr>
          <p:nvPr>
            <p:ph type="title"/>
          </p:nvPr>
        </p:nvSpPr>
        <p:spPr>
          <a:xfrm>
            <a:off x="628650" y="400125"/>
            <a:ext cx="7791600" cy="474600"/>
          </a:xfrm>
          <a:prstGeom prst="rect">
            <a:avLst/>
          </a:prstGeom>
        </p:spPr>
        <p:txBody>
          <a:bodyPr spcFirstLastPara="1" wrap="square" lIns="91425" tIns="91425" rIns="91425" bIns="91425" anchor="t" anchorCtr="0">
            <a:noAutofit/>
          </a:bodyPr>
          <a:lstStyle/>
          <a:p>
            <a:r>
              <a:rPr lang="en-IN" dirty="0" smtClean="0">
                <a:solidFill>
                  <a:schemeClr val="tx1"/>
                </a:solidFill>
                <a:latin typeface="Bahnschrift" panose="020B0502040204020203" pitchFamily="34" charset="0"/>
              </a:rPr>
              <a:t>FUNCTIONS INVOLVED IN </a:t>
            </a:r>
            <a:r>
              <a:rPr lang="en-IN" dirty="0" smtClean="0">
                <a:solidFill>
                  <a:schemeClr val="tx1"/>
                </a:solidFill>
                <a:latin typeface="Bahnschrift" panose="020B0502040204020203" pitchFamily="34" charset="0"/>
              </a:rPr>
              <a:t/>
            </a:r>
            <a:br>
              <a:rPr lang="en-IN" dirty="0" smtClean="0">
                <a:solidFill>
                  <a:schemeClr val="tx1"/>
                </a:solidFill>
                <a:latin typeface="Bahnschrift" panose="020B0502040204020203" pitchFamily="34" charset="0"/>
              </a:rPr>
            </a:br>
            <a:r>
              <a:rPr lang="en-IN" dirty="0" smtClean="0">
                <a:solidFill>
                  <a:schemeClr val="tx1"/>
                </a:solidFill>
                <a:latin typeface="Bahnschrift" panose="020B0502040204020203" pitchFamily="34" charset="0"/>
              </a:rPr>
              <a:t>TRANSPORT CLASS :</a:t>
            </a:r>
            <a:r>
              <a:rPr lang="en-IN" dirty="0" smtClean="0">
                <a:solidFill>
                  <a:srgbClr val="FF0000"/>
                </a:solidFill>
                <a:latin typeface="Bahnschrift" panose="020B0502040204020203" pitchFamily="34" charset="0"/>
              </a:rPr>
              <a:t/>
            </a:r>
            <a:br>
              <a:rPr lang="en-IN" dirty="0" smtClean="0">
                <a:solidFill>
                  <a:srgbClr val="FF0000"/>
                </a:solidFill>
                <a:latin typeface="Bahnschrift" panose="020B0502040204020203" pitchFamily="34" charset="0"/>
              </a:rPr>
            </a:br>
            <a:endParaRPr/>
          </a:p>
        </p:txBody>
      </p:sp>
      <p:grpSp>
        <p:nvGrpSpPr>
          <p:cNvPr id="1106" name="Google Shape;1106;p40"/>
          <p:cNvGrpSpPr/>
          <p:nvPr/>
        </p:nvGrpSpPr>
        <p:grpSpPr>
          <a:xfrm>
            <a:off x="5429256" y="214296"/>
            <a:ext cx="3439191" cy="2609019"/>
            <a:chOff x="2872125" y="1362075"/>
            <a:chExt cx="3399753" cy="2578846"/>
          </a:xfrm>
        </p:grpSpPr>
        <p:sp>
          <p:nvSpPr>
            <p:cNvPr id="1107" name="Google Shape;1107;p40"/>
            <p:cNvSpPr/>
            <p:nvPr/>
          </p:nvSpPr>
          <p:spPr>
            <a:xfrm>
              <a:off x="3222480" y="3035922"/>
              <a:ext cx="1555755" cy="904999"/>
            </a:xfrm>
            <a:custGeom>
              <a:avLst/>
              <a:gdLst/>
              <a:ahLst/>
              <a:cxnLst/>
              <a:rect l="l" t="t" r="r" b="b"/>
              <a:pathLst>
                <a:path w="34818" h="20254" extrusionOk="0">
                  <a:moveTo>
                    <a:pt x="14721" y="0"/>
                  </a:moveTo>
                  <a:lnTo>
                    <a:pt x="13981" y="157"/>
                  </a:lnTo>
                  <a:lnTo>
                    <a:pt x="13981" y="583"/>
                  </a:lnTo>
                  <a:lnTo>
                    <a:pt x="13219" y="896"/>
                  </a:lnTo>
                  <a:lnTo>
                    <a:pt x="13264" y="1300"/>
                  </a:lnTo>
                  <a:lnTo>
                    <a:pt x="13264" y="1300"/>
                  </a:lnTo>
                  <a:lnTo>
                    <a:pt x="12771" y="1277"/>
                  </a:lnTo>
                  <a:lnTo>
                    <a:pt x="12570" y="1725"/>
                  </a:lnTo>
                  <a:lnTo>
                    <a:pt x="11965" y="2173"/>
                  </a:lnTo>
                  <a:lnTo>
                    <a:pt x="11562" y="2128"/>
                  </a:lnTo>
                  <a:lnTo>
                    <a:pt x="11427" y="2756"/>
                  </a:lnTo>
                  <a:lnTo>
                    <a:pt x="11987" y="3719"/>
                  </a:lnTo>
                  <a:lnTo>
                    <a:pt x="11830" y="4212"/>
                  </a:lnTo>
                  <a:lnTo>
                    <a:pt x="10733" y="4839"/>
                  </a:lnTo>
                  <a:lnTo>
                    <a:pt x="10509" y="4503"/>
                  </a:lnTo>
                  <a:lnTo>
                    <a:pt x="10912" y="4190"/>
                  </a:lnTo>
                  <a:lnTo>
                    <a:pt x="10733" y="3898"/>
                  </a:lnTo>
                  <a:lnTo>
                    <a:pt x="9881" y="4033"/>
                  </a:lnTo>
                  <a:lnTo>
                    <a:pt x="9814" y="4414"/>
                  </a:lnTo>
                  <a:lnTo>
                    <a:pt x="9500" y="4593"/>
                  </a:lnTo>
                  <a:lnTo>
                    <a:pt x="9635" y="4839"/>
                  </a:lnTo>
                  <a:lnTo>
                    <a:pt x="9231" y="5131"/>
                  </a:lnTo>
                  <a:lnTo>
                    <a:pt x="9187" y="5579"/>
                  </a:lnTo>
                  <a:lnTo>
                    <a:pt x="8806" y="5400"/>
                  </a:lnTo>
                  <a:lnTo>
                    <a:pt x="7999" y="5803"/>
                  </a:lnTo>
                  <a:lnTo>
                    <a:pt x="7193" y="5422"/>
                  </a:lnTo>
                  <a:lnTo>
                    <a:pt x="7013" y="4996"/>
                  </a:lnTo>
                  <a:lnTo>
                    <a:pt x="6610" y="4907"/>
                  </a:lnTo>
                  <a:lnTo>
                    <a:pt x="6341" y="5243"/>
                  </a:lnTo>
                  <a:lnTo>
                    <a:pt x="5669" y="5108"/>
                  </a:lnTo>
                  <a:lnTo>
                    <a:pt x="5647" y="4817"/>
                  </a:lnTo>
                  <a:lnTo>
                    <a:pt x="5131" y="4481"/>
                  </a:lnTo>
                  <a:lnTo>
                    <a:pt x="4347" y="4481"/>
                  </a:lnTo>
                  <a:lnTo>
                    <a:pt x="4504" y="4212"/>
                  </a:lnTo>
                  <a:lnTo>
                    <a:pt x="3608" y="3786"/>
                  </a:lnTo>
                  <a:cubicBezTo>
                    <a:pt x="3608" y="3786"/>
                    <a:pt x="3362" y="4347"/>
                    <a:pt x="3339" y="4347"/>
                  </a:cubicBezTo>
                  <a:cubicBezTo>
                    <a:pt x="3339" y="4369"/>
                    <a:pt x="3272" y="4996"/>
                    <a:pt x="3272" y="4996"/>
                  </a:cubicBezTo>
                  <a:lnTo>
                    <a:pt x="3003" y="5131"/>
                  </a:lnTo>
                  <a:lnTo>
                    <a:pt x="2689" y="4907"/>
                  </a:lnTo>
                  <a:lnTo>
                    <a:pt x="2308" y="5377"/>
                  </a:lnTo>
                  <a:lnTo>
                    <a:pt x="1950" y="5220"/>
                  </a:lnTo>
                  <a:lnTo>
                    <a:pt x="1435" y="5646"/>
                  </a:lnTo>
                  <a:lnTo>
                    <a:pt x="1278" y="6542"/>
                  </a:lnTo>
                  <a:lnTo>
                    <a:pt x="561" y="6878"/>
                  </a:lnTo>
                  <a:cubicBezTo>
                    <a:pt x="561" y="6878"/>
                    <a:pt x="471" y="7752"/>
                    <a:pt x="471" y="7752"/>
                  </a:cubicBezTo>
                  <a:cubicBezTo>
                    <a:pt x="471" y="7774"/>
                    <a:pt x="1" y="8447"/>
                    <a:pt x="1" y="8447"/>
                  </a:cubicBezTo>
                  <a:cubicBezTo>
                    <a:pt x="1" y="8447"/>
                    <a:pt x="314" y="8827"/>
                    <a:pt x="337" y="8850"/>
                  </a:cubicBezTo>
                  <a:cubicBezTo>
                    <a:pt x="337" y="8850"/>
                    <a:pt x="292" y="9522"/>
                    <a:pt x="292" y="9522"/>
                  </a:cubicBezTo>
                  <a:lnTo>
                    <a:pt x="471" y="10037"/>
                  </a:lnTo>
                  <a:lnTo>
                    <a:pt x="292" y="10194"/>
                  </a:lnTo>
                  <a:lnTo>
                    <a:pt x="337" y="10351"/>
                  </a:lnTo>
                  <a:lnTo>
                    <a:pt x="516" y="10821"/>
                  </a:lnTo>
                  <a:lnTo>
                    <a:pt x="695" y="11382"/>
                  </a:lnTo>
                  <a:lnTo>
                    <a:pt x="1143" y="11068"/>
                  </a:lnTo>
                  <a:lnTo>
                    <a:pt x="1614" y="11068"/>
                  </a:lnTo>
                  <a:lnTo>
                    <a:pt x="2734" y="11045"/>
                  </a:lnTo>
                  <a:cubicBezTo>
                    <a:pt x="2734" y="11045"/>
                    <a:pt x="3384" y="11494"/>
                    <a:pt x="3384" y="11494"/>
                  </a:cubicBezTo>
                  <a:cubicBezTo>
                    <a:pt x="3406" y="11494"/>
                    <a:pt x="3586" y="11382"/>
                    <a:pt x="3586" y="11382"/>
                  </a:cubicBezTo>
                  <a:cubicBezTo>
                    <a:pt x="3586" y="11382"/>
                    <a:pt x="3832" y="11583"/>
                    <a:pt x="3832" y="11583"/>
                  </a:cubicBezTo>
                  <a:cubicBezTo>
                    <a:pt x="3854" y="11583"/>
                    <a:pt x="4907" y="12255"/>
                    <a:pt x="4907" y="12255"/>
                  </a:cubicBezTo>
                  <a:lnTo>
                    <a:pt x="5512" y="12636"/>
                  </a:lnTo>
                  <a:cubicBezTo>
                    <a:pt x="5557" y="12636"/>
                    <a:pt x="5960" y="12950"/>
                    <a:pt x="5960" y="12950"/>
                  </a:cubicBezTo>
                  <a:lnTo>
                    <a:pt x="6296" y="13219"/>
                  </a:lnTo>
                  <a:lnTo>
                    <a:pt x="6296" y="13644"/>
                  </a:lnTo>
                  <a:lnTo>
                    <a:pt x="6633" y="14384"/>
                  </a:lnTo>
                  <a:lnTo>
                    <a:pt x="6252" y="14675"/>
                  </a:lnTo>
                  <a:lnTo>
                    <a:pt x="6610" y="15571"/>
                  </a:lnTo>
                  <a:lnTo>
                    <a:pt x="7081" y="15594"/>
                  </a:lnTo>
                  <a:lnTo>
                    <a:pt x="7305" y="16154"/>
                  </a:lnTo>
                  <a:lnTo>
                    <a:pt x="7193" y="16535"/>
                  </a:lnTo>
                  <a:lnTo>
                    <a:pt x="7215" y="16803"/>
                  </a:lnTo>
                  <a:lnTo>
                    <a:pt x="7529" y="17364"/>
                  </a:lnTo>
                  <a:lnTo>
                    <a:pt x="7730" y="17319"/>
                  </a:lnTo>
                  <a:lnTo>
                    <a:pt x="7842" y="17520"/>
                  </a:lnTo>
                  <a:lnTo>
                    <a:pt x="7798" y="17789"/>
                  </a:lnTo>
                  <a:cubicBezTo>
                    <a:pt x="7820" y="17879"/>
                    <a:pt x="7865" y="17969"/>
                    <a:pt x="7910" y="18058"/>
                  </a:cubicBezTo>
                  <a:lnTo>
                    <a:pt x="8089" y="18058"/>
                  </a:lnTo>
                  <a:lnTo>
                    <a:pt x="8268" y="18282"/>
                  </a:lnTo>
                  <a:lnTo>
                    <a:pt x="8403" y="18909"/>
                  </a:lnTo>
                  <a:lnTo>
                    <a:pt x="8716" y="18708"/>
                  </a:lnTo>
                  <a:lnTo>
                    <a:pt x="8918" y="18909"/>
                  </a:lnTo>
                  <a:lnTo>
                    <a:pt x="9142" y="18775"/>
                  </a:lnTo>
                  <a:lnTo>
                    <a:pt x="10307" y="19828"/>
                  </a:lnTo>
                  <a:lnTo>
                    <a:pt x="10643" y="19828"/>
                  </a:lnTo>
                  <a:lnTo>
                    <a:pt x="11091" y="20254"/>
                  </a:lnTo>
                  <a:lnTo>
                    <a:pt x="11808" y="19850"/>
                  </a:lnTo>
                  <a:lnTo>
                    <a:pt x="12077" y="19828"/>
                  </a:lnTo>
                  <a:cubicBezTo>
                    <a:pt x="12077" y="19828"/>
                    <a:pt x="12122" y="19425"/>
                    <a:pt x="12077" y="19425"/>
                  </a:cubicBezTo>
                  <a:cubicBezTo>
                    <a:pt x="12032" y="19425"/>
                    <a:pt x="11965" y="19268"/>
                    <a:pt x="11965" y="19268"/>
                  </a:cubicBezTo>
                  <a:lnTo>
                    <a:pt x="12189" y="18977"/>
                  </a:lnTo>
                  <a:lnTo>
                    <a:pt x="12547" y="19022"/>
                  </a:lnTo>
                  <a:lnTo>
                    <a:pt x="12794" y="18573"/>
                  </a:lnTo>
                  <a:lnTo>
                    <a:pt x="12906" y="18260"/>
                  </a:lnTo>
                  <a:lnTo>
                    <a:pt x="13264" y="17879"/>
                  </a:lnTo>
                  <a:lnTo>
                    <a:pt x="13354" y="17498"/>
                  </a:lnTo>
                  <a:lnTo>
                    <a:pt x="13488" y="17341"/>
                  </a:lnTo>
                  <a:lnTo>
                    <a:pt x="13981" y="17252"/>
                  </a:lnTo>
                  <a:lnTo>
                    <a:pt x="14340" y="16915"/>
                  </a:lnTo>
                  <a:lnTo>
                    <a:pt x="14788" y="16938"/>
                  </a:lnTo>
                  <a:lnTo>
                    <a:pt x="15370" y="16579"/>
                  </a:lnTo>
                  <a:lnTo>
                    <a:pt x="16423" y="16759"/>
                  </a:lnTo>
                  <a:lnTo>
                    <a:pt x="17028" y="16512"/>
                  </a:lnTo>
                  <a:lnTo>
                    <a:pt x="17095" y="16131"/>
                  </a:lnTo>
                  <a:lnTo>
                    <a:pt x="17588" y="16064"/>
                  </a:lnTo>
                  <a:lnTo>
                    <a:pt x="18014" y="15325"/>
                  </a:lnTo>
                  <a:lnTo>
                    <a:pt x="18305" y="15101"/>
                  </a:lnTo>
                  <a:lnTo>
                    <a:pt x="19202" y="15146"/>
                  </a:lnTo>
                  <a:lnTo>
                    <a:pt x="20053" y="15101"/>
                  </a:lnTo>
                  <a:lnTo>
                    <a:pt x="20456" y="14854"/>
                  </a:lnTo>
                  <a:lnTo>
                    <a:pt x="21039" y="15123"/>
                  </a:lnTo>
                  <a:lnTo>
                    <a:pt x="21487" y="14877"/>
                  </a:lnTo>
                  <a:lnTo>
                    <a:pt x="22069" y="14899"/>
                  </a:lnTo>
                  <a:lnTo>
                    <a:pt x="22405" y="15078"/>
                  </a:lnTo>
                  <a:lnTo>
                    <a:pt x="22585" y="14966"/>
                  </a:lnTo>
                  <a:lnTo>
                    <a:pt x="23458" y="14966"/>
                  </a:lnTo>
                  <a:lnTo>
                    <a:pt x="23996" y="15459"/>
                  </a:lnTo>
                  <a:lnTo>
                    <a:pt x="24937" y="14966"/>
                  </a:lnTo>
                  <a:lnTo>
                    <a:pt x="26281" y="14989"/>
                  </a:lnTo>
                  <a:lnTo>
                    <a:pt x="26595" y="14877"/>
                  </a:lnTo>
                  <a:lnTo>
                    <a:pt x="26909" y="15011"/>
                  </a:lnTo>
                  <a:lnTo>
                    <a:pt x="27424" y="14921"/>
                  </a:lnTo>
                  <a:lnTo>
                    <a:pt x="27782" y="15325"/>
                  </a:lnTo>
                  <a:lnTo>
                    <a:pt x="27894" y="15123"/>
                  </a:lnTo>
                  <a:lnTo>
                    <a:pt x="28163" y="15370"/>
                  </a:lnTo>
                  <a:lnTo>
                    <a:pt x="28903" y="15146"/>
                  </a:lnTo>
                  <a:lnTo>
                    <a:pt x="29104" y="14966"/>
                  </a:lnTo>
                  <a:lnTo>
                    <a:pt x="29104" y="14563"/>
                  </a:lnTo>
                  <a:lnTo>
                    <a:pt x="29575" y="14205"/>
                  </a:lnTo>
                  <a:lnTo>
                    <a:pt x="29776" y="14160"/>
                  </a:lnTo>
                  <a:lnTo>
                    <a:pt x="30785" y="14205"/>
                  </a:lnTo>
                  <a:lnTo>
                    <a:pt x="31210" y="14608"/>
                  </a:lnTo>
                  <a:lnTo>
                    <a:pt x="31502" y="15034"/>
                  </a:lnTo>
                  <a:lnTo>
                    <a:pt x="31838" y="15034"/>
                  </a:lnTo>
                  <a:lnTo>
                    <a:pt x="32263" y="14473"/>
                  </a:lnTo>
                  <a:lnTo>
                    <a:pt x="32644" y="14406"/>
                  </a:lnTo>
                  <a:lnTo>
                    <a:pt x="32689" y="13936"/>
                  </a:lnTo>
                  <a:lnTo>
                    <a:pt x="32801" y="13756"/>
                  </a:lnTo>
                  <a:lnTo>
                    <a:pt x="32980" y="13644"/>
                  </a:lnTo>
                  <a:lnTo>
                    <a:pt x="32935" y="13465"/>
                  </a:lnTo>
                  <a:lnTo>
                    <a:pt x="33249" y="13398"/>
                  </a:lnTo>
                  <a:lnTo>
                    <a:pt x="33764" y="11874"/>
                  </a:lnTo>
                  <a:lnTo>
                    <a:pt x="33473" y="11695"/>
                  </a:lnTo>
                  <a:lnTo>
                    <a:pt x="33809" y="11583"/>
                  </a:lnTo>
                  <a:lnTo>
                    <a:pt x="33921" y="11135"/>
                  </a:lnTo>
                  <a:lnTo>
                    <a:pt x="34481" y="10732"/>
                  </a:lnTo>
                  <a:lnTo>
                    <a:pt x="34549" y="10418"/>
                  </a:lnTo>
                  <a:lnTo>
                    <a:pt x="34683" y="10172"/>
                  </a:lnTo>
                  <a:lnTo>
                    <a:pt x="34817" y="10082"/>
                  </a:lnTo>
                  <a:lnTo>
                    <a:pt x="34078" y="9522"/>
                  </a:lnTo>
                  <a:lnTo>
                    <a:pt x="33496" y="9567"/>
                  </a:lnTo>
                  <a:lnTo>
                    <a:pt x="32779" y="8447"/>
                  </a:lnTo>
                  <a:lnTo>
                    <a:pt x="32443" y="8178"/>
                  </a:lnTo>
                  <a:lnTo>
                    <a:pt x="32510" y="7998"/>
                  </a:lnTo>
                  <a:lnTo>
                    <a:pt x="32510" y="6856"/>
                  </a:lnTo>
                  <a:lnTo>
                    <a:pt x="32868" y="6430"/>
                  </a:lnTo>
                  <a:lnTo>
                    <a:pt x="32017" y="6430"/>
                  </a:lnTo>
                  <a:lnTo>
                    <a:pt x="31031" y="6116"/>
                  </a:lnTo>
                  <a:lnTo>
                    <a:pt x="30740" y="5444"/>
                  </a:lnTo>
                  <a:lnTo>
                    <a:pt x="30516" y="5310"/>
                  </a:lnTo>
                  <a:lnTo>
                    <a:pt x="30023" y="5355"/>
                  </a:lnTo>
                  <a:lnTo>
                    <a:pt x="29709" y="4996"/>
                  </a:lnTo>
                  <a:lnTo>
                    <a:pt x="29396" y="5019"/>
                  </a:lnTo>
                  <a:lnTo>
                    <a:pt x="29306" y="4750"/>
                  </a:lnTo>
                  <a:lnTo>
                    <a:pt x="29956" y="4078"/>
                  </a:lnTo>
                  <a:lnTo>
                    <a:pt x="29911" y="3786"/>
                  </a:lnTo>
                  <a:lnTo>
                    <a:pt x="30157" y="3562"/>
                  </a:lnTo>
                  <a:lnTo>
                    <a:pt x="30045" y="3361"/>
                  </a:lnTo>
                  <a:lnTo>
                    <a:pt x="29664" y="3361"/>
                  </a:lnTo>
                  <a:lnTo>
                    <a:pt x="29664" y="2532"/>
                  </a:lnTo>
                  <a:lnTo>
                    <a:pt x="29172" y="2577"/>
                  </a:lnTo>
                  <a:lnTo>
                    <a:pt x="29194" y="1904"/>
                  </a:lnTo>
                  <a:lnTo>
                    <a:pt x="28925" y="1613"/>
                  </a:lnTo>
                  <a:lnTo>
                    <a:pt x="28365" y="1972"/>
                  </a:lnTo>
                  <a:lnTo>
                    <a:pt x="28074" y="1568"/>
                  </a:lnTo>
                  <a:lnTo>
                    <a:pt x="27446" y="2196"/>
                  </a:lnTo>
                  <a:lnTo>
                    <a:pt x="27021" y="1994"/>
                  </a:lnTo>
                  <a:lnTo>
                    <a:pt x="26685" y="2465"/>
                  </a:lnTo>
                  <a:lnTo>
                    <a:pt x="26371" y="2039"/>
                  </a:lnTo>
                  <a:lnTo>
                    <a:pt x="26259" y="1994"/>
                  </a:lnTo>
                  <a:lnTo>
                    <a:pt x="25923" y="2397"/>
                  </a:lnTo>
                  <a:lnTo>
                    <a:pt x="25699" y="2151"/>
                  </a:lnTo>
                  <a:lnTo>
                    <a:pt x="25296" y="2151"/>
                  </a:lnTo>
                  <a:lnTo>
                    <a:pt x="25116" y="2240"/>
                  </a:lnTo>
                  <a:lnTo>
                    <a:pt x="24937" y="2016"/>
                  </a:lnTo>
                  <a:lnTo>
                    <a:pt x="24534" y="1994"/>
                  </a:lnTo>
                  <a:cubicBezTo>
                    <a:pt x="24534" y="1994"/>
                    <a:pt x="24511" y="2465"/>
                    <a:pt x="24511" y="2465"/>
                  </a:cubicBezTo>
                  <a:lnTo>
                    <a:pt x="23772" y="2644"/>
                  </a:lnTo>
                  <a:lnTo>
                    <a:pt x="23481" y="2196"/>
                  </a:lnTo>
                  <a:lnTo>
                    <a:pt x="23458" y="2308"/>
                  </a:lnTo>
                  <a:lnTo>
                    <a:pt x="23346" y="2151"/>
                  </a:lnTo>
                  <a:lnTo>
                    <a:pt x="23257" y="2711"/>
                  </a:lnTo>
                  <a:lnTo>
                    <a:pt x="22428" y="2375"/>
                  </a:lnTo>
                  <a:lnTo>
                    <a:pt x="21800" y="2487"/>
                  </a:lnTo>
                  <a:lnTo>
                    <a:pt x="21733" y="2935"/>
                  </a:lnTo>
                  <a:lnTo>
                    <a:pt x="21352" y="2890"/>
                  </a:lnTo>
                  <a:lnTo>
                    <a:pt x="21106" y="2980"/>
                  </a:lnTo>
                  <a:lnTo>
                    <a:pt x="20613" y="2711"/>
                  </a:lnTo>
                  <a:lnTo>
                    <a:pt x="19246" y="2644"/>
                  </a:lnTo>
                  <a:lnTo>
                    <a:pt x="18910" y="2957"/>
                  </a:lnTo>
                  <a:lnTo>
                    <a:pt x="18507" y="2577"/>
                  </a:lnTo>
                  <a:lnTo>
                    <a:pt x="18261" y="2532"/>
                  </a:lnTo>
                  <a:lnTo>
                    <a:pt x="18059" y="2577"/>
                  </a:lnTo>
                  <a:lnTo>
                    <a:pt x="17745" y="1972"/>
                  </a:lnTo>
                  <a:lnTo>
                    <a:pt x="17454" y="1904"/>
                  </a:lnTo>
                  <a:lnTo>
                    <a:pt x="17275" y="2016"/>
                  </a:lnTo>
                  <a:lnTo>
                    <a:pt x="17230" y="1613"/>
                  </a:lnTo>
                  <a:lnTo>
                    <a:pt x="16894" y="1456"/>
                  </a:lnTo>
                  <a:lnTo>
                    <a:pt x="16737" y="1524"/>
                  </a:lnTo>
                  <a:lnTo>
                    <a:pt x="16759" y="1277"/>
                  </a:lnTo>
                  <a:lnTo>
                    <a:pt x="15908" y="1165"/>
                  </a:lnTo>
                  <a:lnTo>
                    <a:pt x="15796" y="560"/>
                  </a:lnTo>
                  <a:lnTo>
                    <a:pt x="15639" y="359"/>
                  </a:lnTo>
                  <a:lnTo>
                    <a:pt x="15079" y="426"/>
                  </a:lnTo>
                  <a:lnTo>
                    <a:pt x="14877" y="90"/>
                  </a:lnTo>
                  <a:lnTo>
                    <a:pt x="14721" y="0"/>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585965" y="3029890"/>
              <a:ext cx="435520" cy="456566"/>
            </a:xfrm>
            <a:custGeom>
              <a:avLst/>
              <a:gdLst/>
              <a:ahLst/>
              <a:cxnLst/>
              <a:rect l="l" t="t" r="r" b="b"/>
              <a:pathLst>
                <a:path w="9747" h="10218" extrusionOk="0">
                  <a:moveTo>
                    <a:pt x="6745" y="1"/>
                  </a:moveTo>
                  <a:lnTo>
                    <a:pt x="6184" y="90"/>
                  </a:lnTo>
                  <a:lnTo>
                    <a:pt x="5826" y="762"/>
                  </a:lnTo>
                  <a:lnTo>
                    <a:pt x="5557" y="337"/>
                  </a:lnTo>
                  <a:lnTo>
                    <a:pt x="5221" y="628"/>
                  </a:lnTo>
                  <a:lnTo>
                    <a:pt x="5266" y="1054"/>
                  </a:lnTo>
                  <a:lnTo>
                    <a:pt x="4952" y="1390"/>
                  </a:lnTo>
                  <a:lnTo>
                    <a:pt x="5064" y="2801"/>
                  </a:lnTo>
                  <a:lnTo>
                    <a:pt x="4706" y="2824"/>
                  </a:lnTo>
                  <a:cubicBezTo>
                    <a:pt x="4683" y="2824"/>
                    <a:pt x="4392" y="3339"/>
                    <a:pt x="4392" y="3339"/>
                  </a:cubicBezTo>
                  <a:lnTo>
                    <a:pt x="3966" y="3384"/>
                  </a:lnTo>
                  <a:lnTo>
                    <a:pt x="3810" y="3249"/>
                  </a:lnTo>
                  <a:lnTo>
                    <a:pt x="3765" y="2801"/>
                  </a:lnTo>
                  <a:lnTo>
                    <a:pt x="3070" y="2913"/>
                  </a:lnTo>
                  <a:lnTo>
                    <a:pt x="2510" y="3541"/>
                  </a:lnTo>
                  <a:lnTo>
                    <a:pt x="1950" y="3608"/>
                  </a:lnTo>
                  <a:lnTo>
                    <a:pt x="1614" y="3406"/>
                  </a:lnTo>
                  <a:lnTo>
                    <a:pt x="1390" y="3966"/>
                  </a:lnTo>
                  <a:cubicBezTo>
                    <a:pt x="1345" y="3955"/>
                    <a:pt x="1300" y="3949"/>
                    <a:pt x="1253" y="3949"/>
                  </a:cubicBezTo>
                  <a:cubicBezTo>
                    <a:pt x="1205" y="3949"/>
                    <a:pt x="1155" y="3955"/>
                    <a:pt x="1099" y="3966"/>
                  </a:cubicBezTo>
                  <a:cubicBezTo>
                    <a:pt x="1099" y="3989"/>
                    <a:pt x="673" y="4257"/>
                    <a:pt x="673" y="4257"/>
                  </a:cubicBezTo>
                  <a:lnTo>
                    <a:pt x="740" y="4728"/>
                  </a:lnTo>
                  <a:lnTo>
                    <a:pt x="1" y="5266"/>
                  </a:lnTo>
                  <a:lnTo>
                    <a:pt x="1" y="5467"/>
                  </a:lnTo>
                  <a:lnTo>
                    <a:pt x="225" y="5602"/>
                  </a:lnTo>
                  <a:lnTo>
                    <a:pt x="516" y="6274"/>
                  </a:lnTo>
                  <a:lnTo>
                    <a:pt x="1524" y="6588"/>
                  </a:lnTo>
                  <a:lnTo>
                    <a:pt x="2353" y="6588"/>
                  </a:lnTo>
                  <a:lnTo>
                    <a:pt x="1995" y="7013"/>
                  </a:lnTo>
                  <a:lnTo>
                    <a:pt x="1995" y="8156"/>
                  </a:lnTo>
                  <a:lnTo>
                    <a:pt x="1928" y="8335"/>
                  </a:lnTo>
                  <a:lnTo>
                    <a:pt x="2286" y="8604"/>
                  </a:lnTo>
                  <a:lnTo>
                    <a:pt x="2981" y="9724"/>
                  </a:lnTo>
                  <a:lnTo>
                    <a:pt x="3563" y="9679"/>
                  </a:lnTo>
                  <a:lnTo>
                    <a:pt x="4302" y="10217"/>
                  </a:lnTo>
                  <a:lnTo>
                    <a:pt x="4751" y="9881"/>
                  </a:lnTo>
                  <a:lnTo>
                    <a:pt x="5176" y="9926"/>
                  </a:lnTo>
                  <a:lnTo>
                    <a:pt x="5131" y="9545"/>
                  </a:lnTo>
                  <a:lnTo>
                    <a:pt x="5445" y="9254"/>
                  </a:lnTo>
                  <a:lnTo>
                    <a:pt x="5692" y="9299"/>
                  </a:lnTo>
                  <a:lnTo>
                    <a:pt x="6028" y="8962"/>
                  </a:lnTo>
                  <a:lnTo>
                    <a:pt x="6924" y="8806"/>
                  </a:lnTo>
                  <a:lnTo>
                    <a:pt x="7036" y="9097"/>
                  </a:lnTo>
                  <a:lnTo>
                    <a:pt x="7305" y="9097"/>
                  </a:lnTo>
                  <a:lnTo>
                    <a:pt x="7394" y="8940"/>
                  </a:lnTo>
                  <a:cubicBezTo>
                    <a:pt x="7394" y="8940"/>
                    <a:pt x="7439" y="8850"/>
                    <a:pt x="7484" y="8850"/>
                  </a:cubicBezTo>
                  <a:cubicBezTo>
                    <a:pt x="7506" y="8850"/>
                    <a:pt x="7977" y="8716"/>
                    <a:pt x="7977" y="8716"/>
                  </a:cubicBezTo>
                  <a:lnTo>
                    <a:pt x="8537" y="8940"/>
                  </a:lnTo>
                  <a:lnTo>
                    <a:pt x="9097" y="8671"/>
                  </a:lnTo>
                  <a:lnTo>
                    <a:pt x="9545" y="8671"/>
                  </a:lnTo>
                  <a:lnTo>
                    <a:pt x="9747" y="8380"/>
                  </a:lnTo>
                  <a:lnTo>
                    <a:pt x="9635" y="8201"/>
                  </a:lnTo>
                  <a:lnTo>
                    <a:pt x="9388" y="8245"/>
                  </a:lnTo>
                  <a:lnTo>
                    <a:pt x="8806" y="7506"/>
                  </a:lnTo>
                  <a:lnTo>
                    <a:pt x="9119" y="7327"/>
                  </a:lnTo>
                  <a:lnTo>
                    <a:pt x="9142" y="7013"/>
                  </a:lnTo>
                  <a:lnTo>
                    <a:pt x="9343" y="6789"/>
                  </a:lnTo>
                  <a:lnTo>
                    <a:pt x="9321" y="6632"/>
                  </a:lnTo>
                  <a:lnTo>
                    <a:pt x="8873" y="6498"/>
                  </a:lnTo>
                  <a:lnTo>
                    <a:pt x="8089" y="5512"/>
                  </a:lnTo>
                  <a:lnTo>
                    <a:pt x="7977" y="5221"/>
                  </a:lnTo>
                  <a:lnTo>
                    <a:pt x="7618" y="4818"/>
                  </a:lnTo>
                  <a:lnTo>
                    <a:pt x="7753" y="4280"/>
                  </a:lnTo>
                  <a:lnTo>
                    <a:pt x="7977" y="3675"/>
                  </a:lnTo>
                  <a:lnTo>
                    <a:pt x="7977" y="3294"/>
                  </a:lnTo>
                  <a:lnTo>
                    <a:pt x="7775" y="3115"/>
                  </a:lnTo>
                  <a:lnTo>
                    <a:pt x="7282" y="3048"/>
                  </a:lnTo>
                  <a:lnTo>
                    <a:pt x="7237" y="2219"/>
                  </a:lnTo>
                  <a:lnTo>
                    <a:pt x="7618" y="1972"/>
                  </a:lnTo>
                  <a:lnTo>
                    <a:pt x="7775" y="1166"/>
                  </a:lnTo>
                  <a:lnTo>
                    <a:pt x="7686" y="897"/>
                  </a:lnTo>
                  <a:lnTo>
                    <a:pt x="7349" y="449"/>
                  </a:lnTo>
                  <a:lnTo>
                    <a:pt x="7058" y="561"/>
                  </a:lnTo>
                  <a:lnTo>
                    <a:pt x="6946" y="449"/>
                  </a:lnTo>
                  <a:lnTo>
                    <a:pt x="7013" y="202"/>
                  </a:lnTo>
                  <a:lnTo>
                    <a:pt x="6745"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3253534" y="2457285"/>
              <a:ext cx="735831" cy="839942"/>
            </a:xfrm>
            <a:custGeom>
              <a:avLst/>
              <a:gdLst/>
              <a:ahLst/>
              <a:cxnLst/>
              <a:rect l="l" t="t" r="r" b="b"/>
              <a:pathLst>
                <a:path w="16468" h="18798" extrusionOk="0">
                  <a:moveTo>
                    <a:pt x="7528" y="0"/>
                  </a:moveTo>
                  <a:lnTo>
                    <a:pt x="7371" y="224"/>
                  </a:lnTo>
                  <a:lnTo>
                    <a:pt x="6901" y="202"/>
                  </a:lnTo>
                  <a:lnTo>
                    <a:pt x="6767" y="650"/>
                  </a:lnTo>
                  <a:lnTo>
                    <a:pt x="6430" y="650"/>
                  </a:lnTo>
                  <a:lnTo>
                    <a:pt x="6296" y="896"/>
                  </a:lnTo>
                  <a:lnTo>
                    <a:pt x="6005" y="852"/>
                  </a:lnTo>
                  <a:lnTo>
                    <a:pt x="5624" y="1076"/>
                  </a:lnTo>
                  <a:lnTo>
                    <a:pt x="5557" y="1524"/>
                  </a:lnTo>
                  <a:lnTo>
                    <a:pt x="4952" y="1815"/>
                  </a:lnTo>
                  <a:lnTo>
                    <a:pt x="4795" y="1569"/>
                  </a:lnTo>
                  <a:lnTo>
                    <a:pt x="4683" y="1591"/>
                  </a:lnTo>
                  <a:lnTo>
                    <a:pt x="4526" y="1748"/>
                  </a:lnTo>
                  <a:lnTo>
                    <a:pt x="4123" y="1725"/>
                  </a:lnTo>
                  <a:lnTo>
                    <a:pt x="3966" y="1412"/>
                  </a:lnTo>
                  <a:lnTo>
                    <a:pt x="3720" y="1613"/>
                  </a:lnTo>
                  <a:lnTo>
                    <a:pt x="3137" y="1658"/>
                  </a:lnTo>
                  <a:lnTo>
                    <a:pt x="2935" y="2151"/>
                  </a:lnTo>
                  <a:lnTo>
                    <a:pt x="3271" y="2644"/>
                  </a:lnTo>
                  <a:lnTo>
                    <a:pt x="3473" y="2644"/>
                  </a:lnTo>
                  <a:lnTo>
                    <a:pt x="3832" y="3226"/>
                  </a:lnTo>
                  <a:lnTo>
                    <a:pt x="3563" y="4571"/>
                  </a:lnTo>
                  <a:cubicBezTo>
                    <a:pt x="3563" y="4571"/>
                    <a:pt x="3182" y="4705"/>
                    <a:pt x="3159" y="4705"/>
                  </a:cubicBezTo>
                  <a:cubicBezTo>
                    <a:pt x="3159" y="4705"/>
                    <a:pt x="2980" y="5848"/>
                    <a:pt x="2980" y="5848"/>
                  </a:cubicBezTo>
                  <a:lnTo>
                    <a:pt x="2420" y="5825"/>
                  </a:lnTo>
                  <a:cubicBezTo>
                    <a:pt x="2420" y="5825"/>
                    <a:pt x="2174" y="6049"/>
                    <a:pt x="2151" y="6049"/>
                  </a:cubicBezTo>
                  <a:cubicBezTo>
                    <a:pt x="2129" y="6049"/>
                    <a:pt x="1524" y="5781"/>
                    <a:pt x="1524" y="5781"/>
                  </a:cubicBezTo>
                  <a:lnTo>
                    <a:pt x="1188" y="6049"/>
                  </a:lnTo>
                  <a:lnTo>
                    <a:pt x="0" y="5713"/>
                  </a:lnTo>
                  <a:lnTo>
                    <a:pt x="0" y="5713"/>
                  </a:lnTo>
                  <a:cubicBezTo>
                    <a:pt x="45" y="5982"/>
                    <a:pt x="90" y="6229"/>
                    <a:pt x="157" y="6498"/>
                  </a:cubicBezTo>
                  <a:cubicBezTo>
                    <a:pt x="202" y="6520"/>
                    <a:pt x="628" y="6811"/>
                    <a:pt x="650" y="6811"/>
                  </a:cubicBezTo>
                  <a:cubicBezTo>
                    <a:pt x="650" y="6811"/>
                    <a:pt x="740" y="7237"/>
                    <a:pt x="740" y="7237"/>
                  </a:cubicBezTo>
                  <a:lnTo>
                    <a:pt x="1053" y="7237"/>
                  </a:lnTo>
                  <a:lnTo>
                    <a:pt x="1255" y="7551"/>
                  </a:lnTo>
                  <a:cubicBezTo>
                    <a:pt x="1255" y="7551"/>
                    <a:pt x="1009" y="7954"/>
                    <a:pt x="1009" y="7976"/>
                  </a:cubicBezTo>
                  <a:cubicBezTo>
                    <a:pt x="1009" y="7999"/>
                    <a:pt x="1076" y="8335"/>
                    <a:pt x="1076" y="8357"/>
                  </a:cubicBezTo>
                  <a:cubicBezTo>
                    <a:pt x="1076" y="8357"/>
                    <a:pt x="1569" y="8716"/>
                    <a:pt x="1569" y="8716"/>
                  </a:cubicBezTo>
                  <a:lnTo>
                    <a:pt x="1277" y="9141"/>
                  </a:lnTo>
                  <a:lnTo>
                    <a:pt x="1501" y="9455"/>
                  </a:lnTo>
                  <a:lnTo>
                    <a:pt x="2039" y="9500"/>
                  </a:lnTo>
                  <a:lnTo>
                    <a:pt x="2062" y="10060"/>
                  </a:lnTo>
                  <a:lnTo>
                    <a:pt x="2353" y="10149"/>
                  </a:lnTo>
                  <a:lnTo>
                    <a:pt x="2644" y="9993"/>
                  </a:lnTo>
                  <a:lnTo>
                    <a:pt x="3092" y="10553"/>
                  </a:lnTo>
                  <a:lnTo>
                    <a:pt x="2510" y="11225"/>
                  </a:lnTo>
                  <a:lnTo>
                    <a:pt x="2622" y="11919"/>
                  </a:lnTo>
                  <a:lnTo>
                    <a:pt x="2308" y="11942"/>
                  </a:lnTo>
                  <a:cubicBezTo>
                    <a:pt x="2308" y="11942"/>
                    <a:pt x="1927" y="12480"/>
                    <a:pt x="1905" y="12480"/>
                  </a:cubicBezTo>
                  <a:cubicBezTo>
                    <a:pt x="1905" y="12480"/>
                    <a:pt x="1165" y="12771"/>
                    <a:pt x="1165" y="12771"/>
                  </a:cubicBezTo>
                  <a:cubicBezTo>
                    <a:pt x="1165" y="12771"/>
                    <a:pt x="964" y="13353"/>
                    <a:pt x="964" y="13376"/>
                  </a:cubicBezTo>
                  <a:cubicBezTo>
                    <a:pt x="964" y="13398"/>
                    <a:pt x="1165" y="13734"/>
                    <a:pt x="1165" y="13734"/>
                  </a:cubicBezTo>
                  <a:lnTo>
                    <a:pt x="672" y="14720"/>
                  </a:lnTo>
                  <a:lnTo>
                    <a:pt x="1188" y="15751"/>
                  </a:lnTo>
                  <a:lnTo>
                    <a:pt x="1636" y="15930"/>
                  </a:lnTo>
                  <a:lnTo>
                    <a:pt x="2174" y="16714"/>
                  </a:lnTo>
                  <a:lnTo>
                    <a:pt x="2823" y="16557"/>
                  </a:lnTo>
                  <a:lnTo>
                    <a:pt x="2891" y="16759"/>
                  </a:lnTo>
                  <a:lnTo>
                    <a:pt x="3787" y="17162"/>
                  </a:lnTo>
                  <a:lnTo>
                    <a:pt x="3630" y="17453"/>
                  </a:lnTo>
                  <a:lnTo>
                    <a:pt x="4436" y="17453"/>
                  </a:lnTo>
                  <a:lnTo>
                    <a:pt x="4929" y="17812"/>
                  </a:lnTo>
                  <a:lnTo>
                    <a:pt x="4974" y="18081"/>
                  </a:lnTo>
                  <a:lnTo>
                    <a:pt x="5646" y="18215"/>
                  </a:lnTo>
                  <a:lnTo>
                    <a:pt x="5915" y="17879"/>
                  </a:lnTo>
                  <a:lnTo>
                    <a:pt x="6296" y="17969"/>
                  </a:lnTo>
                  <a:lnTo>
                    <a:pt x="6475" y="18394"/>
                  </a:lnTo>
                  <a:lnTo>
                    <a:pt x="7304" y="18798"/>
                  </a:lnTo>
                  <a:lnTo>
                    <a:pt x="8111" y="18372"/>
                  </a:lnTo>
                  <a:lnTo>
                    <a:pt x="8469" y="18551"/>
                  </a:lnTo>
                  <a:lnTo>
                    <a:pt x="8536" y="18103"/>
                  </a:lnTo>
                  <a:lnTo>
                    <a:pt x="8940" y="17834"/>
                  </a:lnTo>
                  <a:lnTo>
                    <a:pt x="8805" y="17588"/>
                  </a:lnTo>
                  <a:lnTo>
                    <a:pt x="9097" y="17409"/>
                  </a:lnTo>
                  <a:lnTo>
                    <a:pt x="9186" y="17005"/>
                  </a:lnTo>
                  <a:lnTo>
                    <a:pt x="10015" y="16893"/>
                  </a:lnTo>
                  <a:lnTo>
                    <a:pt x="10194" y="17162"/>
                  </a:lnTo>
                  <a:lnTo>
                    <a:pt x="9791" y="17476"/>
                  </a:lnTo>
                  <a:lnTo>
                    <a:pt x="10038" y="17834"/>
                  </a:lnTo>
                  <a:lnTo>
                    <a:pt x="11091" y="17185"/>
                  </a:lnTo>
                  <a:lnTo>
                    <a:pt x="11270" y="16692"/>
                  </a:lnTo>
                  <a:lnTo>
                    <a:pt x="10710" y="15728"/>
                  </a:lnTo>
                  <a:lnTo>
                    <a:pt x="10844" y="15101"/>
                  </a:lnTo>
                  <a:lnTo>
                    <a:pt x="11225" y="15146"/>
                  </a:lnTo>
                  <a:lnTo>
                    <a:pt x="11852" y="14698"/>
                  </a:lnTo>
                  <a:lnTo>
                    <a:pt x="12054" y="14250"/>
                  </a:lnTo>
                  <a:lnTo>
                    <a:pt x="12524" y="14272"/>
                  </a:lnTo>
                  <a:lnTo>
                    <a:pt x="12480" y="13869"/>
                  </a:lnTo>
                  <a:lnTo>
                    <a:pt x="13264" y="13555"/>
                  </a:lnTo>
                  <a:lnTo>
                    <a:pt x="13264" y="13129"/>
                  </a:lnTo>
                  <a:lnTo>
                    <a:pt x="14003" y="12972"/>
                  </a:lnTo>
                  <a:lnTo>
                    <a:pt x="14138" y="13062"/>
                  </a:lnTo>
                  <a:lnTo>
                    <a:pt x="14406" y="12972"/>
                  </a:lnTo>
                  <a:lnTo>
                    <a:pt x="14720" y="11942"/>
                  </a:lnTo>
                  <a:lnTo>
                    <a:pt x="15235" y="12009"/>
                  </a:lnTo>
                  <a:lnTo>
                    <a:pt x="15213" y="11449"/>
                  </a:lnTo>
                  <a:lnTo>
                    <a:pt x="14675" y="11337"/>
                  </a:lnTo>
                  <a:lnTo>
                    <a:pt x="14586" y="10777"/>
                  </a:lnTo>
                  <a:lnTo>
                    <a:pt x="15101" y="10911"/>
                  </a:lnTo>
                  <a:lnTo>
                    <a:pt x="15258" y="10710"/>
                  </a:lnTo>
                  <a:lnTo>
                    <a:pt x="15101" y="10306"/>
                  </a:lnTo>
                  <a:lnTo>
                    <a:pt x="15572" y="9634"/>
                  </a:lnTo>
                  <a:lnTo>
                    <a:pt x="15952" y="9724"/>
                  </a:lnTo>
                  <a:lnTo>
                    <a:pt x="16221" y="9993"/>
                  </a:lnTo>
                  <a:lnTo>
                    <a:pt x="16468" y="9836"/>
                  </a:lnTo>
                  <a:lnTo>
                    <a:pt x="15997" y="9522"/>
                  </a:lnTo>
                  <a:lnTo>
                    <a:pt x="15863" y="8962"/>
                  </a:lnTo>
                  <a:lnTo>
                    <a:pt x="16288" y="8223"/>
                  </a:lnTo>
                  <a:lnTo>
                    <a:pt x="16221" y="7887"/>
                  </a:lnTo>
                  <a:lnTo>
                    <a:pt x="15952" y="7887"/>
                  </a:lnTo>
                  <a:lnTo>
                    <a:pt x="15034" y="8492"/>
                  </a:lnTo>
                  <a:lnTo>
                    <a:pt x="14003" y="7730"/>
                  </a:lnTo>
                  <a:lnTo>
                    <a:pt x="13241" y="6923"/>
                  </a:lnTo>
                  <a:lnTo>
                    <a:pt x="13645" y="5893"/>
                  </a:lnTo>
                  <a:lnTo>
                    <a:pt x="13398" y="5713"/>
                  </a:lnTo>
                  <a:lnTo>
                    <a:pt x="13510" y="5355"/>
                  </a:lnTo>
                  <a:lnTo>
                    <a:pt x="13286" y="5153"/>
                  </a:lnTo>
                  <a:lnTo>
                    <a:pt x="12928" y="5445"/>
                  </a:lnTo>
                  <a:lnTo>
                    <a:pt x="12480" y="5198"/>
                  </a:lnTo>
                  <a:lnTo>
                    <a:pt x="12726" y="4750"/>
                  </a:lnTo>
                  <a:lnTo>
                    <a:pt x="12076" y="4436"/>
                  </a:lnTo>
                  <a:lnTo>
                    <a:pt x="12323" y="3988"/>
                  </a:lnTo>
                  <a:lnTo>
                    <a:pt x="12233" y="3047"/>
                  </a:lnTo>
                  <a:lnTo>
                    <a:pt x="12502" y="2890"/>
                  </a:lnTo>
                  <a:lnTo>
                    <a:pt x="12457" y="2666"/>
                  </a:lnTo>
                  <a:lnTo>
                    <a:pt x="12300" y="2532"/>
                  </a:lnTo>
                  <a:lnTo>
                    <a:pt x="12435" y="2173"/>
                  </a:lnTo>
                  <a:lnTo>
                    <a:pt x="12368" y="2039"/>
                  </a:lnTo>
                  <a:lnTo>
                    <a:pt x="12502" y="1905"/>
                  </a:lnTo>
                  <a:lnTo>
                    <a:pt x="12457" y="1591"/>
                  </a:lnTo>
                  <a:lnTo>
                    <a:pt x="12345" y="1681"/>
                  </a:lnTo>
                  <a:lnTo>
                    <a:pt x="12256" y="1837"/>
                  </a:lnTo>
                  <a:lnTo>
                    <a:pt x="11920" y="1882"/>
                  </a:lnTo>
                  <a:lnTo>
                    <a:pt x="11651" y="2218"/>
                  </a:lnTo>
                  <a:lnTo>
                    <a:pt x="11023" y="2196"/>
                  </a:lnTo>
                  <a:lnTo>
                    <a:pt x="10418" y="1546"/>
                  </a:lnTo>
                  <a:lnTo>
                    <a:pt x="9926" y="1546"/>
                  </a:lnTo>
                  <a:lnTo>
                    <a:pt x="9970" y="1098"/>
                  </a:lnTo>
                  <a:lnTo>
                    <a:pt x="9634" y="1098"/>
                  </a:lnTo>
                  <a:lnTo>
                    <a:pt x="9231" y="1569"/>
                  </a:lnTo>
                  <a:lnTo>
                    <a:pt x="8873" y="1546"/>
                  </a:lnTo>
                  <a:lnTo>
                    <a:pt x="8693" y="1165"/>
                  </a:lnTo>
                  <a:lnTo>
                    <a:pt x="8402" y="1165"/>
                  </a:lnTo>
                  <a:lnTo>
                    <a:pt x="8469" y="1008"/>
                  </a:lnTo>
                  <a:lnTo>
                    <a:pt x="8402" y="717"/>
                  </a:lnTo>
                  <a:lnTo>
                    <a:pt x="8133" y="291"/>
                  </a:lnTo>
                  <a:lnTo>
                    <a:pt x="7528" y="0"/>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791191" y="2337134"/>
              <a:ext cx="500578" cy="989137"/>
            </a:xfrm>
            <a:custGeom>
              <a:avLst/>
              <a:gdLst/>
              <a:ahLst/>
              <a:cxnLst/>
              <a:rect l="l" t="t" r="r" b="b"/>
              <a:pathLst>
                <a:path w="11203" h="22137" extrusionOk="0">
                  <a:moveTo>
                    <a:pt x="7551" y="1"/>
                  </a:moveTo>
                  <a:lnTo>
                    <a:pt x="7103" y="538"/>
                  </a:lnTo>
                  <a:lnTo>
                    <a:pt x="7036" y="986"/>
                  </a:lnTo>
                  <a:lnTo>
                    <a:pt x="6700" y="1367"/>
                  </a:lnTo>
                  <a:lnTo>
                    <a:pt x="6341" y="1054"/>
                  </a:lnTo>
                  <a:lnTo>
                    <a:pt x="6207" y="1636"/>
                  </a:lnTo>
                  <a:lnTo>
                    <a:pt x="6744" y="1748"/>
                  </a:lnTo>
                  <a:lnTo>
                    <a:pt x="6744" y="2308"/>
                  </a:lnTo>
                  <a:lnTo>
                    <a:pt x="6453" y="2779"/>
                  </a:lnTo>
                  <a:lnTo>
                    <a:pt x="6924" y="3339"/>
                  </a:lnTo>
                  <a:lnTo>
                    <a:pt x="6207" y="3966"/>
                  </a:lnTo>
                  <a:lnTo>
                    <a:pt x="6386" y="4235"/>
                  </a:lnTo>
                  <a:lnTo>
                    <a:pt x="5938" y="4526"/>
                  </a:lnTo>
                  <a:lnTo>
                    <a:pt x="5355" y="4526"/>
                  </a:lnTo>
                  <a:lnTo>
                    <a:pt x="5131" y="5311"/>
                  </a:lnTo>
                  <a:lnTo>
                    <a:pt x="4975" y="5467"/>
                  </a:lnTo>
                  <a:cubicBezTo>
                    <a:pt x="4975" y="5467"/>
                    <a:pt x="5154" y="5647"/>
                    <a:pt x="5154" y="5669"/>
                  </a:cubicBezTo>
                  <a:lnTo>
                    <a:pt x="5154" y="5781"/>
                  </a:lnTo>
                  <a:lnTo>
                    <a:pt x="4683" y="5781"/>
                  </a:lnTo>
                  <a:lnTo>
                    <a:pt x="3989" y="6274"/>
                  </a:lnTo>
                  <a:lnTo>
                    <a:pt x="3787" y="6834"/>
                  </a:lnTo>
                  <a:lnTo>
                    <a:pt x="4034" y="7103"/>
                  </a:lnTo>
                  <a:lnTo>
                    <a:pt x="3563" y="7372"/>
                  </a:lnTo>
                  <a:lnTo>
                    <a:pt x="3227" y="7103"/>
                  </a:lnTo>
                  <a:cubicBezTo>
                    <a:pt x="3227" y="7103"/>
                    <a:pt x="3406" y="6632"/>
                    <a:pt x="3406" y="6610"/>
                  </a:cubicBezTo>
                  <a:lnTo>
                    <a:pt x="2712" y="6386"/>
                  </a:lnTo>
                  <a:lnTo>
                    <a:pt x="2331" y="6677"/>
                  </a:lnTo>
                  <a:lnTo>
                    <a:pt x="2107" y="6610"/>
                  </a:lnTo>
                  <a:lnTo>
                    <a:pt x="2174" y="6341"/>
                  </a:lnTo>
                  <a:lnTo>
                    <a:pt x="1995" y="6252"/>
                  </a:lnTo>
                  <a:lnTo>
                    <a:pt x="2465" y="6005"/>
                  </a:lnTo>
                  <a:lnTo>
                    <a:pt x="2308" y="5759"/>
                  </a:lnTo>
                  <a:lnTo>
                    <a:pt x="2219" y="5535"/>
                  </a:lnTo>
                  <a:lnTo>
                    <a:pt x="1905" y="5579"/>
                  </a:lnTo>
                  <a:lnTo>
                    <a:pt x="1435" y="5378"/>
                  </a:lnTo>
                  <a:lnTo>
                    <a:pt x="1278" y="4773"/>
                  </a:lnTo>
                  <a:lnTo>
                    <a:pt x="1099" y="4773"/>
                  </a:lnTo>
                  <a:lnTo>
                    <a:pt x="919" y="5378"/>
                  </a:lnTo>
                  <a:lnTo>
                    <a:pt x="359" y="5311"/>
                  </a:lnTo>
                  <a:lnTo>
                    <a:pt x="359" y="5355"/>
                  </a:lnTo>
                  <a:cubicBezTo>
                    <a:pt x="359" y="5355"/>
                    <a:pt x="426" y="5714"/>
                    <a:pt x="426" y="5759"/>
                  </a:cubicBezTo>
                  <a:cubicBezTo>
                    <a:pt x="538" y="5938"/>
                    <a:pt x="673" y="6117"/>
                    <a:pt x="830" y="6274"/>
                  </a:cubicBezTo>
                  <a:lnTo>
                    <a:pt x="1278" y="6229"/>
                  </a:lnTo>
                  <a:lnTo>
                    <a:pt x="1457" y="6364"/>
                  </a:lnTo>
                  <a:lnTo>
                    <a:pt x="1928" y="6296"/>
                  </a:lnTo>
                  <a:lnTo>
                    <a:pt x="2084" y="6431"/>
                  </a:lnTo>
                  <a:lnTo>
                    <a:pt x="2017" y="6610"/>
                  </a:lnTo>
                  <a:lnTo>
                    <a:pt x="1748" y="6744"/>
                  </a:lnTo>
                  <a:lnTo>
                    <a:pt x="1793" y="7641"/>
                  </a:lnTo>
                  <a:lnTo>
                    <a:pt x="1300" y="8178"/>
                  </a:lnTo>
                  <a:lnTo>
                    <a:pt x="1412" y="8649"/>
                  </a:lnTo>
                  <a:lnTo>
                    <a:pt x="1121" y="8828"/>
                  </a:lnTo>
                  <a:lnTo>
                    <a:pt x="830" y="8626"/>
                  </a:lnTo>
                  <a:lnTo>
                    <a:pt x="135" y="9590"/>
                  </a:lnTo>
                  <a:lnTo>
                    <a:pt x="1" y="10419"/>
                  </a:lnTo>
                  <a:lnTo>
                    <a:pt x="1009" y="11158"/>
                  </a:lnTo>
                  <a:lnTo>
                    <a:pt x="1905" y="11248"/>
                  </a:lnTo>
                  <a:lnTo>
                    <a:pt x="2129" y="11472"/>
                  </a:lnTo>
                  <a:lnTo>
                    <a:pt x="2084" y="12301"/>
                  </a:lnTo>
                  <a:lnTo>
                    <a:pt x="1569" y="12861"/>
                  </a:lnTo>
                  <a:lnTo>
                    <a:pt x="1502" y="13466"/>
                  </a:lnTo>
                  <a:lnTo>
                    <a:pt x="2488" y="14183"/>
                  </a:lnTo>
                  <a:lnTo>
                    <a:pt x="3048" y="14183"/>
                  </a:lnTo>
                  <a:lnTo>
                    <a:pt x="3361" y="14048"/>
                  </a:lnTo>
                  <a:lnTo>
                    <a:pt x="3563" y="14967"/>
                  </a:lnTo>
                  <a:lnTo>
                    <a:pt x="3451" y="15393"/>
                  </a:lnTo>
                  <a:lnTo>
                    <a:pt x="3653" y="15796"/>
                  </a:lnTo>
                  <a:lnTo>
                    <a:pt x="3518" y="16199"/>
                  </a:lnTo>
                  <a:lnTo>
                    <a:pt x="3115" y="16378"/>
                  </a:lnTo>
                  <a:lnTo>
                    <a:pt x="3182" y="16647"/>
                  </a:lnTo>
                  <a:lnTo>
                    <a:pt x="3025" y="17454"/>
                  </a:lnTo>
                  <a:lnTo>
                    <a:pt x="2644" y="17723"/>
                  </a:lnTo>
                  <a:lnTo>
                    <a:pt x="2712" y="18552"/>
                  </a:lnTo>
                  <a:lnTo>
                    <a:pt x="3182" y="18596"/>
                  </a:lnTo>
                  <a:lnTo>
                    <a:pt x="3406" y="18776"/>
                  </a:lnTo>
                  <a:lnTo>
                    <a:pt x="3406" y="19179"/>
                  </a:lnTo>
                  <a:lnTo>
                    <a:pt x="3160" y="19784"/>
                  </a:lnTo>
                  <a:lnTo>
                    <a:pt x="3025" y="20322"/>
                  </a:lnTo>
                  <a:lnTo>
                    <a:pt x="3406" y="20725"/>
                  </a:lnTo>
                  <a:lnTo>
                    <a:pt x="3518" y="21016"/>
                  </a:lnTo>
                  <a:lnTo>
                    <a:pt x="4280" y="22002"/>
                  </a:lnTo>
                  <a:lnTo>
                    <a:pt x="4728" y="22136"/>
                  </a:lnTo>
                  <a:lnTo>
                    <a:pt x="4728" y="22047"/>
                  </a:lnTo>
                  <a:lnTo>
                    <a:pt x="4930" y="21531"/>
                  </a:lnTo>
                  <a:cubicBezTo>
                    <a:pt x="4930" y="21531"/>
                    <a:pt x="5378" y="21016"/>
                    <a:pt x="5355" y="21016"/>
                  </a:cubicBezTo>
                  <a:cubicBezTo>
                    <a:pt x="5333" y="21016"/>
                    <a:pt x="5154" y="20142"/>
                    <a:pt x="5154" y="20142"/>
                  </a:cubicBezTo>
                  <a:lnTo>
                    <a:pt x="5736" y="19605"/>
                  </a:lnTo>
                  <a:lnTo>
                    <a:pt x="6072" y="19627"/>
                  </a:lnTo>
                  <a:lnTo>
                    <a:pt x="6252" y="19448"/>
                  </a:lnTo>
                  <a:lnTo>
                    <a:pt x="5938" y="18686"/>
                  </a:lnTo>
                  <a:cubicBezTo>
                    <a:pt x="5960" y="18596"/>
                    <a:pt x="6005" y="18529"/>
                    <a:pt x="6050" y="18484"/>
                  </a:cubicBezTo>
                  <a:cubicBezTo>
                    <a:pt x="6052" y="18483"/>
                    <a:pt x="6054" y="18482"/>
                    <a:pt x="6057" y="18482"/>
                  </a:cubicBezTo>
                  <a:cubicBezTo>
                    <a:pt x="6089" y="18482"/>
                    <a:pt x="6184" y="18596"/>
                    <a:pt x="6184" y="18596"/>
                  </a:cubicBezTo>
                  <a:lnTo>
                    <a:pt x="6364" y="18484"/>
                  </a:lnTo>
                  <a:lnTo>
                    <a:pt x="6476" y="18171"/>
                  </a:lnTo>
                  <a:lnTo>
                    <a:pt x="7372" y="17297"/>
                  </a:lnTo>
                  <a:lnTo>
                    <a:pt x="8806" y="17028"/>
                  </a:lnTo>
                  <a:lnTo>
                    <a:pt x="8671" y="16558"/>
                  </a:lnTo>
                  <a:lnTo>
                    <a:pt x="9164" y="16199"/>
                  </a:lnTo>
                  <a:lnTo>
                    <a:pt x="9500" y="16132"/>
                  </a:lnTo>
                  <a:lnTo>
                    <a:pt x="9478" y="15818"/>
                  </a:lnTo>
                  <a:lnTo>
                    <a:pt x="9702" y="15796"/>
                  </a:lnTo>
                  <a:lnTo>
                    <a:pt x="9881" y="15818"/>
                  </a:lnTo>
                  <a:lnTo>
                    <a:pt x="9948" y="15527"/>
                  </a:lnTo>
                  <a:lnTo>
                    <a:pt x="10284" y="15325"/>
                  </a:lnTo>
                  <a:lnTo>
                    <a:pt x="10172" y="15213"/>
                  </a:lnTo>
                  <a:lnTo>
                    <a:pt x="10038" y="14944"/>
                  </a:lnTo>
                  <a:lnTo>
                    <a:pt x="10060" y="14765"/>
                  </a:lnTo>
                  <a:lnTo>
                    <a:pt x="9993" y="14698"/>
                  </a:lnTo>
                  <a:lnTo>
                    <a:pt x="9411" y="14698"/>
                  </a:lnTo>
                  <a:lnTo>
                    <a:pt x="8694" y="14452"/>
                  </a:lnTo>
                  <a:lnTo>
                    <a:pt x="8246" y="13690"/>
                  </a:lnTo>
                  <a:lnTo>
                    <a:pt x="7910" y="13623"/>
                  </a:lnTo>
                  <a:lnTo>
                    <a:pt x="7439" y="12480"/>
                  </a:lnTo>
                  <a:lnTo>
                    <a:pt x="7551" y="12077"/>
                  </a:lnTo>
                  <a:lnTo>
                    <a:pt x="7417" y="11965"/>
                  </a:lnTo>
                  <a:lnTo>
                    <a:pt x="7372" y="11629"/>
                  </a:lnTo>
                  <a:lnTo>
                    <a:pt x="7013" y="11405"/>
                  </a:lnTo>
                  <a:lnTo>
                    <a:pt x="7058" y="10979"/>
                  </a:lnTo>
                  <a:lnTo>
                    <a:pt x="6969" y="10867"/>
                  </a:lnTo>
                  <a:cubicBezTo>
                    <a:pt x="6924" y="10867"/>
                    <a:pt x="6879" y="10889"/>
                    <a:pt x="6834" y="10889"/>
                  </a:cubicBezTo>
                  <a:cubicBezTo>
                    <a:pt x="6834" y="11046"/>
                    <a:pt x="6834" y="11203"/>
                    <a:pt x="6857" y="11360"/>
                  </a:cubicBezTo>
                  <a:lnTo>
                    <a:pt x="6677" y="11360"/>
                  </a:lnTo>
                  <a:lnTo>
                    <a:pt x="6632" y="10867"/>
                  </a:lnTo>
                  <a:lnTo>
                    <a:pt x="6901" y="10486"/>
                  </a:lnTo>
                  <a:lnTo>
                    <a:pt x="7036" y="9254"/>
                  </a:lnTo>
                  <a:lnTo>
                    <a:pt x="7439" y="8761"/>
                  </a:lnTo>
                  <a:lnTo>
                    <a:pt x="7910" y="7529"/>
                  </a:lnTo>
                  <a:lnTo>
                    <a:pt x="8514" y="6856"/>
                  </a:lnTo>
                  <a:lnTo>
                    <a:pt x="8582" y="6476"/>
                  </a:lnTo>
                  <a:lnTo>
                    <a:pt x="8963" y="5736"/>
                  </a:lnTo>
                  <a:lnTo>
                    <a:pt x="9523" y="5423"/>
                  </a:lnTo>
                  <a:lnTo>
                    <a:pt x="9657" y="4616"/>
                  </a:lnTo>
                  <a:lnTo>
                    <a:pt x="10352" y="4123"/>
                  </a:lnTo>
                  <a:lnTo>
                    <a:pt x="10800" y="3384"/>
                  </a:lnTo>
                  <a:lnTo>
                    <a:pt x="10867" y="2913"/>
                  </a:lnTo>
                  <a:lnTo>
                    <a:pt x="11181" y="2443"/>
                  </a:lnTo>
                  <a:lnTo>
                    <a:pt x="11203" y="2376"/>
                  </a:lnTo>
                  <a:lnTo>
                    <a:pt x="11136" y="2353"/>
                  </a:lnTo>
                  <a:lnTo>
                    <a:pt x="11158" y="2129"/>
                  </a:lnTo>
                  <a:lnTo>
                    <a:pt x="10957" y="1950"/>
                  </a:lnTo>
                  <a:lnTo>
                    <a:pt x="10665" y="1502"/>
                  </a:lnTo>
                  <a:lnTo>
                    <a:pt x="10329" y="1636"/>
                  </a:lnTo>
                  <a:lnTo>
                    <a:pt x="9993" y="1345"/>
                  </a:lnTo>
                  <a:lnTo>
                    <a:pt x="9836" y="1323"/>
                  </a:lnTo>
                  <a:lnTo>
                    <a:pt x="9971" y="1031"/>
                  </a:lnTo>
                  <a:lnTo>
                    <a:pt x="9724" y="785"/>
                  </a:lnTo>
                  <a:lnTo>
                    <a:pt x="9321" y="740"/>
                  </a:lnTo>
                  <a:lnTo>
                    <a:pt x="8918" y="740"/>
                  </a:lnTo>
                  <a:lnTo>
                    <a:pt x="8604" y="986"/>
                  </a:lnTo>
                  <a:lnTo>
                    <a:pt x="8514" y="807"/>
                  </a:lnTo>
                  <a:lnTo>
                    <a:pt x="7596" y="583"/>
                  </a:lnTo>
                  <a:lnTo>
                    <a:pt x="7551"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615991" y="1658409"/>
              <a:ext cx="711837" cy="1007144"/>
            </a:xfrm>
            <a:custGeom>
              <a:avLst/>
              <a:gdLst/>
              <a:ahLst/>
              <a:cxnLst/>
              <a:rect l="l" t="t" r="r" b="b"/>
              <a:pathLst>
                <a:path w="15931" h="22540" extrusionOk="0">
                  <a:moveTo>
                    <a:pt x="7574" y="0"/>
                  </a:moveTo>
                  <a:lnTo>
                    <a:pt x="7170" y="90"/>
                  </a:lnTo>
                  <a:lnTo>
                    <a:pt x="7014" y="717"/>
                  </a:lnTo>
                  <a:lnTo>
                    <a:pt x="7215" y="1188"/>
                  </a:lnTo>
                  <a:lnTo>
                    <a:pt x="6655" y="1277"/>
                  </a:lnTo>
                  <a:lnTo>
                    <a:pt x="6543" y="1546"/>
                  </a:lnTo>
                  <a:lnTo>
                    <a:pt x="6319" y="1636"/>
                  </a:lnTo>
                  <a:lnTo>
                    <a:pt x="6073" y="1636"/>
                  </a:lnTo>
                  <a:lnTo>
                    <a:pt x="5983" y="1703"/>
                  </a:lnTo>
                  <a:lnTo>
                    <a:pt x="6028" y="2039"/>
                  </a:lnTo>
                  <a:lnTo>
                    <a:pt x="5445" y="2062"/>
                  </a:lnTo>
                  <a:lnTo>
                    <a:pt x="5244" y="2353"/>
                  </a:lnTo>
                  <a:lnTo>
                    <a:pt x="4796" y="2532"/>
                  </a:lnTo>
                  <a:lnTo>
                    <a:pt x="4616" y="3047"/>
                  </a:lnTo>
                  <a:lnTo>
                    <a:pt x="4796" y="3294"/>
                  </a:lnTo>
                  <a:lnTo>
                    <a:pt x="4258" y="3764"/>
                  </a:lnTo>
                  <a:lnTo>
                    <a:pt x="4549" y="4078"/>
                  </a:lnTo>
                  <a:lnTo>
                    <a:pt x="4056" y="4862"/>
                  </a:lnTo>
                  <a:lnTo>
                    <a:pt x="4034" y="5288"/>
                  </a:lnTo>
                  <a:lnTo>
                    <a:pt x="4235" y="5333"/>
                  </a:lnTo>
                  <a:lnTo>
                    <a:pt x="4191" y="5938"/>
                  </a:lnTo>
                  <a:lnTo>
                    <a:pt x="4303" y="6251"/>
                  </a:lnTo>
                  <a:lnTo>
                    <a:pt x="4415" y="6251"/>
                  </a:lnTo>
                  <a:lnTo>
                    <a:pt x="4549" y="6139"/>
                  </a:lnTo>
                  <a:lnTo>
                    <a:pt x="4639" y="6251"/>
                  </a:lnTo>
                  <a:lnTo>
                    <a:pt x="4594" y="6453"/>
                  </a:lnTo>
                  <a:lnTo>
                    <a:pt x="4661" y="6610"/>
                  </a:lnTo>
                  <a:lnTo>
                    <a:pt x="4347" y="6879"/>
                  </a:lnTo>
                  <a:lnTo>
                    <a:pt x="4146" y="7349"/>
                  </a:lnTo>
                  <a:lnTo>
                    <a:pt x="3787" y="7618"/>
                  </a:lnTo>
                  <a:lnTo>
                    <a:pt x="3496" y="7528"/>
                  </a:lnTo>
                  <a:lnTo>
                    <a:pt x="3250" y="7573"/>
                  </a:lnTo>
                  <a:lnTo>
                    <a:pt x="3003" y="7125"/>
                  </a:lnTo>
                  <a:lnTo>
                    <a:pt x="2510" y="7147"/>
                  </a:lnTo>
                  <a:lnTo>
                    <a:pt x="2219" y="7640"/>
                  </a:lnTo>
                  <a:lnTo>
                    <a:pt x="1838" y="7640"/>
                  </a:lnTo>
                  <a:lnTo>
                    <a:pt x="1928" y="7909"/>
                  </a:lnTo>
                  <a:lnTo>
                    <a:pt x="1726" y="8223"/>
                  </a:lnTo>
                  <a:lnTo>
                    <a:pt x="2197" y="8783"/>
                  </a:lnTo>
                  <a:lnTo>
                    <a:pt x="2017" y="9276"/>
                  </a:lnTo>
                  <a:lnTo>
                    <a:pt x="1569" y="9433"/>
                  </a:lnTo>
                  <a:lnTo>
                    <a:pt x="1368" y="9836"/>
                  </a:lnTo>
                  <a:lnTo>
                    <a:pt x="852" y="9881"/>
                  </a:lnTo>
                  <a:lnTo>
                    <a:pt x="1099" y="10710"/>
                  </a:lnTo>
                  <a:lnTo>
                    <a:pt x="1278" y="10732"/>
                  </a:lnTo>
                  <a:lnTo>
                    <a:pt x="808" y="11427"/>
                  </a:lnTo>
                  <a:lnTo>
                    <a:pt x="247" y="11427"/>
                  </a:lnTo>
                  <a:lnTo>
                    <a:pt x="1" y="12188"/>
                  </a:lnTo>
                  <a:lnTo>
                    <a:pt x="180" y="12883"/>
                  </a:lnTo>
                  <a:lnTo>
                    <a:pt x="494" y="12838"/>
                  </a:lnTo>
                  <a:lnTo>
                    <a:pt x="628" y="13062"/>
                  </a:lnTo>
                  <a:lnTo>
                    <a:pt x="1211" y="12973"/>
                  </a:lnTo>
                  <a:lnTo>
                    <a:pt x="1412" y="13264"/>
                  </a:lnTo>
                  <a:lnTo>
                    <a:pt x="1659" y="13197"/>
                  </a:lnTo>
                  <a:lnTo>
                    <a:pt x="2219" y="13555"/>
                  </a:lnTo>
                  <a:lnTo>
                    <a:pt x="2667" y="14182"/>
                  </a:lnTo>
                  <a:lnTo>
                    <a:pt x="3272" y="14519"/>
                  </a:lnTo>
                  <a:lnTo>
                    <a:pt x="3250" y="15123"/>
                  </a:lnTo>
                  <a:lnTo>
                    <a:pt x="3630" y="15661"/>
                  </a:lnTo>
                  <a:lnTo>
                    <a:pt x="3474" y="16087"/>
                  </a:lnTo>
                  <a:lnTo>
                    <a:pt x="3675" y="16557"/>
                  </a:lnTo>
                  <a:lnTo>
                    <a:pt x="3541" y="16826"/>
                  </a:lnTo>
                  <a:lnTo>
                    <a:pt x="3541" y="17117"/>
                  </a:lnTo>
                  <a:lnTo>
                    <a:pt x="3272" y="17386"/>
                  </a:lnTo>
                  <a:lnTo>
                    <a:pt x="2802" y="17185"/>
                  </a:lnTo>
                  <a:lnTo>
                    <a:pt x="2712" y="17476"/>
                  </a:lnTo>
                  <a:lnTo>
                    <a:pt x="2779" y="17924"/>
                  </a:lnTo>
                  <a:lnTo>
                    <a:pt x="2443" y="18103"/>
                  </a:lnTo>
                  <a:lnTo>
                    <a:pt x="2152" y="18574"/>
                  </a:lnTo>
                  <a:lnTo>
                    <a:pt x="2712" y="19089"/>
                  </a:lnTo>
                  <a:lnTo>
                    <a:pt x="2577" y="19380"/>
                  </a:lnTo>
                  <a:lnTo>
                    <a:pt x="2667" y="19403"/>
                  </a:lnTo>
                  <a:lnTo>
                    <a:pt x="2936" y="19335"/>
                  </a:lnTo>
                  <a:lnTo>
                    <a:pt x="3630" y="20164"/>
                  </a:lnTo>
                  <a:lnTo>
                    <a:pt x="3855" y="20008"/>
                  </a:lnTo>
                  <a:lnTo>
                    <a:pt x="4235" y="20232"/>
                  </a:lnTo>
                  <a:lnTo>
                    <a:pt x="4280" y="20501"/>
                  </a:lnTo>
                  <a:lnTo>
                    <a:pt x="4840" y="20545"/>
                  </a:lnTo>
                  <a:lnTo>
                    <a:pt x="5020" y="19963"/>
                  </a:lnTo>
                  <a:lnTo>
                    <a:pt x="5221" y="19963"/>
                  </a:lnTo>
                  <a:lnTo>
                    <a:pt x="5378" y="20545"/>
                  </a:lnTo>
                  <a:lnTo>
                    <a:pt x="5849" y="20769"/>
                  </a:lnTo>
                  <a:lnTo>
                    <a:pt x="6162" y="20725"/>
                  </a:lnTo>
                  <a:lnTo>
                    <a:pt x="6252" y="20949"/>
                  </a:lnTo>
                  <a:lnTo>
                    <a:pt x="6409" y="21173"/>
                  </a:lnTo>
                  <a:lnTo>
                    <a:pt x="5938" y="21442"/>
                  </a:lnTo>
                  <a:lnTo>
                    <a:pt x="6117" y="21531"/>
                  </a:lnTo>
                  <a:lnTo>
                    <a:pt x="6050" y="21800"/>
                  </a:lnTo>
                  <a:lnTo>
                    <a:pt x="6274" y="21867"/>
                  </a:lnTo>
                  <a:lnTo>
                    <a:pt x="6655" y="21576"/>
                  </a:lnTo>
                  <a:lnTo>
                    <a:pt x="7350" y="21800"/>
                  </a:lnTo>
                  <a:cubicBezTo>
                    <a:pt x="7350" y="21822"/>
                    <a:pt x="7170" y="22293"/>
                    <a:pt x="7170" y="22293"/>
                  </a:cubicBezTo>
                  <a:lnTo>
                    <a:pt x="7506" y="22539"/>
                  </a:lnTo>
                  <a:lnTo>
                    <a:pt x="7977" y="22293"/>
                  </a:lnTo>
                  <a:lnTo>
                    <a:pt x="7731" y="22024"/>
                  </a:lnTo>
                  <a:lnTo>
                    <a:pt x="7932" y="21464"/>
                  </a:lnTo>
                  <a:lnTo>
                    <a:pt x="8627" y="20971"/>
                  </a:lnTo>
                  <a:cubicBezTo>
                    <a:pt x="8627" y="20971"/>
                    <a:pt x="8826" y="20981"/>
                    <a:pt x="8959" y="20981"/>
                  </a:cubicBezTo>
                  <a:cubicBezTo>
                    <a:pt x="9025" y="20981"/>
                    <a:pt x="9075" y="20978"/>
                    <a:pt x="9075" y="20971"/>
                  </a:cubicBezTo>
                  <a:lnTo>
                    <a:pt x="9075" y="20837"/>
                  </a:lnTo>
                  <a:cubicBezTo>
                    <a:pt x="9075" y="20837"/>
                    <a:pt x="8918" y="20635"/>
                    <a:pt x="8918" y="20635"/>
                  </a:cubicBezTo>
                  <a:lnTo>
                    <a:pt x="9075" y="20501"/>
                  </a:lnTo>
                  <a:lnTo>
                    <a:pt x="9276" y="19716"/>
                  </a:lnTo>
                  <a:lnTo>
                    <a:pt x="9881" y="19716"/>
                  </a:lnTo>
                  <a:cubicBezTo>
                    <a:pt x="9881" y="19716"/>
                    <a:pt x="10329" y="19425"/>
                    <a:pt x="10329" y="19425"/>
                  </a:cubicBezTo>
                  <a:lnTo>
                    <a:pt x="10128" y="19156"/>
                  </a:lnTo>
                  <a:lnTo>
                    <a:pt x="10867" y="18529"/>
                  </a:lnTo>
                  <a:lnTo>
                    <a:pt x="10397" y="17969"/>
                  </a:lnTo>
                  <a:lnTo>
                    <a:pt x="10688" y="17498"/>
                  </a:lnTo>
                  <a:lnTo>
                    <a:pt x="10665" y="16938"/>
                  </a:lnTo>
                  <a:lnTo>
                    <a:pt x="10150" y="16826"/>
                  </a:lnTo>
                  <a:lnTo>
                    <a:pt x="10285" y="16244"/>
                  </a:lnTo>
                  <a:lnTo>
                    <a:pt x="10621" y="16557"/>
                  </a:lnTo>
                  <a:lnTo>
                    <a:pt x="10934" y="16176"/>
                  </a:lnTo>
                  <a:lnTo>
                    <a:pt x="11002" y="15728"/>
                  </a:lnTo>
                  <a:lnTo>
                    <a:pt x="11450" y="15191"/>
                  </a:lnTo>
                  <a:lnTo>
                    <a:pt x="11494" y="15773"/>
                  </a:lnTo>
                  <a:lnTo>
                    <a:pt x="12413" y="15997"/>
                  </a:lnTo>
                  <a:lnTo>
                    <a:pt x="12503" y="16199"/>
                  </a:lnTo>
                  <a:lnTo>
                    <a:pt x="12816" y="15930"/>
                  </a:lnTo>
                  <a:lnTo>
                    <a:pt x="13130" y="15930"/>
                  </a:lnTo>
                  <a:lnTo>
                    <a:pt x="13264" y="15684"/>
                  </a:lnTo>
                  <a:lnTo>
                    <a:pt x="13713" y="15437"/>
                  </a:lnTo>
                  <a:lnTo>
                    <a:pt x="13780" y="14944"/>
                  </a:lnTo>
                  <a:lnTo>
                    <a:pt x="13533" y="14631"/>
                  </a:lnTo>
                  <a:lnTo>
                    <a:pt x="13914" y="14070"/>
                  </a:lnTo>
                  <a:lnTo>
                    <a:pt x="13713" y="13645"/>
                  </a:lnTo>
                  <a:lnTo>
                    <a:pt x="13332" y="13331"/>
                  </a:lnTo>
                  <a:lnTo>
                    <a:pt x="13421" y="12950"/>
                  </a:lnTo>
                  <a:lnTo>
                    <a:pt x="13847" y="12681"/>
                  </a:lnTo>
                  <a:lnTo>
                    <a:pt x="13869" y="12300"/>
                  </a:lnTo>
                  <a:lnTo>
                    <a:pt x="14340" y="11785"/>
                  </a:lnTo>
                  <a:lnTo>
                    <a:pt x="13914" y="11046"/>
                  </a:lnTo>
                  <a:lnTo>
                    <a:pt x="14071" y="10441"/>
                  </a:lnTo>
                  <a:lnTo>
                    <a:pt x="13914" y="10082"/>
                  </a:lnTo>
                  <a:lnTo>
                    <a:pt x="14340" y="9836"/>
                  </a:lnTo>
                  <a:lnTo>
                    <a:pt x="14385" y="9545"/>
                  </a:lnTo>
                  <a:lnTo>
                    <a:pt x="14474" y="9410"/>
                  </a:lnTo>
                  <a:lnTo>
                    <a:pt x="14340" y="9388"/>
                  </a:lnTo>
                  <a:lnTo>
                    <a:pt x="14205" y="9522"/>
                  </a:lnTo>
                  <a:lnTo>
                    <a:pt x="14049" y="9522"/>
                  </a:lnTo>
                  <a:lnTo>
                    <a:pt x="13713" y="8895"/>
                  </a:lnTo>
                  <a:lnTo>
                    <a:pt x="14273" y="8245"/>
                  </a:lnTo>
                  <a:lnTo>
                    <a:pt x="14564" y="8290"/>
                  </a:lnTo>
                  <a:lnTo>
                    <a:pt x="14609" y="8133"/>
                  </a:lnTo>
                  <a:lnTo>
                    <a:pt x="14519" y="8044"/>
                  </a:lnTo>
                  <a:lnTo>
                    <a:pt x="14654" y="7909"/>
                  </a:lnTo>
                  <a:lnTo>
                    <a:pt x="15258" y="7371"/>
                  </a:lnTo>
                  <a:lnTo>
                    <a:pt x="15191" y="6677"/>
                  </a:lnTo>
                  <a:lnTo>
                    <a:pt x="15662" y="6341"/>
                  </a:lnTo>
                  <a:lnTo>
                    <a:pt x="15751" y="5019"/>
                  </a:lnTo>
                  <a:lnTo>
                    <a:pt x="15931" y="4280"/>
                  </a:lnTo>
                  <a:lnTo>
                    <a:pt x="15886" y="3540"/>
                  </a:lnTo>
                  <a:lnTo>
                    <a:pt x="15527" y="2958"/>
                  </a:lnTo>
                  <a:lnTo>
                    <a:pt x="15931" y="2398"/>
                  </a:lnTo>
                  <a:lnTo>
                    <a:pt x="15908" y="1905"/>
                  </a:lnTo>
                  <a:lnTo>
                    <a:pt x="15662" y="2017"/>
                  </a:lnTo>
                  <a:lnTo>
                    <a:pt x="15572" y="2017"/>
                  </a:lnTo>
                  <a:lnTo>
                    <a:pt x="15393" y="1300"/>
                  </a:lnTo>
                  <a:lnTo>
                    <a:pt x="14407" y="1300"/>
                  </a:lnTo>
                  <a:lnTo>
                    <a:pt x="14026" y="1434"/>
                  </a:lnTo>
                  <a:lnTo>
                    <a:pt x="13757" y="1098"/>
                  </a:lnTo>
                  <a:lnTo>
                    <a:pt x="13421" y="1457"/>
                  </a:lnTo>
                  <a:lnTo>
                    <a:pt x="12816" y="1053"/>
                  </a:lnTo>
                  <a:cubicBezTo>
                    <a:pt x="12816" y="1053"/>
                    <a:pt x="12077" y="1300"/>
                    <a:pt x="12055" y="1300"/>
                  </a:cubicBezTo>
                  <a:cubicBezTo>
                    <a:pt x="12032" y="1300"/>
                    <a:pt x="11651" y="1591"/>
                    <a:pt x="11651" y="1591"/>
                  </a:cubicBezTo>
                  <a:lnTo>
                    <a:pt x="11293" y="1188"/>
                  </a:lnTo>
                  <a:lnTo>
                    <a:pt x="11002" y="1165"/>
                  </a:lnTo>
                  <a:lnTo>
                    <a:pt x="11069" y="1053"/>
                  </a:lnTo>
                  <a:lnTo>
                    <a:pt x="10912" y="852"/>
                  </a:lnTo>
                  <a:lnTo>
                    <a:pt x="10509" y="852"/>
                  </a:lnTo>
                  <a:lnTo>
                    <a:pt x="9859" y="404"/>
                  </a:lnTo>
                  <a:lnTo>
                    <a:pt x="9433" y="807"/>
                  </a:lnTo>
                  <a:lnTo>
                    <a:pt x="8985" y="583"/>
                  </a:lnTo>
                  <a:lnTo>
                    <a:pt x="8627" y="919"/>
                  </a:lnTo>
                  <a:lnTo>
                    <a:pt x="8335" y="740"/>
                  </a:lnTo>
                  <a:lnTo>
                    <a:pt x="8291" y="404"/>
                  </a:lnTo>
                  <a:lnTo>
                    <a:pt x="7977" y="426"/>
                  </a:lnTo>
                  <a:lnTo>
                    <a:pt x="7574" y="0"/>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531899" y="1538258"/>
              <a:ext cx="425511" cy="461570"/>
            </a:xfrm>
            <a:custGeom>
              <a:avLst/>
              <a:gdLst/>
              <a:ahLst/>
              <a:cxnLst/>
              <a:rect l="l" t="t" r="r" b="b"/>
              <a:pathLst>
                <a:path w="9523" h="10330" extrusionOk="0">
                  <a:moveTo>
                    <a:pt x="4056" y="1"/>
                  </a:moveTo>
                  <a:lnTo>
                    <a:pt x="2824" y="1076"/>
                  </a:lnTo>
                  <a:lnTo>
                    <a:pt x="2958" y="1233"/>
                  </a:lnTo>
                  <a:lnTo>
                    <a:pt x="2734" y="1681"/>
                  </a:lnTo>
                  <a:lnTo>
                    <a:pt x="2398" y="1883"/>
                  </a:lnTo>
                  <a:lnTo>
                    <a:pt x="2353" y="2107"/>
                  </a:lnTo>
                  <a:lnTo>
                    <a:pt x="1973" y="2757"/>
                  </a:lnTo>
                  <a:lnTo>
                    <a:pt x="1435" y="2734"/>
                  </a:lnTo>
                  <a:lnTo>
                    <a:pt x="1435" y="2734"/>
                  </a:lnTo>
                  <a:lnTo>
                    <a:pt x="1547" y="3294"/>
                  </a:lnTo>
                  <a:lnTo>
                    <a:pt x="1368" y="3473"/>
                  </a:lnTo>
                  <a:lnTo>
                    <a:pt x="1099" y="3653"/>
                  </a:lnTo>
                  <a:lnTo>
                    <a:pt x="1188" y="4101"/>
                  </a:lnTo>
                  <a:lnTo>
                    <a:pt x="1009" y="4235"/>
                  </a:lnTo>
                  <a:lnTo>
                    <a:pt x="897" y="4190"/>
                  </a:lnTo>
                  <a:lnTo>
                    <a:pt x="785" y="4302"/>
                  </a:lnTo>
                  <a:lnTo>
                    <a:pt x="1009" y="4661"/>
                  </a:lnTo>
                  <a:lnTo>
                    <a:pt x="785" y="4818"/>
                  </a:lnTo>
                  <a:cubicBezTo>
                    <a:pt x="785" y="4818"/>
                    <a:pt x="830" y="4975"/>
                    <a:pt x="830" y="4997"/>
                  </a:cubicBezTo>
                  <a:cubicBezTo>
                    <a:pt x="830" y="5004"/>
                    <a:pt x="817" y="5007"/>
                    <a:pt x="801" y="5007"/>
                  </a:cubicBezTo>
                  <a:cubicBezTo>
                    <a:pt x="768" y="5007"/>
                    <a:pt x="718" y="4997"/>
                    <a:pt x="718" y="4997"/>
                  </a:cubicBezTo>
                  <a:lnTo>
                    <a:pt x="583" y="4863"/>
                  </a:lnTo>
                  <a:lnTo>
                    <a:pt x="471" y="4706"/>
                  </a:lnTo>
                  <a:lnTo>
                    <a:pt x="382" y="4773"/>
                  </a:lnTo>
                  <a:lnTo>
                    <a:pt x="247" y="4773"/>
                  </a:lnTo>
                  <a:lnTo>
                    <a:pt x="203" y="4885"/>
                  </a:lnTo>
                  <a:lnTo>
                    <a:pt x="1" y="5042"/>
                  </a:lnTo>
                  <a:lnTo>
                    <a:pt x="180" y="5243"/>
                  </a:lnTo>
                  <a:lnTo>
                    <a:pt x="158" y="5445"/>
                  </a:lnTo>
                  <a:lnTo>
                    <a:pt x="247" y="5468"/>
                  </a:lnTo>
                  <a:lnTo>
                    <a:pt x="337" y="5355"/>
                  </a:lnTo>
                  <a:lnTo>
                    <a:pt x="247" y="5221"/>
                  </a:lnTo>
                  <a:lnTo>
                    <a:pt x="337" y="5154"/>
                  </a:lnTo>
                  <a:lnTo>
                    <a:pt x="449" y="5199"/>
                  </a:lnTo>
                  <a:lnTo>
                    <a:pt x="449" y="5423"/>
                  </a:lnTo>
                  <a:lnTo>
                    <a:pt x="539" y="5669"/>
                  </a:lnTo>
                  <a:lnTo>
                    <a:pt x="270" y="6162"/>
                  </a:lnTo>
                  <a:lnTo>
                    <a:pt x="539" y="6274"/>
                  </a:lnTo>
                  <a:lnTo>
                    <a:pt x="1166" y="6162"/>
                  </a:lnTo>
                  <a:lnTo>
                    <a:pt x="1524" y="6565"/>
                  </a:lnTo>
                  <a:lnTo>
                    <a:pt x="2085" y="6274"/>
                  </a:lnTo>
                  <a:lnTo>
                    <a:pt x="2152" y="6812"/>
                  </a:lnTo>
                  <a:lnTo>
                    <a:pt x="2555" y="6812"/>
                  </a:lnTo>
                  <a:lnTo>
                    <a:pt x="2667" y="6946"/>
                  </a:lnTo>
                  <a:lnTo>
                    <a:pt x="3003" y="7058"/>
                  </a:lnTo>
                  <a:lnTo>
                    <a:pt x="3294" y="7663"/>
                  </a:lnTo>
                  <a:lnTo>
                    <a:pt x="3653" y="7686"/>
                  </a:lnTo>
                  <a:lnTo>
                    <a:pt x="4370" y="8066"/>
                  </a:lnTo>
                  <a:lnTo>
                    <a:pt x="4370" y="8716"/>
                  </a:lnTo>
                  <a:lnTo>
                    <a:pt x="3541" y="8649"/>
                  </a:lnTo>
                  <a:lnTo>
                    <a:pt x="3138" y="9164"/>
                  </a:lnTo>
                  <a:lnTo>
                    <a:pt x="3541" y="9568"/>
                  </a:lnTo>
                  <a:lnTo>
                    <a:pt x="4056" y="9523"/>
                  </a:lnTo>
                  <a:lnTo>
                    <a:pt x="4392" y="9859"/>
                  </a:lnTo>
                  <a:lnTo>
                    <a:pt x="4885" y="9836"/>
                  </a:lnTo>
                  <a:lnTo>
                    <a:pt x="5132" y="10284"/>
                  </a:lnTo>
                  <a:lnTo>
                    <a:pt x="5378" y="10217"/>
                  </a:lnTo>
                  <a:lnTo>
                    <a:pt x="5669" y="10329"/>
                  </a:lnTo>
                  <a:lnTo>
                    <a:pt x="6028" y="10060"/>
                  </a:lnTo>
                  <a:lnTo>
                    <a:pt x="6229" y="9590"/>
                  </a:lnTo>
                  <a:lnTo>
                    <a:pt x="6543" y="9299"/>
                  </a:lnTo>
                  <a:lnTo>
                    <a:pt x="6476" y="9164"/>
                  </a:lnTo>
                  <a:lnTo>
                    <a:pt x="6521" y="8963"/>
                  </a:lnTo>
                  <a:lnTo>
                    <a:pt x="6431" y="8851"/>
                  </a:lnTo>
                  <a:lnTo>
                    <a:pt x="6297" y="8940"/>
                  </a:lnTo>
                  <a:lnTo>
                    <a:pt x="6185" y="8940"/>
                  </a:lnTo>
                  <a:lnTo>
                    <a:pt x="6073" y="8627"/>
                  </a:lnTo>
                  <a:lnTo>
                    <a:pt x="6117" y="8044"/>
                  </a:lnTo>
                  <a:lnTo>
                    <a:pt x="5916" y="7999"/>
                  </a:lnTo>
                  <a:lnTo>
                    <a:pt x="5938" y="7574"/>
                  </a:lnTo>
                  <a:lnTo>
                    <a:pt x="6431" y="6789"/>
                  </a:lnTo>
                  <a:lnTo>
                    <a:pt x="6140" y="6476"/>
                  </a:lnTo>
                  <a:lnTo>
                    <a:pt x="6678" y="6005"/>
                  </a:lnTo>
                  <a:lnTo>
                    <a:pt x="6498" y="5759"/>
                  </a:lnTo>
                  <a:lnTo>
                    <a:pt x="6678" y="5243"/>
                  </a:lnTo>
                  <a:lnTo>
                    <a:pt x="7126" y="5064"/>
                  </a:lnTo>
                  <a:lnTo>
                    <a:pt x="7327" y="4773"/>
                  </a:lnTo>
                  <a:lnTo>
                    <a:pt x="7910" y="4751"/>
                  </a:lnTo>
                  <a:lnTo>
                    <a:pt x="7865" y="4414"/>
                  </a:lnTo>
                  <a:lnTo>
                    <a:pt x="7955" y="4347"/>
                  </a:lnTo>
                  <a:lnTo>
                    <a:pt x="8201" y="4347"/>
                  </a:lnTo>
                  <a:lnTo>
                    <a:pt x="8425" y="4258"/>
                  </a:lnTo>
                  <a:lnTo>
                    <a:pt x="8537" y="3989"/>
                  </a:lnTo>
                  <a:lnTo>
                    <a:pt x="9120" y="3899"/>
                  </a:lnTo>
                  <a:lnTo>
                    <a:pt x="8896" y="3429"/>
                  </a:lnTo>
                  <a:lnTo>
                    <a:pt x="9075" y="2801"/>
                  </a:lnTo>
                  <a:lnTo>
                    <a:pt x="9478" y="2734"/>
                  </a:lnTo>
                  <a:lnTo>
                    <a:pt x="9523" y="2308"/>
                  </a:lnTo>
                  <a:lnTo>
                    <a:pt x="9209" y="2286"/>
                  </a:lnTo>
                  <a:lnTo>
                    <a:pt x="8940" y="2533"/>
                  </a:lnTo>
                  <a:cubicBezTo>
                    <a:pt x="8896" y="2465"/>
                    <a:pt x="8851" y="2398"/>
                    <a:pt x="8828" y="2331"/>
                  </a:cubicBezTo>
                  <a:lnTo>
                    <a:pt x="8201" y="2443"/>
                  </a:lnTo>
                  <a:cubicBezTo>
                    <a:pt x="8179" y="2443"/>
                    <a:pt x="7955" y="2062"/>
                    <a:pt x="7955" y="2062"/>
                  </a:cubicBezTo>
                  <a:lnTo>
                    <a:pt x="7506" y="2152"/>
                  </a:lnTo>
                  <a:lnTo>
                    <a:pt x="7484" y="2040"/>
                  </a:lnTo>
                  <a:lnTo>
                    <a:pt x="6274" y="1412"/>
                  </a:lnTo>
                  <a:lnTo>
                    <a:pt x="5893" y="1748"/>
                  </a:lnTo>
                  <a:lnTo>
                    <a:pt x="5580" y="1636"/>
                  </a:lnTo>
                  <a:lnTo>
                    <a:pt x="5961" y="628"/>
                  </a:lnTo>
                  <a:lnTo>
                    <a:pt x="5737" y="247"/>
                  </a:lnTo>
                  <a:lnTo>
                    <a:pt x="5042" y="46"/>
                  </a:lnTo>
                  <a:lnTo>
                    <a:pt x="4796" y="426"/>
                  </a:lnTo>
                  <a:lnTo>
                    <a:pt x="4235" y="202"/>
                  </a:lnTo>
                  <a:lnTo>
                    <a:pt x="4056"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3960276" y="1476194"/>
              <a:ext cx="401517" cy="249328"/>
            </a:xfrm>
            <a:custGeom>
              <a:avLst/>
              <a:gdLst/>
              <a:ahLst/>
              <a:cxnLst/>
              <a:rect l="l" t="t" r="r" b="b"/>
              <a:pathLst>
                <a:path w="8986" h="5580" extrusionOk="0">
                  <a:moveTo>
                    <a:pt x="6633" y="1"/>
                  </a:moveTo>
                  <a:lnTo>
                    <a:pt x="6140" y="247"/>
                  </a:lnTo>
                  <a:lnTo>
                    <a:pt x="4796" y="292"/>
                  </a:lnTo>
                  <a:lnTo>
                    <a:pt x="4325" y="673"/>
                  </a:lnTo>
                  <a:lnTo>
                    <a:pt x="4011" y="382"/>
                  </a:lnTo>
                  <a:cubicBezTo>
                    <a:pt x="4011" y="382"/>
                    <a:pt x="3563" y="762"/>
                    <a:pt x="3541" y="762"/>
                  </a:cubicBezTo>
                  <a:lnTo>
                    <a:pt x="2712" y="807"/>
                  </a:lnTo>
                  <a:lnTo>
                    <a:pt x="2309" y="718"/>
                  </a:lnTo>
                  <a:lnTo>
                    <a:pt x="1524" y="762"/>
                  </a:lnTo>
                  <a:lnTo>
                    <a:pt x="1457" y="1031"/>
                  </a:lnTo>
                  <a:lnTo>
                    <a:pt x="1524" y="1188"/>
                  </a:lnTo>
                  <a:lnTo>
                    <a:pt x="1076" y="1390"/>
                  </a:lnTo>
                  <a:lnTo>
                    <a:pt x="920" y="1390"/>
                  </a:lnTo>
                  <a:lnTo>
                    <a:pt x="897" y="1524"/>
                  </a:lnTo>
                  <a:lnTo>
                    <a:pt x="1009" y="1703"/>
                  </a:lnTo>
                  <a:lnTo>
                    <a:pt x="942" y="1793"/>
                  </a:lnTo>
                  <a:lnTo>
                    <a:pt x="606" y="1748"/>
                  </a:lnTo>
                  <a:lnTo>
                    <a:pt x="359" y="2062"/>
                  </a:lnTo>
                  <a:lnTo>
                    <a:pt x="1" y="2958"/>
                  </a:lnTo>
                  <a:lnTo>
                    <a:pt x="135" y="2936"/>
                  </a:lnTo>
                  <a:lnTo>
                    <a:pt x="516" y="3541"/>
                  </a:lnTo>
                  <a:lnTo>
                    <a:pt x="1099" y="3496"/>
                  </a:lnTo>
                  <a:lnTo>
                    <a:pt x="2040" y="3294"/>
                  </a:lnTo>
                  <a:lnTo>
                    <a:pt x="2331" y="3384"/>
                  </a:lnTo>
                  <a:lnTo>
                    <a:pt x="2622" y="3944"/>
                  </a:lnTo>
                  <a:lnTo>
                    <a:pt x="3182" y="3966"/>
                  </a:lnTo>
                  <a:lnTo>
                    <a:pt x="3227" y="4638"/>
                  </a:lnTo>
                  <a:lnTo>
                    <a:pt x="3451" y="4706"/>
                  </a:lnTo>
                  <a:lnTo>
                    <a:pt x="3474" y="5087"/>
                  </a:lnTo>
                  <a:lnTo>
                    <a:pt x="3989" y="5512"/>
                  </a:lnTo>
                  <a:lnTo>
                    <a:pt x="4347" y="5199"/>
                  </a:lnTo>
                  <a:lnTo>
                    <a:pt x="4706" y="5579"/>
                  </a:lnTo>
                  <a:lnTo>
                    <a:pt x="4818" y="5154"/>
                  </a:lnTo>
                  <a:lnTo>
                    <a:pt x="5445" y="5176"/>
                  </a:lnTo>
                  <a:lnTo>
                    <a:pt x="5535" y="4840"/>
                  </a:lnTo>
                  <a:lnTo>
                    <a:pt x="5244" y="4594"/>
                  </a:lnTo>
                  <a:lnTo>
                    <a:pt x="5445" y="4280"/>
                  </a:lnTo>
                  <a:lnTo>
                    <a:pt x="5311" y="4123"/>
                  </a:lnTo>
                  <a:lnTo>
                    <a:pt x="4840" y="4482"/>
                  </a:lnTo>
                  <a:lnTo>
                    <a:pt x="4527" y="4101"/>
                  </a:lnTo>
                  <a:lnTo>
                    <a:pt x="4706" y="3832"/>
                  </a:lnTo>
                  <a:lnTo>
                    <a:pt x="5512" y="3787"/>
                  </a:lnTo>
                  <a:lnTo>
                    <a:pt x="5580" y="3339"/>
                  </a:lnTo>
                  <a:lnTo>
                    <a:pt x="5445" y="2913"/>
                  </a:lnTo>
                  <a:lnTo>
                    <a:pt x="5445" y="2913"/>
                  </a:lnTo>
                  <a:lnTo>
                    <a:pt x="5602" y="3003"/>
                  </a:lnTo>
                  <a:lnTo>
                    <a:pt x="5983" y="2981"/>
                  </a:lnTo>
                  <a:lnTo>
                    <a:pt x="6453" y="2353"/>
                  </a:lnTo>
                  <a:lnTo>
                    <a:pt x="7103" y="2689"/>
                  </a:lnTo>
                  <a:lnTo>
                    <a:pt x="7663" y="2689"/>
                  </a:lnTo>
                  <a:lnTo>
                    <a:pt x="7663" y="2308"/>
                  </a:lnTo>
                  <a:lnTo>
                    <a:pt x="7775" y="1771"/>
                  </a:lnTo>
                  <a:lnTo>
                    <a:pt x="7999" y="1591"/>
                  </a:lnTo>
                  <a:lnTo>
                    <a:pt x="8716" y="1524"/>
                  </a:lnTo>
                  <a:lnTo>
                    <a:pt x="8985" y="1054"/>
                  </a:lnTo>
                  <a:lnTo>
                    <a:pt x="8828" y="874"/>
                  </a:lnTo>
                  <a:lnTo>
                    <a:pt x="8470" y="628"/>
                  </a:lnTo>
                  <a:lnTo>
                    <a:pt x="7663" y="718"/>
                  </a:lnTo>
                  <a:lnTo>
                    <a:pt x="7574" y="314"/>
                  </a:lnTo>
                  <a:lnTo>
                    <a:pt x="6633"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302678" y="1489197"/>
              <a:ext cx="410498" cy="324440"/>
            </a:xfrm>
            <a:custGeom>
              <a:avLst/>
              <a:gdLst/>
              <a:ahLst/>
              <a:cxnLst/>
              <a:rect l="l" t="t" r="r" b="b"/>
              <a:pathLst>
                <a:path w="9187" h="7261" extrusionOk="0">
                  <a:moveTo>
                    <a:pt x="3585" y="4840"/>
                  </a:moveTo>
                  <a:lnTo>
                    <a:pt x="3944" y="5087"/>
                  </a:lnTo>
                  <a:lnTo>
                    <a:pt x="4123" y="4975"/>
                  </a:lnTo>
                  <a:lnTo>
                    <a:pt x="4392" y="5020"/>
                  </a:lnTo>
                  <a:lnTo>
                    <a:pt x="4459" y="5176"/>
                  </a:lnTo>
                  <a:lnTo>
                    <a:pt x="4593" y="5176"/>
                  </a:lnTo>
                  <a:lnTo>
                    <a:pt x="4705" y="5423"/>
                  </a:lnTo>
                  <a:lnTo>
                    <a:pt x="4974" y="5602"/>
                  </a:lnTo>
                  <a:lnTo>
                    <a:pt x="4929" y="5759"/>
                  </a:lnTo>
                  <a:lnTo>
                    <a:pt x="5041" y="5849"/>
                  </a:lnTo>
                  <a:lnTo>
                    <a:pt x="4974" y="5961"/>
                  </a:lnTo>
                  <a:lnTo>
                    <a:pt x="4392" y="6005"/>
                  </a:lnTo>
                  <a:lnTo>
                    <a:pt x="4145" y="5647"/>
                  </a:lnTo>
                  <a:lnTo>
                    <a:pt x="3899" y="5893"/>
                  </a:lnTo>
                  <a:lnTo>
                    <a:pt x="3518" y="5871"/>
                  </a:lnTo>
                  <a:lnTo>
                    <a:pt x="3204" y="5400"/>
                  </a:lnTo>
                  <a:lnTo>
                    <a:pt x="3227" y="4997"/>
                  </a:lnTo>
                  <a:lnTo>
                    <a:pt x="3585" y="4840"/>
                  </a:lnTo>
                  <a:close/>
                  <a:moveTo>
                    <a:pt x="3585" y="1"/>
                  </a:moveTo>
                  <a:lnTo>
                    <a:pt x="3294" y="247"/>
                  </a:lnTo>
                  <a:lnTo>
                    <a:pt x="2330" y="247"/>
                  </a:lnTo>
                  <a:lnTo>
                    <a:pt x="1905" y="875"/>
                  </a:lnTo>
                  <a:lnTo>
                    <a:pt x="1322" y="763"/>
                  </a:lnTo>
                  <a:lnTo>
                    <a:pt x="1053" y="1233"/>
                  </a:lnTo>
                  <a:lnTo>
                    <a:pt x="359" y="1300"/>
                  </a:lnTo>
                  <a:lnTo>
                    <a:pt x="112" y="1480"/>
                  </a:lnTo>
                  <a:lnTo>
                    <a:pt x="0" y="2017"/>
                  </a:lnTo>
                  <a:lnTo>
                    <a:pt x="0" y="2398"/>
                  </a:lnTo>
                  <a:lnTo>
                    <a:pt x="157" y="2398"/>
                  </a:lnTo>
                  <a:lnTo>
                    <a:pt x="560" y="2085"/>
                  </a:lnTo>
                  <a:lnTo>
                    <a:pt x="1277" y="2085"/>
                  </a:lnTo>
                  <a:lnTo>
                    <a:pt x="1501" y="2421"/>
                  </a:lnTo>
                  <a:lnTo>
                    <a:pt x="1636" y="2622"/>
                  </a:lnTo>
                  <a:lnTo>
                    <a:pt x="1501" y="2891"/>
                  </a:lnTo>
                  <a:lnTo>
                    <a:pt x="1748" y="3317"/>
                  </a:lnTo>
                  <a:lnTo>
                    <a:pt x="2151" y="3294"/>
                  </a:lnTo>
                  <a:lnTo>
                    <a:pt x="2174" y="3429"/>
                  </a:lnTo>
                  <a:lnTo>
                    <a:pt x="2106" y="3541"/>
                  </a:lnTo>
                  <a:lnTo>
                    <a:pt x="2218" y="3743"/>
                  </a:lnTo>
                  <a:lnTo>
                    <a:pt x="2465" y="3765"/>
                  </a:lnTo>
                  <a:lnTo>
                    <a:pt x="2442" y="4034"/>
                  </a:lnTo>
                  <a:lnTo>
                    <a:pt x="2196" y="4191"/>
                  </a:lnTo>
                  <a:lnTo>
                    <a:pt x="1658" y="4123"/>
                  </a:lnTo>
                  <a:lnTo>
                    <a:pt x="1569" y="3877"/>
                  </a:lnTo>
                  <a:lnTo>
                    <a:pt x="1389" y="3787"/>
                  </a:lnTo>
                  <a:lnTo>
                    <a:pt x="986" y="3810"/>
                  </a:lnTo>
                  <a:lnTo>
                    <a:pt x="784" y="4370"/>
                  </a:lnTo>
                  <a:lnTo>
                    <a:pt x="1143" y="4571"/>
                  </a:lnTo>
                  <a:lnTo>
                    <a:pt x="1434" y="4280"/>
                  </a:lnTo>
                  <a:lnTo>
                    <a:pt x="1681" y="5244"/>
                  </a:lnTo>
                  <a:lnTo>
                    <a:pt x="2106" y="5109"/>
                  </a:lnTo>
                  <a:lnTo>
                    <a:pt x="2554" y="5333"/>
                  </a:lnTo>
                  <a:lnTo>
                    <a:pt x="2980" y="5961"/>
                  </a:lnTo>
                  <a:lnTo>
                    <a:pt x="2980" y="6207"/>
                  </a:lnTo>
                  <a:lnTo>
                    <a:pt x="3518" y="6409"/>
                  </a:lnTo>
                  <a:lnTo>
                    <a:pt x="3809" y="6140"/>
                  </a:lnTo>
                  <a:lnTo>
                    <a:pt x="4212" y="6588"/>
                  </a:lnTo>
                  <a:lnTo>
                    <a:pt x="4033" y="6834"/>
                  </a:lnTo>
                  <a:lnTo>
                    <a:pt x="4257" y="7058"/>
                  </a:lnTo>
                  <a:lnTo>
                    <a:pt x="4795" y="7058"/>
                  </a:lnTo>
                  <a:lnTo>
                    <a:pt x="4997" y="6902"/>
                  </a:lnTo>
                  <a:lnTo>
                    <a:pt x="5310" y="7215"/>
                  </a:lnTo>
                  <a:lnTo>
                    <a:pt x="5422" y="7260"/>
                  </a:lnTo>
                  <a:lnTo>
                    <a:pt x="5713" y="6767"/>
                  </a:lnTo>
                  <a:lnTo>
                    <a:pt x="5624" y="6521"/>
                  </a:lnTo>
                  <a:lnTo>
                    <a:pt x="5624" y="6297"/>
                  </a:lnTo>
                  <a:lnTo>
                    <a:pt x="5489" y="6252"/>
                  </a:lnTo>
                  <a:lnTo>
                    <a:pt x="5400" y="6341"/>
                  </a:lnTo>
                  <a:lnTo>
                    <a:pt x="5489" y="6453"/>
                  </a:lnTo>
                  <a:lnTo>
                    <a:pt x="5400" y="6566"/>
                  </a:lnTo>
                  <a:lnTo>
                    <a:pt x="5310" y="6543"/>
                  </a:lnTo>
                  <a:lnTo>
                    <a:pt x="5310" y="6341"/>
                  </a:lnTo>
                  <a:lnTo>
                    <a:pt x="5131" y="6140"/>
                  </a:lnTo>
                  <a:lnTo>
                    <a:pt x="5333" y="5983"/>
                  </a:lnTo>
                  <a:lnTo>
                    <a:pt x="5377" y="5871"/>
                  </a:lnTo>
                  <a:lnTo>
                    <a:pt x="5512" y="5871"/>
                  </a:lnTo>
                  <a:lnTo>
                    <a:pt x="5601" y="5804"/>
                  </a:lnTo>
                  <a:lnTo>
                    <a:pt x="5713" y="5961"/>
                  </a:lnTo>
                  <a:lnTo>
                    <a:pt x="5848" y="6095"/>
                  </a:lnTo>
                  <a:cubicBezTo>
                    <a:pt x="5848" y="6095"/>
                    <a:pt x="5898" y="6105"/>
                    <a:pt x="5931" y="6105"/>
                  </a:cubicBezTo>
                  <a:cubicBezTo>
                    <a:pt x="5947" y="6105"/>
                    <a:pt x="5960" y="6102"/>
                    <a:pt x="5960" y="6095"/>
                  </a:cubicBezTo>
                  <a:cubicBezTo>
                    <a:pt x="5960" y="6073"/>
                    <a:pt x="5915" y="5916"/>
                    <a:pt x="5915" y="5916"/>
                  </a:cubicBezTo>
                  <a:lnTo>
                    <a:pt x="6139" y="5759"/>
                  </a:lnTo>
                  <a:lnTo>
                    <a:pt x="5915" y="5400"/>
                  </a:lnTo>
                  <a:lnTo>
                    <a:pt x="6027" y="5288"/>
                  </a:lnTo>
                  <a:lnTo>
                    <a:pt x="6139" y="5333"/>
                  </a:lnTo>
                  <a:lnTo>
                    <a:pt x="6318" y="5199"/>
                  </a:lnTo>
                  <a:lnTo>
                    <a:pt x="6229" y="4751"/>
                  </a:lnTo>
                  <a:lnTo>
                    <a:pt x="6498" y="4571"/>
                  </a:lnTo>
                  <a:lnTo>
                    <a:pt x="6677" y="4392"/>
                  </a:lnTo>
                  <a:lnTo>
                    <a:pt x="6565" y="3832"/>
                  </a:lnTo>
                  <a:lnTo>
                    <a:pt x="6565" y="3832"/>
                  </a:lnTo>
                  <a:lnTo>
                    <a:pt x="7103" y="3855"/>
                  </a:lnTo>
                  <a:lnTo>
                    <a:pt x="7483" y="3205"/>
                  </a:lnTo>
                  <a:lnTo>
                    <a:pt x="7528" y="2981"/>
                  </a:lnTo>
                  <a:lnTo>
                    <a:pt x="7864" y="2779"/>
                  </a:lnTo>
                  <a:lnTo>
                    <a:pt x="8088" y="2331"/>
                  </a:lnTo>
                  <a:lnTo>
                    <a:pt x="7954" y="2174"/>
                  </a:lnTo>
                  <a:lnTo>
                    <a:pt x="9186" y="1076"/>
                  </a:lnTo>
                  <a:lnTo>
                    <a:pt x="9164" y="561"/>
                  </a:lnTo>
                  <a:lnTo>
                    <a:pt x="8985" y="359"/>
                  </a:lnTo>
                  <a:lnTo>
                    <a:pt x="8536" y="337"/>
                  </a:lnTo>
                  <a:lnTo>
                    <a:pt x="8111" y="942"/>
                  </a:lnTo>
                  <a:lnTo>
                    <a:pt x="7775" y="785"/>
                  </a:lnTo>
                  <a:lnTo>
                    <a:pt x="6901" y="1300"/>
                  </a:lnTo>
                  <a:lnTo>
                    <a:pt x="6408" y="1009"/>
                  </a:lnTo>
                  <a:lnTo>
                    <a:pt x="5960" y="1300"/>
                  </a:lnTo>
                  <a:lnTo>
                    <a:pt x="4840" y="449"/>
                  </a:lnTo>
                  <a:lnTo>
                    <a:pt x="4033" y="561"/>
                  </a:lnTo>
                  <a:lnTo>
                    <a:pt x="3585"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3402684" y="1560286"/>
              <a:ext cx="1324479" cy="1038198"/>
            </a:xfrm>
            <a:custGeom>
              <a:avLst/>
              <a:gdLst/>
              <a:ahLst/>
              <a:cxnLst/>
              <a:rect l="l" t="t" r="r" b="b"/>
              <a:pathLst>
                <a:path w="29642" h="23235" extrusionOk="0">
                  <a:moveTo>
                    <a:pt x="11785" y="1"/>
                  </a:moveTo>
                  <a:lnTo>
                    <a:pt x="11539" y="471"/>
                  </a:lnTo>
                  <a:lnTo>
                    <a:pt x="11001" y="426"/>
                  </a:lnTo>
                  <a:lnTo>
                    <a:pt x="10844" y="986"/>
                  </a:lnTo>
                  <a:lnTo>
                    <a:pt x="10553" y="874"/>
                  </a:lnTo>
                  <a:lnTo>
                    <a:pt x="10217" y="1099"/>
                  </a:lnTo>
                  <a:lnTo>
                    <a:pt x="9702" y="1099"/>
                  </a:lnTo>
                  <a:lnTo>
                    <a:pt x="9478" y="830"/>
                  </a:lnTo>
                  <a:lnTo>
                    <a:pt x="9299" y="1345"/>
                  </a:lnTo>
                  <a:lnTo>
                    <a:pt x="8806" y="1233"/>
                  </a:lnTo>
                  <a:lnTo>
                    <a:pt x="8694" y="1524"/>
                  </a:lnTo>
                  <a:lnTo>
                    <a:pt x="8358" y="1524"/>
                  </a:lnTo>
                  <a:lnTo>
                    <a:pt x="8290" y="1367"/>
                  </a:lnTo>
                  <a:lnTo>
                    <a:pt x="8044" y="1323"/>
                  </a:lnTo>
                  <a:cubicBezTo>
                    <a:pt x="8044" y="1323"/>
                    <a:pt x="7887" y="1345"/>
                    <a:pt x="7865" y="1345"/>
                  </a:cubicBezTo>
                  <a:cubicBezTo>
                    <a:pt x="7842" y="1345"/>
                    <a:pt x="7820" y="1211"/>
                    <a:pt x="7820" y="1211"/>
                  </a:cubicBezTo>
                  <a:lnTo>
                    <a:pt x="7327" y="1435"/>
                  </a:lnTo>
                  <a:lnTo>
                    <a:pt x="7327" y="1793"/>
                  </a:lnTo>
                  <a:lnTo>
                    <a:pt x="7103" y="1927"/>
                  </a:lnTo>
                  <a:lnTo>
                    <a:pt x="6610" y="1771"/>
                  </a:lnTo>
                  <a:lnTo>
                    <a:pt x="6139" y="1457"/>
                  </a:lnTo>
                  <a:lnTo>
                    <a:pt x="6139" y="1054"/>
                  </a:lnTo>
                  <a:lnTo>
                    <a:pt x="5624" y="1054"/>
                  </a:lnTo>
                  <a:lnTo>
                    <a:pt x="5467" y="1435"/>
                  </a:lnTo>
                  <a:lnTo>
                    <a:pt x="4840" y="1255"/>
                  </a:lnTo>
                  <a:lnTo>
                    <a:pt x="4302" y="1300"/>
                  </a:lnTo>
                  <a:lnTo>
                    <a:pt x="4078" y="1099"/>
                  </a:lnTo>
                  <a:lnTo>
                    <a:pt x="3563" y="1502"/>
                  </a:lnTo>
                  <a:lnTo>
                    <a:pt x="3563" y="1883"/>
                  </a:lnTo>
                  <a:lnTo>
                    <a:pt x="3160" y="2129"/>
                  </a:lnTo>
                  <a:lnTo>
                    <a:pt x="2151" y="2040"/>
                  </a:lnTo>
                  <a:lnTo>
                    <a:pt x="1927" y="2331"/>
                  </a:lnTo>
                  <a:lnTo>
                    <a:pt x="1547" y="2040"/>
                  </a:lnTo>
                  <a:lnTo>
                    <a:pt x="1278" y="2443"/>
                  </a:lnTo>
                  <a:lnTo>
                    <a:pt x="1345" y="2801"/>
                  </a:lnTo>
                  <a:lnTo>
                    <a:pt x="964" y="3317"/>
                  </a:lnTo>
                  <a:lnTo>
                    <a:pt x="628" y="3317"/>
                  </a:lnTo>
                  <a:lnTo>
                    <a:pt x="269" y="3742"/>
                  </a:lnTo>
                  <a:lnTo>
                    <a:pt x="561" y="3989"/>
                  </a:lnTo>
                  <a:lnTo>
                    <a:pt x="135" y="4325"/>
                  </a:lnTo>
                  <a:lnTo>
                    <a:pt x="314" y="4571"/>
                  </a:lnTo>
                  <a:lnTo>
                    <a:pt x="1" y="4975"/>
                  </a:lnTo>
                  <a:lnTo>
                    <a:pt x="538" y="5266"/>
                  </a:lnTo>
                  <a:lnTo>
                    <a:pt x="830" y="4952"/>
                  </a:lnTo>
                  <a:lnTo>
                    <a:pt x="1367" y="5243"/>
                  </a:lnTo>
                  <a:lnTo>
                    <a:pt x="1591" y="5691"/>
                  </a:lnTo>
                  <a:lnTo>
                    <a:pt x="1345" y="5848"/>
                  </a:lnTo>
                  <a:lnTo>
                    <a:pt x="1502" y="6319"/>
                  </a:lnTo>
                  <a:lnTo>
                    <a:pt x="1860" y="6364"/>
                  </a:lnTo>
                  <a:lnTo>
                    <a:pt x="1793" y="6946"/>
                  </a:lnTo>
                  <a:lnTo>
                    <a:pt x="1524" y="7237"/>
                  </a:lnTo>
                  <a:lnTo>
                    <a:pt x="1143" y="7193"/>
                  </a:lnTo>
                  <a:lnTo>
                    <a:pt x="718" y="7685"/>
                  </a:lnTo>
                  <a:lnTo>
                    <a:pt x="157" y="8268"/>
                  </a:lnTo>
                  <a:lnTo>
                    <a:pt x="494" y="8514"/>
                  </a:lnTo>
                  <a:lnTo>
                    <a:pt x="314" y="9030"/>
                  </a:lnTo>
                  <a:cubicBezTo>
                    <a:pt x="382" y="9030"/>
                    <a:pt x="561" y="9007"/>
                    <a:pt x="606" y="9007"/>
                  </a:cubicBezTo>
                  <a:cubicBezTo>
                    <a:pt x="718" y="9097"/>
                    <a:pt x="830" y="9209"/>
                    <a:pt x="942" y="9299"/>
                  </a:cubicBezTo>
                  <a:lnTo>
                    <a:pt x="1435" y="9030"/>
                  </a:lnTo>
                  <a:lnTo>
                    <a:pt x="1771" y="9411"/>
                  </a:lnTo>
                  <a:lnTo>
                    <a:pt x="2465" y="9164"/>
                  </a:lnTo>
                  <a:lnTo>
                    <a:pt x="2712" y="9411"/>
                  </a:lnTo>
                  <a:lnTo>
                    <a:pt x="2532" y="9836"/>
                  </a:lnTo>
                  <a:lnTo>
                    <a:pt x="2801" y="10150"/>
                  </a:lnTo>
                  <a:lnTo>
                    <a:pt x="2555" y="10643"/>
                  </a:lnTo>
                  <a:lnTo>
                    <a:pt x="2532" y="11069"/>
                  </a:lnTo>
                  <a:lnTo>
                    <a:pt x="2980" y="11561"/>
                  </a:lnTo>
                  <a:lnTo>
                    <a:pt x="3361" y="11225"/>
                  </a:lnTo>
                  <a:lnTo>
                    <a:pt x="3944" y="11270"/>
                  </a:lnTo>
                  <a:lnTo>
                    <a:pt x="4638" y="12032"/>
                  </a:lnTo>
                  <a:lnTo>
                    <a:pt x="4616" y="12346"/>
                  </a:lnTo>
                  <a:lnTo>
                    <a:pt x="4056" y="12771"/>
                  </a:lnTo>
                  <a:lnTo>
                    <a:pt x="3989" y="13555"/>
                  </a:lnTo>
                  <a:lnTo>
                    <a:pt x="3541" y="13600"/>
                  </a:lnTo>
                  <a:lnTo>
                    <a:pt x="2734" y="14384"/>
                  </a:lnTo>
                  <a:lnTo>
                    <a:pt x="2219" y="14384"/>
                  </a:lnTo>
                  <a:lnTo>
                    <a:pt x="1300" y="15303"/>
                  </a:lnTo>
                  <a:lnTo>
                    <a:pt x="1345" y="15774"/>
                  </a:lnTo>
                  <a:cubicBezTo>
                    <a:pt x="1345" y="15774"/>
                    <a:pt x="953" y="16021"/>
                    <a:pt x="921" y="16021"/>
                  </a:cubicBezTo>
                  <a:cubicBezTo>
                    <a:pt x="920" y="16021"/>
                    <a:pt x="919" y="16021"/>
                    <a:pt x="919" y="16020"/>
                  </a:cubicBezTo>
                  <a:cubicBezTo>
                    <a:pt x="919" y="15998"/>
                    <a:pt x="359" y="15998"/>
                    <a:pt x="359" y="15998"/>
                  </a:cubicBezTo>
                  <a:lnTo>
                    <a:pt x="830" y="16849"/>
                  </a:lnTo>
                  <a:lnTo>
                    <a:pt x="807" y="17118"/>
                  </a:lnTo>
                  <a:lnTo>
                    <a:pt x="1076" y="17319"/>
                  </a:lnTo>
                  <a:lnTo>
                    <a:pt x="830" y="18171"/>
                  </a:lnTo>
                  <a:lnTo>
                    <a:pt x="1121" y="18776"/>
                  </a:lnTo>
                  <a:lnTo>
                    <a:pt x="740" y="19336"/>
                  </a:lnTo>
                  <a:lnTo>
                    <a:pt x="1031" y="19896"/>
                  </a:lnTo>
                  <a:lnTo>
                    <a:pt x="673" y="20411"/>
                  </a:lnTo>
                  <a:lnTo>
                    <a:pt x="1031" y="20882"/>
                  </a:lnTo>
                  <a:lnTo>
                    <a:pt x="942" y="21195"/>
                  </a:lnTo>
                  <a:lnTo>
                    <a:pt x="606" y="21464"/>
                  </a:lnTo>
                  <a:lnTo>
                    <a:pt x="785" y="21778"/>
                  </a:lnTo>
                  <a:lnTo>
                    <a:pt x="1188" y="21800"/>
                  </a:lnTo>
                  <a:lnTo>
                    <a:pt x="1345" y="21644"/>
                  </a:lnTo>
                  <a:lnTo>
                    <a:pt x="1457" y="21621"/>
                  </a:lnTo>
                  <a:lnTo>
                    <a:pt x="1614" y="21868"/>
                  </a:lnTo>
                  <a:lnTo>
                    <a:pt x="2196" y="21576"/>
                  </a:lnTo>
                  <a:lnTo>
                    <a:pt x="2286" y="21128"/>
                  </a:lnTo>
                  <a:lnTo>
                    <a:pt x="2667" y="20904"/>
                  </a:lnTo>
                  <a:lnTo>
                    <a:pt x="2958" y="20949"/>
                  </a:lnTo>
                  <a:lnTo>
                    <a:pt x="3092" y="20725"/>
                  </a:lnTo>
                  <a:lnTo>
                    <a:pt x="3406" y="20703"/>
                  </a:lnTo>
                  <a:lnTo>
                    <a:pt x="3563" y="20277"/>
                  </a:lnTo>
                  <a:lnTo>
                    <a:pt x="4011" y="20299"/>
                  </a:lnTo>
                  <a:lnTo>
                    <a:pt x="4168" y="20053"/>
                  </a:lnTo>
                  <a:lnTo>
                    <a:pt x="4795" y="20366"/>
                  </a:lnTo>
                  <a:lnTo>
                    <a:pt x="5064" y="20792"/>
                  </a:lnTo>
                  <a:lnTo>
                    <a:pt x="5109" y="21083"/>
                  </a:lnTo>
                  <a:lnTo>
                    <a:pt x="5064" y="21240"/>
                  </a:lnTo>
                  <a:lnTo>
                    <a:pt x="5355" y="21240"/>
                  </a:lnTo>
                  <a:lnTo>
                    <a:pt x="5535" y="21621"/>
                  </a:lnTo>
                  <a:lnTo>
                    <a:pt x="5893" y="21621"/>
                  </a:lnTo>
                  <a:lnTo>
                    <a:pt x="6296" y="21173"/>
                  </a:lnTo>
                  <a:lnTo>
                    <a:pt x="6632" y="21173"/>
                  </a:lnTo>
                  <a:lnTo>
                    <a:pt x="6588" y="21621"/>
                  </a:lnTo>
                  <a:lnTo>
                    <a:pt x="7080" y="21621"/>
                  </a:lnTo>
                  <a:lnTo>
                    <a:pt x="7685" y="22271"/>
                  </a:lnTo>
                  <a:lnTo>
                    <a:pt x="8290" y="22293"/>
                  </a:lnTo>
                  <a:lnTo>
                    <a:pt x="8582" y="21957"/>
                  </a:lnTo>
                  <a:lnTo>
                    <a:pt x="8918" y="21912"/>
                  </a:lnTo>
                  <a:lnTo>
                    <a:pt x="9007" y="21756"/>
                  </a:lnTo>
                  <a:lnTo>
                    <a:pt x="9119" y="21644"/>
                  </a:lnTo>
                  <a:lnTo>
                    <a:pt x="9142" y="21957"/>
                  </a:lnTo>
                  <a:lnTo>
                    <a:pt x="9030" y="22114"/>
                  </a:lnTo>
                  <a:lnTo>
                    <a:pt x="9097" y="22248"/>
                  </a:lnTo>
                  <a:lnTo>
                    <a:pt x="8962" y="22607"/>
                  </a:lnTo>
                  <a:lnTo>
                    <a:pt x="9119" y="22719"/>
                  </a:lnTo>
                  <a:lnTo>
                    <a:pt x="9164" y="22943"/>
                  </a:lnTo>
                  <a:lnTo>
                    <a:pt x="9478" y="23167"/>
                  </a:lnTo>
                  <a:lnTo>
                    <a:pt x="9859" y="22898"/>
                  </a:lnTo>
                  <a:lnTo>
                    <a:pt x="10195" y="23234"/>
                  </a:lnTo>
                  <a:lnTo>
                    <a:pt x="10710" y="22741"/>
                  </a:lnTo>
                  <a:lnTo>
                    <a:pt x="10889" y="22562"/>
                  </a:lnTo>
                  <a:lnTo>
                    <a:pt x="10912" y="22741"/>
                  </a:lnTo>
                  <a:lnTo>
                    <a:pt x="11024" y="22786"/>
                  </a:lnTo>
                  <a:lnTo>
                    <a:pt x="11068" y="23033"/>
                  </a:lnTo>
                  <a:lnTo>
                    <a:pt x="11517" y="22898"/>
                  </a:lnTo>
                  <a:lnTo>
                    <a:pt x="11629" y="22652"/>
                  </a:lnTo>
                  <a:lnTo>
                    <a:pt x="11629" y="22495"/>
                  </a:lnTo>
                  <a:lnTo>
                    <a:pt x="11763" y="22405"/>
                  </a:lnTo>
                  <a:lnTo>
                    <a:pt x="11942" y="22405"/>
                  </a:lnTo>
                  <a:lnTo>
                    <a:pt x="12166" y="22271"/>
                  </a:lnTo>
                  <a:lnTo>
                    <a:pt x="12234" y="21868"/>
                  </a:lnTo>
                  <a:lnTo>
                    <a:pt x="12861" y="21823"/>
                  </a:lnTo>
                  <a:lnTo>
                    <a:pt x="12950" y="22024"/>
                  </a:lnTo>
                  <a:lnTo>
                    <a:pt x="12906" y="22159"/>
                  </a:lnTo>
                  <a:lnTo>
                    <a:pt x="12950" y="22338"/>
                  </a:lnTo>
                  <a:lnTo>
                    <a:pt x="13421" y="22360"/>
                  </a:lnTo>
                  <a:lnTo>
                    <a:pt x="13600" y="22204"/>
                  </a:lnTo>
                  <a:lnTo>
                    <a:pt x="13533" y="22159"/>
                  </a:lnTo>
                  <a:lnTo>
                    <a:pt x="13645" y="22069"/>
                  </a:lnTo>
                  <a:lnTo>
                    <a:pt x="13578" y="21935"/>
                  </a:lnTo>
                  <a:lnTo>
                    <a:pt x="13847" y="21621"/>
                  </a:lnTo>
                  <a:lnTo>
                    <a:pt x="14205" y="21599"/>
                  </a:lnTo>
                  <a:lnTo>
                    <a:pt x="14564" y="20949"/>
                  </a:lnTo>
                  <a:lnTo>
                    <a:pt x="15124" y="20635"/>
                  </a:lnTo>
                  <a:lnTo>
                    <a:pt x="14989" y="19918"/>
                  </a:lnTo>
                  <a:lnTo>
                    <a:pt x="15213" y="19560"/>
                  </a:lnTo>
                  <a:lnTo>
                    <a:pt x="15258" y="19291"/>
                  </a:lnTo>
                  <a:lnTo>
                    <a:pt x="15348" y="19269"/>
                  </a:lnTo>
                  <a:lnTo>
                    <a:pt x="15594" y="19425"/>
                  </a:lnTo>
                  <a:lnTo>
                    <a:pt x="15930" y="19313"/>
                  </a:lnTo>
                  <a:lnTo>
                    <a:pt x="15975" y="18753"/>
                  </a:lnTo>
                  <a:lnTo>
                    <a:pt x="16468" y="18148"/>
                  </a:lnTo>
                  <a:lnTo>
                    <a:pt x="16692" y="18081"/>
                  </a:lnTo>
                  <a:lnTo>
                    <a:pt x="17185" y="17768"/>
                  </a:lnTo>
                  <a:lnTo>
                    <a:pt x="17185" y="17499"/>
                  </a:lnTo>
                  <a:lnTo>
                    <a:pt x="17521" y="16849"/>
                  </a:lnTo>
                  <a:lnTo>
                    <a:pt x="17969" y="16580"/>
                  </a:lnTo>
                  <a:lnTo>
                    <a:pt x="18193" y="16558"/>
                  </a:lnTo>
                  <a:lnTo>
                    <a:pt x="18552" y="15998"/>
                  </a:lnTo>
                  <a:lnTo>
                    <a:pt x="18798" y="15953"/>
                  </a:lnTo>
                  <a:lnTo>
                    <a:pt x="19112" y="15460"/>
                  </a:lnTo>
                  <a:lnTo>
                    <a:pt x="19627" y="15482"/>
                  </a:lnTo>
                  <a:lnTo>
                    <a:pt x="20098" y="14922"/>
                  </a:lnTo>
                  <a:lnTo>
                    <a:pt x="21016" y="14586"/>
                  </a:lnTo>
                  <a:lnTo>
                    <a:pt x="21464" y="14160"/>
                  </a:lnTo>
                  <a:lnTo>
                    <a:pt x="21979" y="14541"/>
                  </a:lnTo>
                  <a:lnTo>
                    <a:pt x="22674" y="14474"/>
                  </a:lnTo>
                  <a:lnTo>
                    <a:pt x="23055" y="14093"/>
                  </a:lnTo>
                  <a:lnTo>
                    <a:pt x="23503" y="14720"/>
                  </a:lnTo>
                  <a:lnTo>
                    <a:pt x="24265" y="14541"/>
                  </a:lnTo>
                  <a:lnTo>
                    <a:pt x="25027" y="15079"/>
                  </a:lnTo>
                  <a:lnTo>
                    <a:pt x="24914" y="15437"/>
                  </a:lnTo>
                  <a:lnTo>
                    <a:pt x="25228" y="15437"/>
                  </a:lnTo>
                  <a:lnTo>
                    <a:pt x="25631" y="15975"/>
                  </a:lnTo>
                  <a:lnTo>
                    <a:pt x="26080" y="15774"/>
                  </a:lnTo>
                  <a:lnTo>
                    <a:pt x="26192" y="16020"/>
                  </a:lnTo>
                  <a:lnTo>
                    <a:pt x="26617" y="15930"/>
                  </a:lnTo>
                  <a:lnTo>
                    <a:pt x="26707" y="15684"/>
                  </a:lnTo>
                  <a:lnTo>
                    <a:pt x="27043" y="15886"/>
                  </a:lnTo>
                  <a:lnTo>
                    <a:pt x="27334" y="15549"/>
                  </a:lnTo>
                  <a:lnTo>
                    <a:pt x="27693" y="15886"/>
                  </a:lnTo>
                  <a:lnTo>
                    <a:pt x="27805" y="15818"/>
                  </a:lnTo>
                  <a:lnTo>
                    <a:pt x="27782" y="15303"/>
                  </a:lnTo>
                  <a:lnTo>
                    <a:pt x="27648" y="15057"/>
                  </a:lnTo>
                  <a:lnTo>
                    <a:pt x="27334" y="15101"/>
                  </a:lnTo>
                  <a:lnTo>
                    <a:pt x="27155" y="14429"/>
                  </a:lnTo>
                  <a:lnTo>
                    <a:pt x="27401" y="13645"/>
                  </a:lnTo>
                  <a:lnTo>
                    <a:pt x="27962" y="13645"/>
                  </a:lnTo>
                  <a:lnTo>
                    <a:pt x="28432" y="12973"/>
                  </a:lnTo>
                  <a:lnTo>
                    <a:pt x="28253" y="12928"/>
                  </a:lnTo>
                  <a:lnTo>
                    <a:pt x="28006" y="12099"/>
                  </a:lnTo>
                  <a:lnTo>
                    <a:pt x="28499" y="12054"/>
                  </a:lnTo>
                  <a:lnTo>
                    <a:pt x="28723" y="11651"/>
                  </a:lnTo>
                  <a:lnTo>
                    <a:pt x="29149" y="11494"/>
                  </a:lnTo>
                  <a:lnTo>
                    <a:pt x="29351" y="11024"/>
                  </a:lnTo>
                  <a:lnTo>
                    <a:pt x="28880" y="10464"/>
                  </a:lnTo>
                  <a:lnTo>
                    <a:pt x="29082" y="10150"/>
                  </a:lnTo>
                  <a:lnTo>
                    <a:pt x="28970" y="9859"/>
                  </a:lnTo>
                  <a:lnTo>
                    <a:pt x="29373" y="9859"/>
                  </a:lnTo>
                  <a:lnTo>
                    <a:pt x="29642" y="9388"/>
                  </a:lnTo>
                  <a:lnTo>
                    <a:pt x="29328" y="9052"/>
                  </a:lnTo>
                  <a:lnTo>
                    <a:pt x="28813" y="9097"/>
                  </a:lnTo>
                  <a:lnTo>
                    <a:pt x="28589" y="9567"/>
                  </a:lnTo>
                  <a:lnTo>
                    <a:pt x="27962" y="9567"/>
                  </a:lnTo>
                  <a:lnTo>
                    <a:pt x="27334" y="9388"/>
                  </a:lnTo>
                  <a:lnTo>
                    <a:pt x="27401" y="8895"/>
                  </a:lnTo>
                  <a:lnTo>
                    <a:pt x="27177" y="8783"/>
                  </a:lnTo>
                  <a:lnTo>
                    <a:pt x="27289" y="8447"/>
                  </a:lnTo>
                  <a:lnTo>
                    <a:pt x="27110" y="8156"/>
                  </a:lnTo>
                  <a:lnTo>
                    <a:pt x="26505" y="8380"/>
                  </a:lnTo>
                  <a:lnTo>
                    <a:pt x="26236" y="8066"/>
                  </a:lnTo>
                  <a:lnTo>
                    <a:pt x="25721" y="8044"/>
                  </a:lnTo>
                  <a:lnTo>
                    <a:pt x="25139" y="8268"/>
                  </a:lnTo>
                  <a:lnTo>
                    <a:pt x="25139" y="8738"/>
                  </a:lnTo>
                  <a:lnTo>
                    <a:pt x="24735" y="9142"/>
                  </a:lnTo>
                  <a:lnTo>
                    <a:pt x="24422" y="9030"/>
                  </a:lnTo>
                  <a:lnTo>
                    <a:pt x="23929" y="8963"/>
                  </a:lnTo>
                  <a:lnTo>
                    <a:pt x="24220" y="8425"/>
                  </a:lnTo>
                  <a:lnTo>
                    <a:pt x="24018" y="8089"/>
                  </a:lnTo>
                  <a:lnTo>
                    <a:pt x="23615" y="8246"/>
                  </a:lnTo>
                  <a:lnTo>
                    <a:pt x="23705" y="8716"/>
                  </a:lnTo>
                  <a:lnTo>
                    <a:pt x="23212" y="9142"/>
                  </a:lnTo>
                  <a:lnTo>
                    <a:pt x="22920" y="8850"/>
                  </a:lnTo>
                  <a:lnTo>
                    <a:pt x="23010" y="8582"/>
                  </a:lnTo>
                  <a:lnTo>
                    <a:pt x="22988" y="8447"/>
                  </a:lnTo>
                  <a:lnTo>
                    <a:pt x="22450" y="8470"/>
                  </a:lnTo>
                  <a:lnTo>
                    <a:pt x="21979" y="7775"/>
                  </a:lnTo>
                  <a:lnTo>
                    <a:pt x="22136" y="7305"/>
                  </a:lnTo>
                  <a:lnTo>
                    <a:pt x="21935" y="6700"/>
                  </a:lnTo>
                  <a:lnTo>
                    <a:pt x="22271" y="6408"/>
                  </a:lnTo>
                  <a:lnTo>
                    <a:pt x="22248" y="5938"/>
                  </a:lnTo>
                  <a:lnTo>
                    <a:pt x="22316" y="5759"/>
                  </a:lnTo>
                  <a:lnTo>
                    <a:pt x="22204" y="5669"/>
                  </a:lnTo>
                  <a:lnTo>
                    <a:pt x="22114" y="5378"/>
                  </a:lnTo>
                  <a:lnTo>
                    <a:pt x="22204" y="5221"/>
                  </a:lnTo>
                  <a:lnTo>
                    <a:pt x="22136" y="5154"/>
                  </a:lnTo>
                  <a:lnTo>
                    <a:pt x="22002" y="5221"/>
                  </a:lnTo>
                  <a:lnTo>
                    <a:pt x="21845" y="5176"/>
                  </a:lnTo>
                  <a:cubicBezTo>
                    <a:pt x="21845" y="5176"/>
                    <a:pt x="22092" y="4930"/>
                    <a:pt x="22092" y="4930"/>
                  </a:cubicBezTo>
                  <a:lnTo>
                    <a:pt x="22226" y="4840"/>
                  </a:lnTo>
                  <a:lnTo>
                    <a:pt x="22271" y="4661"/>
                  </a:lnTo>
                  <a:lnTo>
                    <a:pt x="22204" y="4638"/>
                  </a:lnTo>
                  <a:lnTo>
                    <a:pt x="22204" y="4504"/>
                  </a:lnTo>
                  <a:lnTo>
                    <a:pt x="22719" y="4571"/>
                  </a:lnTo>
                  <a:lnTo>
                    <a:pt x="22831" y="4526"/>
                  </a:lnTo>
                  <a:lnTo>
                    <a:pt x="22988" y="4638"/>
                  </a:lnTo>
                  <a:lnTo>
                    <a:pt x="23122" y="4616"/>
                  </a:lnTo>
                  <a:lnTo>
                    <a:pt x="23122" y="4370"/>
                  </a:lnTo>
                  <a:lnTo>
                    <a:pt x="22696" y="3742"/>
                  </a:lnTo>
                  <a:lnTo>
                    <a:pt x="22248" y="3518"/>
                  </a:lnTo>
                  <a:lnTo>
                    <a:pt x="21800" y="3653"/>
                  </a:lnTo>
                  <a:lnTo>
                    <a:pt x="21576" y="2712"/>
                  </a:lnTo>
                  <a:lnTo>
                    <a:pt x="21285" y="2980"/>
                  </a:lnTo>
                  <a:lnTo>
                    <a:pt x="20926" y="2779"/>
                  </a:lnTo>
                  <a:lnTo>
                    <a:pt x="21128" y="2219"/>
                  </a:lnTo>
                  <a:lnTo>
                    <a:pt x="21509" y="2196"/>
                  </a:lnTo>
                  <a:lnTo>
                    <a:pt x="21711" y="2286"/>
                  </a:lnTo>
                  <a:lnTo>
                    <a:pt x="21800" y="2532"/>
                  </a:lnTo>
                  <a:lnTo>
                    <a:pt x="22316" y="2600"/>
                  </a:lnTo>
                  <a:lnTo>
                    <a:pt x="22562" y="2443"/>
                  </a:lnTo>
                  <a:lnTo>
                    <a:pt x="22584" y="2174"/>
                  </a:lnTo>
                  <a:lnTo>
                    <a:pt x="22338" y="2152"/>
                  </a:lnTo>
                  <a:lnTo>
                    <a:pt x="22226" y="1950"/>
                  </a:lnTo>
                  <a:lnTo>
                    <a:pt x="22316" y="1838"/>
                  </a:lnTo>
                  <a:lnTo>
                    <a:pt x="22271" y="1703"/>
                  </a:lnTo>
                  <a:lnTo>
                    <a:pt x="21890" y="1726"/>
                  </a:lnTo>
                  <a:lnTo>
                    <a:pt x="21643" y="1300"/>
                  </a:lnTo>
                  <a:lnTo>
                    <a:pt x="21755" y="1031"/>
                  </a:lnTo>
                  <a:lnTo>
                    <a:pt x="21621" y="830"/>
                  </a:lnTo>
                  <a:lnTo>
                    <a:pt x="21397" y="494"/>
                  </a:lnTo>
                  <a:lnTo>
                    <a:pt x="20702" y="494"/>
                  </a:lnTo>
                  <a:lnTo>
                    <a:pt x="20299" y="807"/>
                  </a:lnTo>
                  <a:lnTo>
                    <a:pt x="19582" y="807"/>
                  </a:lnTo>
                  <a:lnTo>
                    <a:pt x="18932" y="494"/>
                  </a:lnTo>
                  <a:lnTo>
                    <a:pt x="18462" y="1099"/>
                  </a:lnTo>
                  <a:lnTo>
                    <a:pt x="18081" y="1121"/>
                  </a:lnTo>
                  <a:lnTo>
                    <a:pt x="17924" y="1009"/>
                  </a:lnTo>
                  <a:lnTo>
                    <a:pt x="18059" y="1457"/>
                  </a:lnTo>
                  <a:lnTo>
                    <a:pt x="17991" y="1883"/>
                  </a:lnTo>
                  <a:lnTo>
                    <a:pt x="17185" y="1950"/>
                  </a:lnTo>
                  <a:lnTo>
                    <a:pt x="17006" y="2219"/>
                  </a:lnTo>
                  <a:lnTo>
                    <a:pt x="17342" y="2600"/>
                  </a:lnTo>
                  <a:lnTo>
                    <a:pt x="17790" y="2219"/>
                  </a:lnTo>
                  <a:lnTo>
                    <a:pt x="17924" y="2376"/>
                  </a:lnTo>
                  <a:lnTo>
                    <a:pt x="17723" y="2689"/>
                  </a:lnTo>
                  <a:lnTo>
                    <a:pt x="18036" y="2936"/>
                  </a:lnTo>
                  <a:lnTo>
                    <a:pt x="17924" y="3272"/>
                  </a:lnTo>
                  <a:lnTo>
                    <a:pt x="17297" y="3249"/>
                  </a:lnTo>
                  <a:lnTo>
                    <a:pt x="17185" y="3653"/>
                  </a:lnTo>
                  <a:lnTo>
                    <a:pt x="16826" y="3294"/>
                  </a:lnTo>
                  <a:lnTo>
                    <a:pt x="16468" y="3585"/>
                  </a:lnTo>
                  <a:lnTo>
                    <a:pt x="15953" y="3160"/>
                  </a:lnTo>
                  <a:lnTo>
                    <a:pt x="15930" y="2801"/>
                  </a:lnTo>
                  <a:lnTo>
                    <a:pt x="15706" y="2734"/>
                  </a:lnTo>
                  <a:lnTo>
                    <a:pt x="15661" y="2040"/>
                  </a:lnTo>
                  <a:lnTo>
                    <a:pt x="15101" y="2017"/>
                  </a:lnTo>
                  <a:lnTo>
                    <a:pt x="14810" y="1457"/>
                  </a:lnTo>
                  <a:lnTo>
                    <a:pt x="14519" y="1390"/>
                  </a:lnTo>
                  <a:lnTo>
                    <a:pt x="13600" y="1569"/>
                  </a:lnTo>
                  <a:lnTo>
                    <a:pt x="12995" y="1636"/>
                  </a:lnTo>
                  <a:lnTo>
                    <a:pt x="12614" y="1031"/>
                  </a:lnTo>
                  <a:lnTo>
                    <a:pt x="12480" y="1031"/>
                  </a:lnTo>
                  <a:lnTo>
                    <a:pt x="12301" y="1054"/>
                  </a:lnTo>
                  <a:lnTo>
                    <a:pt x="12256" y="942"/>
                  </a:lnTo>
                  <a:lnTo>
                    <a:pt x="12301" y="426"/>
                  </a:lnTo>
                  <a:lnTo>
                    <a:pt x="12256" y="45"/>
                  </a:lnTo>
                  <a:lnTo>
                    <a:pt x="11785"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3399690" y="1417124"/>
              <a:ext cx="628727" cy="247318"/>
            </a:xfrm>
            <a:custGeom>
              <a:avLst/>
              <a:gdLst/>
              <a:ahLst/>
              <a:cxnLst/>
              <a:rect l="l" t="t" r="r" b="b"/>
              <a:pathLst>
                <a:path w="14071" h="5535" extrusionOk="0">
                  <a:moveTo>
                    <a:pt x="7103" y="1"/>
                  </a:moveTo>
                  <a:lnTo>
                    <a:pt x="6610" y="427"/>
                  </a:lnTo>
                  <a:lnTo>
                    <a:pt x="6139" y="651"/>
                  </a:lnTo>
                  <a:lnTo>
                    <a:pt x="5490" y="695"/>
                  </a:lnTo>
                  <a:lnTo>
                    <a:pt x="5019" y="494"/>
                  </a:lnTo>
                  <a:lnTo>
                    <a:pt x="4168" y="718"/>
                  </a:lnTo>
                  <a:lnTo>
                    <a:pt x="3854" y="539"/>
                  </a:lnTo>
                  <a:lnTo>
                    <a:pt x="3294" y="763"/>
                  </a:lnTo>
                  <a:lnTo>
                    <a:pt x="2823" y="471"/>
                  </a:lnTo>
                  <a:lnTo>
                    <a:pt x="2308" y="673"/>
                  </a:lnTo>
                  <a:lnTo>
                    <a:pt x="1793" y="471"/>
                  </a:lnTo>
                  <a:lnTo>
                    <a:pt x="829" y="494"/>
                  </a:lnTo>
                  <a:lnTo>
                    <a:pt x="628" y="606"/>
                  </a:lnTo>
                  <a:lnTo>
                    <a:pt x="605" y="1009"/>
                  </a:lnTo>
                  <a:lnTo>
                    <a:pt x="0" y="1569"/>
                  </a:lnTo>
                  <a:lnTo>
                    <a:pt x="68" y="2309"/>
                  </a:lnTo>
                  <a:lnTo>
                    <a:pt x="381" y="2465"/>
                  </a:lnTo>
                  <a:lnTo>
                    <a:pt x="359" y="2958"/>
                  </a:lnTo>
                  <a:lnTo>
                    <a:pt x="964" y="3160"/>
                  </a:lnTo>
                  <a:lnTo>
                    <a:pt x="964" y="3698"/>
                  </a:lnTo>
                  <a:lnTo>
                    <a:pt x="1098" y="3698"/>
                  </a:lnTo>
                  <a:lnTo>
                    <a:pt x="1524" y="3227"/>
                  </a:lnTo>
                  <a:lnTo>
                    <a:pt x="1815" y="3608"/>
                  </a:lnTo>
                  <a:lnTo>
                    <a:pt x="1569" y="3944"/>
                  </a:lnTo>
                  <a:lnTo>
                    <a:pt x="964" y="4056"/>
                  </a:lnTo>
                  <a:lnTo>
                    <a:pt x="695" y="4504"/>
                  </a:lnTo>
                  <a:cubicBezTo>
                    <a:pt x="740" y="4571"/>
                    <a:pt x="785" y="4616"/>
                    <a:pt x="852" y="4683"/>
                  </a:cubicBezTo>
                  <a:cubicBezTo>
                    <a:pt x="897" y="4616"/>
                    <a:pt x="964" y="4549"/>
                    <a:pt x="1031" y="4482"/>
                  </a:cubicBezTo>
                  <a:lnTo>
                    <a:pt x="1233" y="4795"/>
                  </a:lnTo>
                  <a:lnTo>
                    <a:pt x="1681" y="4863"/>
                  </a:lnTo>
                  <a:lnTo>
                    <a:pt x="1614" y="5244"/>
                  </a:lnTo>
                  <a:lnTo>
                    <a:pt x="1994" y="5535"/>
                  </a:lnTo>
                  <a:lnTo>
                    <a:pt x="2218" y="5244"/>
                  </a:lnTo>
                  <a:lnTo>
                    <a:pt x="3227" y="5333"/>
                  </a:lnTo>
                  <a:lnTo>
                    <a:pt x="3630" y="5087"/>
                  </a:lnTo>
                  <a:lnTo>
                    <a:pt x="3630" y="4706"/>
                  </a:lnTo>
                  <a:lnTo>
                    <a:pt x="4168" y="4303"/>
                  </a:lnTo>
                  <a:lnTo>
                    <a:pt x="4392" y="4504"/>
                  </a:lnTo>
                  <a:lnTo>
                    <a:pt x="4907" y="4459"/>
                  </a:lnTo>
                  <a:lnTo>
                    <a:pt x="5534" y="4639"/>
                  </a:lnTo>
                  <a:lnTo>
                    <a:pt x="5691" y="4258"/>
                  </a:lnTo>
                  <a:lnTo>
                    <a:pt x="6206" y="4258"/>
                  </a:lnTo>
                  <a:lnTo>
                    <a:pt x="6206" y="4661"/>
                  </a:lnTo>
                  <a:lnTo>
                    <a:pt x="6677" y="4975"/>
                  </a:lnTo>
                  <a:lnTo>
                    <a:pt x="7147" y="5154"/>
                  </a:lnTo>
                  <a:lnTo>
                    <a:pt x="7394" y="4997"/>
                  </a:lnTo>
                  <a:lnTo>
                    <a:pt x="7394" y="4661"/>
                  </a:lnTo>
                  <a:lnTo>
                    <a:pt x="7864" y="4437"/>
                  </a:lnTo>
                  <a:cubicBezTo>
                    <a:pt x="7864" y="4437"/>
                    <a:pt x="7887" y="4571"/>
                    <a:pt x="7909" y="4571"/>
                  </a:cubicBezTo>
                  <a:cubicBezTo>
                    <a:pt x="7932" y="4571"/>
                    <a:pt x="8111" y="4549"/>
                    <a:pt x="8111" y="4549"/>
                  </a:cubicBezTo>
                  <a:lnTo>
                    <a:pt x="8335" y="4594"/>
                  </a:lnTo>
                  <a:lnTo>
                    <a:pt x="8402" y="4751"/>
                  </a:lnTo>
                  <a:lnTo>
                    <a:pt x="8761" y="4751"/>
                  </a:lnTo>
                  <a:lnTo>
                    <a:pt x="8850" y="4459"/>
                  </a:lnTo>
                  <a:lnTo>
                    <a:pt x="9366" y="4571"/>
                  </a:lnTo>
                  <a:lnTo>
                    <a:pt x="9522" y="4056"/>
                  </a:lnTo>
                  <a:lnTo>
                    <a:pt x="9746" y="4325"/>
                  </a:lnTo>
                  <a:lnTo>
                    <a:pt x="10262" y="4325"/>
                  </a:lnTo>
                  <a:lnTo>
                    <a:pt x="10598" y="4101"/>
                  </a:lnTo>
                  <a:lnTo>
                    <a:pt x="10889" y="4213"/>
                  </a:lnTo>
                  <a:lnTo>
                    <a:pt x="11068" y="3653"/>
                  </a:lnTo>
                  <a:lnTo>
                    <a:pt x="11606" y="3698"/>
                  </a:lnTo>
                  <a:lnTo>
                    <a:pt x="11852" y="3227"/>
                  </a:lnTo>
                  <a:lnTo>
                    <a:pt x="12301" y="3249"/>
                  </a:lnTo>
                  <a:lnTo>
                    <a:pt x="12345" y="3653"/>
                  </a:lnTo>
                  <a:lnTo>
                    <a:pt x="12301" y="4168"/>
                  </a:lnTo>
                  <a:lnTo>
                    <a:pt x="12345" y="4280"/>
                  </a:lnTo>
                  <a:lnTo>
                    <a:pt x="12547" y="4258"/>
                  </a:lnTo>
                  <a:lnTo>
                    <a:pt x="12883" y="3362"/>
                  </a:lnTo>
                  <a:lnTo>
                    <a:pt x="13129" y="3070"/>
                  </a:lnTo>
                  <a:lnTo>
                    <a:pt x="13466" y="3115"/>
                  </a:lnTo>
                  <a:lnTo>
                    <a:pt x="13555" y="3025"/>
                  </a:lnTo>
                  <a:lnTo>
                    <a:pt x="13443" y="2824"/>
                  </a:lnTo>
                  <a:lnTo>
                    <a:pt x="13466" y="2689"/>
                  </a:lnTo>
                  <a:lnTo>
                    <a:pt x="13622" y="2689"/>
                  </a:lnTo>
                  <a:cubicBezTo>
                    <a:pt x="13622" y="2689"/>
                    <a:pt x="14048" y="2510"/>
                    <a:pt x="14048" y="2510"/>
                  </a:cubicBezTo>
                  <a:lnTo>
                    <a:pt x="14003" y="2353"/>
                  </a:lnTo>
                  <a:lnTo>
                    <a:pt x="14070" y="2040"/>
                  </a:lnTo>
                  <a:lnTo>
                    <a:pt x="13734" y="1928"/>
                  </a:lnTo>
                  <a:lnTo>
                    <a:pt x="12838" y="1950"/>
                  </a:lnTo>
                  <a:lnTo>
                    <a:pt x="12009" y="1569"/>
                  </a:lnTo>
                  <a:lnTo>
                    <a:pt x="11225" y="1592"/>
                  </a:lnTo>
                  <a:lnTo>
                    <a:pt x="10799" y="1345"/>
                  </a:lnTo>
                  <a:lnTo>
                    <a:pt x="10396" y="1368"/>
                  </a:lnTo>
                  <a:lnTo>
                    <a:pt x="10082" y="919"/>
                  </a:lnTo>
                  <a:lnTo>
                    <a:pt x="9164" y="785"/>
                  </a:lnTo>
                  <a:lnTo>
                    <a:pt x="8200" y="852"/>
                  </a:lnTo>
                  <a:lnTo>
                    <a:pt x="7842" y="785"/>
                  </a:lnTo>
                  <a:lnTo>
                    <a:pt x="7506" y="359"/>
                  </a:lnTo>
                  <a:lnTo>
                    <a:pt x="7103"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2872125" y="1362075"/>
              <a:ext cx="613714" cy="643741"/>
            </a:xfrm>
            <a:custGeom>
              <a:avLst/>
              <a:gdLst/>
              <a:ahLst/>
              <a:cxnLst/>
              <a:rect l="l" t="t" r="r" b="b"/>
              <a:pathLst>
                <a:path w="13735" h="14407" extrusionOk="0">
                  <a:moveTo>
                    <a:pt x="9052" y="1"/>
                  </a:moveTo>
                  <a:lnTo>
                    <a:pt x="8469" y="381"/>
                  </a:lnTo>
                  <a:lnTo>
                    <a:pt x="8402" y="606"/>
                  </a:lnTo>
                  <a:cubicBezTo>
                    <a:pt x="8402" y="606"/>
                    <a:pt x="8021" y="785"/>
                    <a:pt x="7999" y="785"/>
                  </a:cubicBezTo>
                  <a:cubicBezTo>
                    <a:pt x="7976" y="718"/>
                    <a:pt x="7954" y="650"/>
                    <a:pt x="7954" y="583"/>
                  </a:cubicBezTo>
                  <a:lnTo>
                    <a:pt x="8111" y="404"/>
                  </a:lnTo>
                  <a:lnTo>
                    <a:pt x="8088" y="113"/>
                  </a:lnTo>
                  <a:lnTo>
                    <a:pt x="7775" y="113"/>
                  </a:lnTo>
                  <a:lnTo>
                    <a:pt x="7528" y="381"/>
                  </a:lnTo>
                  <a:lnTo>
                    <a:pt x="7102" y="404"/>
                  </a:lnTo>
                  <a:cubicBezTo>
                    <a:pt x="7080" y="404"/>
                    <a:pt x="6878" y="852"/>
                    <a:pt x="6878" y="852"/>
                  </a:cubicBezTo>
                  <a:lnTo>
                    <a:pt x="6318" y="1031"/>
                  </a:lnTo>
                  <a:lnTo>
                    <a:pt x="6184" y="1390"/>
                  </a:lnTo>
                  <a:lnTo>
                    <a:pt x="5557" y="1479"/>
                  </a:lnTo>
                  <a:lnTo>
                    <a:pt x="5557" y="2039"/>
                  </a:lnTo>
                  <a:lnTo>
                    <a:pt x="6027" y="2510"/>
                  </a:lnTo>
                  <a:lnTo>
                    <a:pt x="6251" y="2420"/>
                  </a:lnTo>
                  <a:lnTo>
                    <a:pt x="6318" y="2465"/>
                  </a:lnTo>
                  <a:lnTo>
                    <a:pt x="6184" y="2712"/>
                  </a:lnTo>
                  <a:lnTo>
                    <a:pt x="6139" y="3204"/>
                  </a:lnTo>
                  <a:lnTo>
                    <a:pt x="5893" y="2980"/>
                  </a:lnTo>
                  <a:lnTo>
                    <a:pt x="5893" y="2622"/>
                  </a:lnTo>
                  <a:lnTo>
                    <a:pt x="5557" y="2577"/>
                  </a:lnTo>
                  <a:lnTo>
                    <a:pt x="5512" y="2980"/>
                  </a:lnTo>
                  <a:lnTo>
                    <a:pt x="4862" y="2779"/>
                  </a:lnTo>
                  <a:lnTo>
                    <a:pt x="4369" y="3204"/>
                  </a:lnTo>
                  <a:lnTo>
                    <a:pt x="3943" y="3070"/>
                  </a:lnTo>
                  <a:lnTo>
                    <a:pt x="3652" y="3249"/>
                  </a:lnTo>
                  <a:lnTo>
                    <a:pt x="3047" y="3182"/>
                  </a:lnTo>
                  <a:lnTo>
                    <a:pt x="2823" y="2868"/>
                  </a:lnTo>
                  <a:lnTo>
                    <a:pt x="2711" y="3003"/>
                  </a:lnTo>
                  <a:lnTo>
                    <a:pt x="2510" y="3003"/>
                  </a:lnTo>
                  <a:lnTo>
                    <a:pt x="2308" y="3249"/>
                  </a:lnTo>
                  <a:lnTo>
                    <a:pt x="2039" y="3249"/>
                  </a:lnTo>
                  <a:lnTo>
                    <a:pt x="2241" y="3630"/>
                  </a:lnTo>
                  <a:lnTo>
                    <a:pt x="2196" y="3720"/>
                  </a:lnTo>
                  <a:lnTo>
                    <a:pt x="1815" y="3563"/>
                  </a:lnTo>
                  <a:lnTo>
                    <a:pt x="1546" y="4011"/>
                  </a:lnTo>
                  <a:lnTo>
                    <a:pt x="1210" y="3809"/>
                  </a:lnTo>
                  <a:lnTo>
                    <a:pt x="941" y="3809"/>
                  </a:lnTo>
                  <a:lnTo>
                    <a:pt x="695" y="4168"/>
                  </a:lnTo>
                  <a:cubicBezTo>
                    <a:pt x="695" y="4235"/>
                    <a:pt x="695" y="4325"/>
                    <a:pt x="695" y="4369"/>
                  </a:cubicBezTo>
                  <a:cubicBezTo>
                    <a:pt x="672" y="4392"/>
                    <a:pt x="807" y="4437"/>
                    <a:pt x="807" y="4437"/>
                  </a:cubicBezTo>
                  <a:lnTo>
                    <a:pt x="964" y="4235"/>
                  </a:lnTo>
                  <a:lnTo>
                    <a:pt x="1098" y="4392"/>
                  </a:lnTo>
                  <a:lnTo>
                    <a:pt x="807" y="4728"/>
                  </a:lnTo>
                  <a:lnTo>
                    <a:pt x="538" y="4571"/>
                  </a:lnTo>
                  <a:lnTo>
                    <a:pt x="202" y="4840"/>
                  </a:lnTo>
                  <a:lnTo>
                    <a:pt x="471" y="5310"/>
                  </a:lnTo>
                  <a:lnTo>
                    <a:pt x="0" y="5781"/>
                  </a:lnTo>
                  <a:lnTo>
                    <a:pt x="247" y="6162"/>
                  </a:lnTo>
                  <a:lnTo>
                    <a:pt x="381" y="5848"/>
                  </a:lnTo>
                  <a:lnTo>
                    <a:pt x="807" y="5826"/>
                  </a:lnTo>
                  <a:lnTo>
                    <a:pt x="1053" y="6117"/>
                  </a:lnTo>
                  <a:lnTo>
                    <a:pt x="807" y="6319"/>
                  </a:lnTo>
                  <a:lnTo>
                    <a:pt x="874" y="6543"/>
                  </a:lnTo>
                  <a:lnTo>
                    <a:pt x="986" y="6543"/>
                  </a:lnTo>
                  <a:lnTo>
                    <a:pt x="919" y="6924"/>
                  </a:lnTo>
                  <a:lnTo>
                    <a:pt x="1232" y="7282"/>
                  </a:lnTo>
                  <a:lnTo>
                    <a:pt x="1457" y="6856"/>
                  </a:lnTo>
                  <a:lnTo>
                    <a:pt x="1905" y="6834"/>
                  </a:lnTo>
                  <a:lnTo>
                    <a:pt x="2106" y="6520"/>
                  </a:lnTo>
                  <a:lnTo>
                    <a:pt x="2308" y="6655"/>
                  </a:lnTo>
                  <a:lnTo>
                    <a:pt x="2241" y="7058"/>
                  </a:lnTo>
                  <a:lnTo>
                    <a:pt x="1882" y="7058"/>
                  </a:lnTo>
                  <a:lnTo>
                    <a:pt x="1658" y="7394"/>
                  </a:lnTo>
                  <a:lnTo>
                    <a:pt x="1389" y="7439"/>
                  </a:lnTo>
                  <a:lnTo>
                    <a:pt x="1098" y="8245"/>
                  </a:lnTo>
                  <a:lnTo>
                    <a:pt x="1412" y="8850"/>
                  </a:lnTo>
                  <a:lnTo>
                    <a:pt x="1837" y="8447"/>
                  </a:lnTo>
                  <a:lnTo>
                    <a:pt x="1905" y="8492"/>
                  </a:lnTo>
                  <a:lnTo>
                    <a:pt x="2084" y="8402"/>
                  </a:lnTo>
                  <a:lnTo>
                    <a:pt x="2129" y="8089"/>
                  </a:lnTo>
                  <a:lnTo>
                    <a:pt x="2375" y="7909"/>
                  </a:lnTo>
                  <a:lnTo>
                    <a:pt x="2734" y="7999"/>
                  </a:lnTo>
                  <a:lnTo>
                    <a:pt x="2734" y="8357"/>
                  </a:lnTo>
                  <a:lnTo>
                    <a:pt x="2442" y="8671"/>
                  </a:lnTo>
                  <a:lnTo>
                    <a:pt x="2554" y="8985"/>
                  </a:lnTo>
                  <a:lnTo>
                    <a:pt x="2241" y="9074"/>
                  </a:lnTo>
                  <a:lnTo>
                    <a:pt x="2106" y="8895"/>
                  </a:lnTo>
                  <a:lnTo>
                    <a:pt x="2173" y="8626"/>
                  </a:lnTo>
                  <a:lnTo>
                    <a:pt x="2039" y="8649"/>
                  </a:lnTo>
                  <a:lnTo>
                    <a:pt x="1972" y="8985"/>
                  </a:lnTo>
                  <a:lnTo>
                    <a:pt x="1681" y="9209"/>
                  </a:lnTo>
                  <a:lnTo>
                    <a:pt x="2106" y="9478"/>
                  </a:lnTo>
                  <a:lnTo>
                    <a:pt x="2241" y="9881"/>
                  </a:lnTo>
                  <a:lnTo>
                    <a:pt x="2375" y="9903"/>
                  </a:lnTo>
                  <a:lnTo>
                    <a:pt x="3092" y="9478"/>
                  </a:lnTo>
                  <a:lnTo>
                    <a:pt x="3226" y="9724"/>
                  </a:lnTo>
                  <a:lnTo>
                    <a:pt x="2241" y="10374"/>
                  </a:lnTo>
                  <a:lnTo>
                    <a:pt x="2241" y="10688"/>
                  </a:lnTo>
                  <a:cubicBezTo>
                    <a:pt x="2241" y="10710"/>
                    <a:pt x="2532" y="10822"/>
                    <a:pt x="2532" y="10822"/>
                  </a:cubicBezTo>
                  <a:lnTo>
                    <a:pt x="2913" y="10553"/>
                  </a:lnTo>
                  <a:lnTo>
                    <a:pt x="3226" y="10822"/>
                  </a:lnTo>
                  <a:lnTo>
                    <a:pt x="2129" y="11449"/>
                  </a:lnTo>
                  <a:lnTo>
                    <a:pt x="2308" y="11785"/>
                  </a:lnTo>
                  <a:lnTo>
                    <a:pt x="2241" y="11965"/>
                  </a:lnTo>
                  <a:lnTo>
                    <a:pt x="1882" y="11875"/>
                  </a:lnTo>
                  <a:lnTo>
                    <a:pt x="1837" y="13286"/>
                  </a:lnTo>
                  <a:lnTo>
                    <a:pt x="1994" y="13600"/>
                  </a:lnTo>
                  <a:lnTo>
                    <a:pt x="2241" y="13309"/>
                  </a:lnTo>
                  <a:lnTo>
                    <a:pt x="2622" y="13130"/>
                  </a:lnTo>
                  <a:lnTo>
                    <a:pt x="2890" y="12883"/>
                  </a:lnTo>
                  <a:lnTo>
                    <a:pt x="3204" y="12704"/>
                  </a:lnTo>
                  <a:lnTo>
                    <a:pt x="3204" y="12458"/>
                  </a:lnTo>
                  <a:lnTo>
                    <a:pt x="3809" y="12413"/>
                  </a:lnTo>
                  <a:lnTo>
                    <a:pt x="4167" y="12121"/>
                  </a:lnTo>
                  <a:lnTo>
                    <a:pt x="4526" y="12301"/>
                  </a:lnTo>
                  <a:lnTo>
                    <a:pt x="4996" y="12189"/>
                  </a:lnTo>
                  <a:lnTo>
                    <a:pt x="5198" y="11808"/>
                  </a:lnTo>
                  <a:lnTo>
                    <a:pt x="5669" y="11830"/>
                  </a:lnTo>
                  <a:cubicBezTo>
                    <a:pt x="5669" y="11830"/>
                    <a:pt x="5669" y="12323"/>
                    <a:pt x="5669" y="12323"/>
                  </a:cubicBezTo>
                  <a:lnTo>
                    <a:pt x="5870" y="12413"/>
                  </a:lnTo>
                  <a:lnTo>
                    <a:pt x="6274" y="12368"/>
                  </a:lnTo>
                  <a:lnTo>
                    <a:pt x="6341" y="12726"/>
                  </a:lnTo>
                  <a:lnTo>
                    <a:pt x="6229" y="12950"/>
                  </a:lnTo>
                  <a:lnTo>
                    <a:pt x="5758" y="13174"/>
                  </a:lnTo>
                  <a:lnTo>
                    <a:pt x="5579" y="13488"/>
                  </a:lnTo>
                  <a:lnTo>
                    <a:pt x="5669" y="13824"/>
                  </a:lnTo>
                  <a:lnTo>
                    <a:pt x="5736" y="14272"/>
                  </a:lnTo>
                  <a:lnTo>
                    <a:pt x="6161" y="14384"/>
                  </a:lnTo>
                  <a:lnTo>
                    <a:pt x="6654" y="14138"/>
                  </a:lnTo>
                  <a:lnTo>
                    <a:pt x="6722" y="13869"/>
                  </a:lnTo>
                  <a:lnTo>
                    <a:pt x="6811" y="13936"/>
                  </a:lnTo>
                  <a:lnTo>
                    <a:pt x="6901" y="13914"/>
                  </a:lnTo>
                  <a:lnTo>
                    <a:pt x="6946" y="13757"/>
                  </a:lnTo>
                  <a:lnTo>
                    <a:pt x="7102" y="13600"/>
                  </a:lnTo>
                  <a:lnTo>
                    <a:pt x="7237" y="13757"/>
                  </a:lnTo>
                  <a:lnTo>
                    <a:pt x="7237" y="14026"/>
                  </a:lnTo>
                  <a:lnTo>
                    <a:pt x="7528" y="14026"/>
                  </a:lnTo>
                  <a:lnTo>
                    <a:pt x="8178" y="13712"/>
                  </a:lnTo>
                  <a:lnTo>
                    <a:pt x="8760" y="13936"/>
                  </a:lnTo>
                  <a:lnTo>
                    <a:pt x="8716" y="14317"/>
                  </a:lnTo>
                  <a:lnTo>
                    <a:pt x="9231" y="14295"/>
                  </a:lnTo>
                  <a:lnTo>
                    <a:pt x="9455" y="14093"/>
                  </a:lnTo>
                  <a:lnTo>
                    <a:pt x="9634" y="14160"/>
                  </a:lnTo>
                  <a:lnTo>
                    <a:pt x="9634" y="14407"/>
                  </a:lnTo>
                  <a:cubicBezTo>
                    <a:pt x="9634" y="14407"/>
                    <a:pt x="10037" y="14295"/>
                    <a:pt x="10060" y="14295"/>
                  </a:cubicBezTo>
                  <a:lnTo>
                    <a:pt x="10463" y="14362"/>
                  </a:lnTo>
                  <a:lnTo>
                    <a:pt x="10777" y="14048"/>
                  </a:lnTo>
                  <a:lnTo>
                    <a:pt x="11068" y="14048"/>
                  </a:lnTo>
                  <a:lnTo>
                    <a:pt x="11068" y="13354"/>
                  </a:lnTo>
                  <a:lnTo>
                    <a:pt x="11561" y="13376"/>
                  </a:lnTo>
                  <a:lnTo>
                    <a:pt x="11807" y="13555"/>
                  </a:lnTo>
                  <a:lnTo>
                    <a:pt x="12166" y="13443"/>
                  </a:lnTo>
                  <a:lnTo>
                    <a:pt x="12188" y="13443"/>
                  </a:lnTo>
                  <a:lnTo>
                    <a:pt x="12368" y="12928"/>
                  </a:lnTo>
                  <a:lnTo>
                    <a:pt x="12031" y="12659"/>
                  </a:lnTo>
                  <a:lnTo>
                    <a:pt x="12592" y="12077"/>
                  </a:lnTo>
                  <a:lnTo>
                    <a:pt x="13017" y="11606"/>
                  </a:lnTo>
                  <a:lnTo>
                    <a:pt x="13398" y="11629"/>
                  </a:lnTo>
                  <a:lnTo>
                    <a:pt x="13645" y="11360"/>
                  </a:lnTo>
                  <a:lnTo>
                    <a:pt x="13734" y="10777"/>
                  </a:lnTo>
                  <a:lnTo>
                    <a:pt x="13376" y="10732"/>
                  </a:lnTo>
                  <a:lnTo>
                    <a:pt x="13219" y="10262"/>
                  </a:lnTo>
                  <a:lnTo>
                    <a:pt x="13443" y="10105"/>
                  </a:lnTo>
                  <a:lnTo>
                    <a:pt x="13219" y="9657"/>
                  </a:lnTo>
                  <a:lnTo>
                    <a:pt x="12704" y="9366"/>
                  </a:lnTo>
                  <a:lnTo>
                    <a:pt x="12390" y="9724"/>
                  </a:lnTo>
                  <a:lnTo>
                    <a:pt x="11875" y="9433"/>
                  </a:lnTo>
                  <a:lnTo>
                    <a:pt x="12166" y="9007"/>
                  </a:lnTo>
                  <a:lnTo>
                    <a:pt x="12009" y="8761"/>
                  </a:lnTo>
                  <a:lnTo>
                    <a:pt x="12435" y="8425"/>
                  </a:lnTo>
                  <a:lnTo>
                    <a:pt x="12143" y="8178"/>
                  </a:lnTo>
                  <a:lnTo>
                    <a:pt x="12502" y="7775"/>
                  </a:lnTo>
                  <a:lnTo>
                    <a:pt x="12838" y="7775"/>
                  </a:lnTo>
                  <a:lnTo>
                    <a:pt x="13219" y="7237"/>
                  </a:lnTo>
                  <a:lnTo>
                    <a:pt x="13174" y="6879"/>
                  </a:lnTo>
                  <a:lnTo>
                    <a:pt x="13421" y="6476"/>
                  </a:lnTo>
                  <a:lnTo>
                    <a:pt x="13488" y="6117"/>
                  </a:lnTo>
                  <a:lnTo>
                    <a:pt x="13017" y="6027"/>
                  </a:lnTo>
                  <a:lnTo>
                    <a:pt x="12838" y="5736"/>
                  </a:lnTo>
                  <a:cubicBezTo>
                    <a:pt x="12771" y="5781"/>
                    <a:pt x="12704" y="5848"/>
                    <a:pt x="12636" y="5915"/>
                  </a:cubicBezTo>
                  <a:cubicBezTo>
                    <a:pt x="12592" y="5871"/>
                    <a:pt x="12547" y="5803"/>
                    <a:pt x="12502" y="5759"/>
                  </a:cubicBezTo>
                  <a:lnTo>
                    <a:pt x="12771" y="5288"/>
                  </a:lnTo>
                  <a:lnTo>
                    <a:pt x="13353" y="5176"/>
                  </a:lnTo>
                  <a:lnTo>
                    <a:pt x="13622" y="4862"/>
                  </a:lnTo>
                  <a:lnTo>
                    <a:pt x="13331" y="4459"/>
                  </a:lnTo>
                  <a:lnTo>
                    <a:pt x="12905" y="4930"/>
                  </a:lnTo>
                  <a:lnTo>
                    <a:pt x="12748" y="4930"/>
                  </a:lnTo>
                  <a:lnTo>
                    <a:pt x="12748" y="4392"/>
                  </a:lnTo>
                  <a:lnTo>
                    <a:pt x="12166" y="4190"/>
                  </a:lnTo>
                  <a:lnTo>
                    <a:pt x="12166" y="3697"/>
                  </a:lnTo>
                  <a:lnTo>
                    <a:pt x="11875" y="3541"/>
                  </a:lnTo>
                  <a:lnTo>
                    <a:pt x="11785" y="2801"/>
                  </a:lnTo>
                  <a:lnTo>
                    <a:pt x="12412" y="2241"/>
                  </a:lnTo>
                  <a:lnTo>
                    <a:pt x="12435" y="1838"/>
                  </a:lnTo>
                  <a:lnTo>
                    <a:pt x="12345" y="1681"/>
                  </a:lnTo>
                  <a:lnTo>
                    <a:pt x="11382" y="1703"/>
                  </a:lnTo>
                  <a:lnTo>
                    <a:pt x="10799" y="1143"/>
                  </a:lnTo>
                  <a:lnTo>
                    <a:pt x="10799" y="830"/>
                  </a:lnTo>
                  <a:lnTo>
                    <a:pt x="10194" y="471"/>
                  </a:lnTo>
                  <a:lnTo>
                    <a:pt x="9477" y="538"/>
                  </a:lnTo>
                  <a:lnTo>
                    <a:pt x="9253" y="314"/>
                  </a:lnTo>
                  <a:lnTo>
                    <a:pt x="9096" y="314"/>
                  </a:lnTo>
                  <a:lnTo>
                    <a:pt x="9052" y="225"/>
                  </a:lnTo>
                  <a:lnTo>
                    <a:pt x="9164" y="68"/>
                  </a:lnTo>
                  <a:lnTo>
                    <a:pt x="9052"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5203655" y="1663413"/>
              <a:ext cx="752855" cy="779888"/>
            </a:xfrm>
            <a:custGeom>
              <a:avLst/>
              <a:gdLst/>
              <a:ahLst/>
              <a:cxnLst/>
              <a:rect l="l" t="t" r="r" b="b"/>
              <a:pathLst>
                <a:path w="16849" h="17454" extrusionOk="0">
                  <a:moveTo>
                    <a:pt x="2622" y="0"/>
                  </a:moveTo>
                  <a:lnTo>
                    <a:pt x="2062" y="23"/>
                  </a:lnTo>
                  <a:lnTo>
                    <a:pt x="1994" y="516"/>
                  </a:lnTo>
                  <a:lnTo>
                    <a:pt x="2017" y="897"/>
                  </a:lnTo>
                  <a:lnTo>
                    <a:pt x="2241" y="1188"/>
                  </a:lnTo>
                  <a:lnTo>
                    <a:pt x="2420" y="1927"/>
                  </a:lnTo>
                  <a:lnTo>
                    <a:pt x="2510" y="1927"/>
                  </a:lnTo>
                  <a:lnTo>
                    <a:pt x="2756" y="1815"/>
                  </a:lnTo>
                  <a:lnTo>
                    <a:pt x="2779" y="2308"/>
                  </a:lnTo>
                  <a:lnTo>
                    <a:pt x="2375" y="2868"/>
                  </a:lnTo>
                  <a:lnTo>
                    <a:pt x="2711" y="3428"/>
                  </a:lnTo>
                  <a:lnTo>
                    <a:pt x="2779" y="4168"/>
                  </a:lnTo>
                  <a:lnTo>
                    <a:pt x="2577" y="4907"/>
                  </a:lnTo>
                  <a:lnTo>
                    <a:pt x="2510" y="6229"/>
                  </a:lnTo>
                  <a:lnTo>
                    <a:pt x="2039" y="6565"/>
                  </a:lnTo>
                  <a:lnTo>
                    <a:pt x="2106" y="7259"/>
                  </a:lnTo>
                  <a:lnTo>
                    <a:pt x="1502" y="7797"/>
                  </a:lnTo>
                  <a:lnTo>
                    <a:pt x="1367" y="7932"/>
                  </a:lnTo>
                  <a:lnTo>
                    <a:pt x="1434" y="8021"/>
                  </a:lnTo>
                  <a:lnTo>
                    <a:pt x="1389" y="8178"/>
                  </a:lnTo>
                  <a:lnTo>
                    <a:pt x="1098" y="8133"/>
                  </a:lnTo>
                  <a:lnTo>
                    <a:pt x="561" y="8783"/>
                  </a:lnTo>
                  <a:lnTo>
                    <a:pt x="897" y="9410"/>
                  </a:lnTo>
                  <a:lnTo>
                    <a:pt x="1031" y="9410"/>
                  </a:lnTo>
                  <a:lnTo>
                    <a:pt x="1165" y="9276"/>
                  </a:lnTo>
                  <a:lnTo>
                    <a:pt x="1300" y="9298"/>
                  </a:lnTo>
                  <a:lnTo>
                    <a:pt x="1233" y="9433"/>
                  </a:lnTo>
                  <a:lnTo>
                    <a:pt x="1165" y="9724"/>
                  </a:lnTo>
                  <a:lnTo>
                    <a:pt x="740" y="9970"/>
                  </a:lnTo>
                  <a:lnTo>
                    <a:pt x="897" y="10329"/>
                  </a:lnTo>
                  <a:lnTo>
                    <a:pt x="762" y="10934"/>
                  </a:lnTo>
                  <a:lnTo>
                    <a:pt x="1165" y="11673"/>
                  </a:lnTo>
                  <a:lnTo>
                    <a:pt x="695" y="12188"/>
                  </a:lnTo>
                  <a:lnTo>
                    <a:pt x="673" y="12569"/>
                  </a:lnTo>
                  <a:lnTo>
                    <a:pt x="247" y="12838"/>
                  </a:lnTo>
                  <a:lnTo>
                    <a:pt x="157" y="13219"/>
                  </a:lnTo>
                  <a:lnTo>
                    <a:pt x="561" y="13533"/>
                  </a:lnTo>
                  <a:lnTo>
                    <a:pt x="740" y="13958"/>
                  </a:lnTo>
                  <a:lnTo>
                    <a:pt x="359" y="14519"/>
                  </a:lnTo>
                  <a:lnTo>
                    <a:pt x="605" y="14832"/>
                  </a:lnTo>
                  <a:lnTo>
                    <a:pt x="561" y="15325"/>
                  </a:lnTo>
                  <a:lnTo>
                    <a:pt x="135" y="15572"/>
                  </a:lnTo>
                  <a:lnTo>
                    <a:pt x="0" y="15840"/>
                  </a:lnTo>
                  <a:lnTo>
                    <a:pt x="90" y="15840"/>
                  </a:lnTo>
                  <a:lnTo>
                    <a:pt x="471" y="15885"/>
                  </a:lnTo>
                  <a:lnTo>
                    <a:pt x="717" y="16132"/>
                  </a:lnTo>
                  <a:lnTo>
                    <a:pt x="583" y="16423"/>
                  </a:lnTo>
                  <a:lnTo>
                    <a:pt x="740" y="16445"/>
                  </a:lnTo>
                  <a:lnTo>
                    <a:pt x="1098" y="16737"/>
                  </a:lnTo>
                  <a:lnTo>
                    <a:pt x="1434" y="16602"/>
                  </a:lnTo>
                  <a:lnTo>
                    <a:pt x="1703" y="17050"/>
                  </a:lnTo>
                  <a:lnTo>
                    <a:pt x="1927" y="17229"/>
                  </a:lnTo>
                  <a:lnTo>
                    <a:pt x="1905" y="17454"/>
                  </a:lnTo>
                  <a:lnTo>
                    <a:pt x="1972" y="17454"/>
                  </a:lnTo>
                  <a:lnTo>
                    <a:pt x="2039" y="17162"/>
                  </a:lnTo>
                  <a:lnTo>
                    <a:pt x="2510" y="16490"/>
                  </a:lnTo>
                  <a:lnTo>
                    <a:pt x="2980" y="16356"/>
                  </a:lnTo>
                  <a:lnTo>
                    <a:pt x="3249" y="16401"/>
                  </a:lnTo>
                  <a:lnTo>
                    <a:pt x="3204" y="16557"/>
                  </a:lnTo>
                  <a:lnTo>
                    <a:pt x="3025" y="16580"/>
                  </a:lnTo>
                  <a:lnTo>
                    <a:pt x="2555" y="16781"/>
                  </a:lnTo>
                  <a:lnTo>
                    <a:pt x="2644" y="17005"/>
                  </a:lnTo>
                  <a:lnTo>
                    <a:pt x="3249" y="16714"/>
                  </a:lnTo>
                  <a:lnTo>
                    <a:pt x="3316" y="16490"/>
                  </a:lnTo>
                  <a:lnTo>
                    <a:pt x="3473" y="16176"/>
                  </a:lnTo>
                  <a:lnTo>
                    <a:pt x="4078" y="15908"/>
                  </a:lnTo>
                  <a:lnTo>
                    <a:pt x="4257" y="15594"/>
                  </a:lnTo>
                  <a:lnTo>
                    <a:pt x="3921" y="15639"/>
                  </a:lnTo>
                  <a:lnTo>
                    <a:pt x="3630" y="15280"/>
                  </a:lnTo>
                  <a:lnTo>
                    <a:pt x="3630" y="15123"/>
                  </a:lnTo>
                  <a:lnTo>
                    <a:pt x="3339" y="15056"/>
                  </a:lnTo>
                  <a:lnTo>
                    <a:pt x="3271" y="15146"/>
                  </a:lnTo>
                  <a:lnTo>
                    <a:pt x="3383" y="15415"/>
                  </a:lnTo>
                  <a:lnTo>
                    <a:pt x="2980" y="15123"/>
                  </a:lnTo>
                  <a:lnTo>
                    <a:pt x="3294" y="14720"/>
                  </a:lnTo>
                  <a:lnTo>
                    <a:pt x="3697" y="14451"/>
                  </a:lnTo>
                  <a:lnTo>
                    <a:pt x="3921" y="14003"/>
                  </a:lnTo>
                  <a:lnTo>
                    <a:pt x="4145" y="13757"/>
                  </a:lnTo>
                  <a:lnTo>
                    <a:pt x="4750" y="13107"/>
                  </a:lnTo>
                  <a:lnTo>
                    <a:pt x="5490" y="13040"/>
                  </a:lnTo>
                  <a:lnTo>
                    <a:pt x="6005" y="12592"/>
                  </a:lnTo>
                  <a:lnTo>
                    <a:pt x="6632" y="12569"/>
                  </a:lnTo>
                  <a:lnTo>
                    <a:pt x="7416" y="12054"/>
                  </a:lnTo>
                  <a:lnTo>
                    <a:pt x="8088" y="12009"/>
                  </a:lnTo>
                  <a:lnTo>
                    <a:pt x="8559" y="11830"/>
                  </a:lnTo>
                  <a:lnTo>
                    <a:pt x="9052" y="11651"/>
                  </a:lnTo>
                  <a:lnTo>
                    <a:pt x="9679" y="11359"/>
                  </a:lnTo>
                  <a:lnTo>
                    <a:pt x="10284" y="11315"/>
                  </a:lnTo>
                  <a:lnTo>
                    <a:pt x="10889" y="10911"/>
                  </a:lnTo>
                  <a:lnTo>
                    <a:pt x="10911" y="10598"/>
                  </a:lnTo>
                  <a:lnTo>
                    <a:pt x="11203" y="10060"/>
                  </a:lnTo>
                  <a:lnTo>
                    <a:pt x="11539" y="9746"/>
                  </a:lnTo>
                  <a:lnTo>
                    <a:pt x="12099" y="9567"/>
                  </a:lnTo>
                  <a:lnTo>
                    <a:pt x="12771" y="8850"/>
                  </a:lnTo>
                  <a:lnTo>
                    <a:pt x="14272" y="8223"/>
                  </a:lnTo>
                  <a:lnTo>
                    <a:pt x="14787" y="7663"/>
                  </a:lnTo>
                  <a:lnTo>
                    <a:pt x="15706" y="7103"/>
                  </a:lnTo>
                  <a:lnTo>
                    <a:pt x="15818" y="6610"/>
                  </a:lnTo>
                  <a:lnTo>
                    <a:pt x="16333" y="6408"/>
                  </a:lnTo>
                  <a:lnTo>
                    <a:pt x="16490" y="5602"/>
                  </a:lnTo>
                  <a:lnTo>
                    <a:pt x="16288" y="5288"/>
                  </a:lnTo>
                  <a:lnTo>
                    <a:pt x="16378" y="4974"/>
                  </a:lnTo>
                  <a:lnTo>
                    <a:pt x="16176" y="4638"/>
                  </a:lnTo>
                  <a:lnTo>
                    <a:pt x="15930" y="4638"/>
                  </a:lnTo>
                  <a:lnTo>
                    <a:pt x="15684" y="4011"/>
                  </a:lnTo>
                  <a:lnTo>
                    <a:pt x="15952" y="3563"/>
                  </a:lnTo>
                  <a:lnTo>
                    <a:pt x="16333" y="3832"/>
                  </a:lnTo>
                  <a:lnTo>
                    <a:pt x="16647" y="3652"/>
                  </a:lnTo>
                  <a:lnTo>
                    <a:pt x="16849" y="3025"/>
                  </a:lnTo>
                  <a:lnTo>
                    <a:pt x="16490" y="3070"/>
                  </a:lnTo>
                  <a:cubicBezTo>
                    <a:pt x="16423" y="3025"/>
                    <a:pt x="16356" y="2958"/>
                    <a:pt x="16288" y="2891"/>
                  </a:cubicBezTo>
                  <a:lnTo>
                    <a:pt x="16042" y="3003"/>
                  </a:lnTo>
                  <a:lnTo>
                    <a:pt x="15908" y="2756"/>
                  </a:lnTo>
                  <a:lnTo>
                    <a:pt x="15997" y="2622"/>
                  </a:lnTo>
                  <a:lnTo>
                    <a:pt x="15997" y="2330"/>
                  </a:lnTo>
                  <a:cubicBezTo>
                    <a:pt x="15997" y="2330"/>
                    <a:pt x="15572" y="2353"/>
                    <a:pt x="15549" y="2375"/>
                  </a:cubicBezTo>
                  <a:cubicBezTo>
                    <a:pt x="15549" y="2375"/>
                    <a:pt x="15392" y="2487"/>
                    <a:pt x="15392" y="2487"/>
                  </a:cubicBezTo>
                  <a:lnTo>
                    <a:pt x="15168" y="2196"/>
                  </a:lnTo>
                  <a:lnTo>
                    <a:pt x="14496" y="2196"/>
                  </a:lnTo>
                  <a:lnTo>
                    <a:pt x="14003" y="2375"/>
                  </a:lnTo>
                  <a:lnTo>
                    <a:pt x="13757" y="2599"/>
                  </a:lnTo>
                  <a:lnTo>
                    <a:pt x="13331" y="2577"/>
                  </a:lnTo>
                  <a:lnTo>
                    <a:pt x="13107" y="2779"/>
                  </a:lnTo>
                  <a:lnTo>
                    <a:pt x="13107" y="3204"/>
                  </a:lnTo>
                  <a:lnTo>
                    <a:pt x="12883" y="3159"/>
                  </a:lnTo>
                  <a:lnTo>
                    <a:pt x="12592" y="3137"/>
                  </a:lnTo>
                  <a:lnTo>
                    <a:pt x="12390" y="3316"/>
                  </a:lnTo>
                  <a:lnTo>
                    <a:pt x="11897" y="3047"/>
                  </a:lnTo>
                  <a:lnTo>
                    <a:pt x="11561" y="2935"/>
                  </a:lnTo>
                  <a:lnTo>
                    <a:pt x="10956" y="2689"/>
                  </a:lnTo>
                  <a:lnTo>
                    <a:pt x="10486" y="2913"/>
                  </a:lnTo>
                  <a:lnTo>
                    <a:pt x="9970" y="3025"/>
                  </a:lnTo>
                  <a:lnTo>
                    <a:pt x="9814" y="3316"/>
                  </a:lnTo>
                  <a:lnTo>
                    <a:pt x="9433" y="3339"/>
                  </a:lnTo>
                  <a:lnTo>
                    <a:pt x="9231" y="2980"/>
                  </a:lnTo>
                  <a:lnTo>
                    <a:pt x="9164" y="2734"/>
                  </a:lnTo>
                  <a:lnTo>
                    <a:pt x="8447" y="2465"/>
                  </a:lnTo>
                  <a:lnTo>
                    <a:pt x="7887" y="2442"/>
                  </a:lnTo>
                  <a:lnTo>
                    <a:pt x="7147" y="2734"/>
                  </a:lnTo>
                  <a:lnTo>
                    <a:pt x="6901" y="2958"/>
                  </a:lnTo>
                  <a:lnTo>
                    <a:pt x="6543" y="2891"/>
                  </a:lnTo>
                  <a:lnTo>
                    <a:pt x="6386" y="2554"/>
                  </a:lnTo>
                  <a:lnTo>
                    <a:pt x="6587" y="2308"/>
                  </a:lnTo>
                  <a:lnTo>
                    <a:pt x="6318" y="2106"/>
                  </a:lnTo>
                  <a:lnTo>
                    <a:pt x="6341" y="1658"/>
                  </a:lnTo>
                  <a:lnTo>
                    <a:pt x="5714" y="897"/>
                  </a:lnTo>
                  <a:lnTo>
                    <a:pt x="4705" y="1098"/>
                  </a:lnTo>
                  <a:lnTo>
                    <a:pt x="4683" y="717"/>
                  </a:lnTo>
                  <a:lnTo>
                    <a:pt x="3451" y="381"/>
                  </a:lnTo>
                  <a:lnTo>
                    <a:pt x="3271" y="247"/>
                  </a:lnTo>
                  <a:lnTo>
                    <a:pt x="2935" y="269"/>
                  </a:lnTo>
                  <a:lnTo>
                    <a:pt x="2622" y="0"/>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5498961" y="2884717"/>
              <a:ext cx="104155" cy="96157"/>
            </a:xfrm>
            <a:custGeom>
              <a:avLst/>
              <a:gdLst/>
              <a:ahLst/>
              <a:cxnLst/>
              <a:rect l="l" t="t" r="r" b="b"/>
              <a:pathLst>
                <a:path w="2331" h="2152" extrusionOk="0">
                  <a:moveTo>
                    <a:pt x="1502" y="1"/>
                  </a:moveTo>
                  <a:lnTo>
                    <a:pt x="1300" y="135"/>
                  </a:lnTo>
                  <a:lnTo>
                    <a:pt x="1009" y="203"/>
                  </a:lnTo>
                  <a:lnTo>
                    <a:pt x="807" y="180"/>
                  </a:lnTo>
                  <a:lnTo>
                    <a:pt x="762" y="315"/>
                  </a:lnTo>
                  <a:lnTo>
                    <a:pt x="628" y="539"/>
                  </a:lnTo>
                  <a:lnTo>
                    <a:pt x="449" y="561"/>
                  </a:lnTo>
                  <a:lnTo>
                    <a:pt x="494" y="673"/>
                  </a:lnTo>
                  <a:lnTo>
                    <a:pt x="404" y="897"/>
                  </a:lnTo>
                  <a:lnTo>
                    <a:pt x="606" y="1009"/>
                  </a:lnTo>
                  <a:lnTo>
                    <a:pt x="516" y="1166"/>
                  </a:lnTo>
                  <a:lnTo>
                    <a:pt x="158" y="1144"/>
                  </a:lnTo>
                  <a:lnTo>
                    <a:pt x="158" y="1524"/>
                  </a:lnTo>
                  <a:cubicBezTo>
                    <a:pt x="90" y="1569"/>
                    <a:pt x="46" y="1636"/>
                    <a:pt x="1" y="1704"/>
                  </a:cubicBezTo>
                  <a:lnTo>
                    <a:pt x="23" y="1838"/>
                  </a:lnTo>
                  <a:lnTo>
                    <a:pt x="158" y="1838"/>
                  </a:lnTo>
                  <a:lnTo>
                    <a:pt x="292" y="2062"/>
                  </a:lnTo>
                  <a:lnTo>
                    <a:pt x="382" y="1928"/>
                  </a:lnTo>
                  <a:lnTo>
                    <a:pt x="337" y="1883"/>
                  </a:lnTo>
                  <a:lnTo>
                    <a:pt x="337" y="1771"/>
                  </a:lnTo>
                  <a:lnTo>
                    <a:pt x="471" y="1771"/>
                  </a:lnTo>
                  <a:lnTo>
                    <a:pt x="673" y="1905"/>
                  </a:lnTo>
                  <a:lnTo>
                    <a:pt x="762" y="1793"/>
                  </a:lnTo>
                  <a:cubicBezTo>
                    <a:pt x="785" y="1838"/>
                    <a:pt x="807" y="1861"/>
                    <a:pt x="852" y="1883"/>
                  </a:cubicBezTo>
                  <a:lnTo>
                    <a:pt x="897" y="2152"/>
                  </a:lnTo>
                  <a:lnTo>
                    <a:pt x="1009" y="2085"/>
                  </a:lnTo>
                  <a:lnTo>
                    <a:pt x="1188" y="2107"/>
                  </a:lnTo>
                  <a:lnTo>
                    <a:pt x="1255" y="1681"/>
                  </a:lnTo>
                  <a:lnTo>
                    <a:pt x="1300" y="1592"/>
                  </a:lnTo>
                  <a:lnTo>
                    <a:pt x="1860" y="1256"/>
                  </a:lnTo>
                  <a:lnTo>
                    <a:pt x="1860" y="875"/>
                  </a:lnTo>
                  <a:lnTo>
                    <a:pt x="2017" y="852"/>
                  </a:lnTo>
                  <a:lnTo>
                    <a:pt x="2107" y="920"/>
                  </a:lnTo>
                  <a:lnTo>
                    <a:pt x="2196" y="942"/>
                  </a:lnTo>
                  <a:lnTo>
                    <a:pt x="2241" y="830"/>
                  </a:lnTo>
                  <a:lnTo>
                    <a:pt x="2084" y="808"/>
                  </a:lnTo>
                  <a:lnTo>
                    <a:pt x="2084" y="695"/>
                  </a:lnTo>
                  <a:lnTo>
                    <a:pt x="2152" y="628"/>
                  </a:lnTo>
                  <a:lnTo>
                    <a:pt x="2129" y="583"/>
                  </a:lnTo>
                  <a:lnTo>
                    <a:pt x="2174" y="449"/>
                  </a:lnTo>
                  <a:lnTo>
                    <a:pt x="2331" y="404"/>
                  </a:lnTo>
                  <a:lnTo>
                    <a:pt x="2331" y="337"/>
                  </a:lnTo>
                  <a:lnTo>
                    <a:pt x="2152" y="337"/>
                  </a:lnTo>
                  <a:lnTo>
                    <a:pt x="2152" y="225"/>
                  </a:lnTo>
                  <a:lnTo>
                    <a:pt x="2308" y="113"/>
                  </a:lnTo>
                  <a:lnTo>
                    <a:pt x="2152" y="113"/>
                  </a:lnTo>
                  <a:lnTo>
                    <a:pt x="2129" y="1"/>
                  </a:lnTo>
                  <a:cubicBezTo>
                    <a:pt x="2084" y="23"/>
                    <a:pt x="2040" y="46"/>
                    <a:pt x="2017" y="46"/>
                  </a:cubicBezTo>
                  <a:lnTo>
                    <a:pt x="1502"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5927421" y="2834673"/>
              <a:ext cx="20062" cy="24084"/>
            </a:xfrm>
            <a:custGeom>
              <a:avLst/>
              <a:gdLst/>
              <a:ahLst/>
              <a:cxnLst/>
              <a:rect l="l" t="t" r="r" b="b"/>
              <a:pathLst>
                <a:path w="449" h="539" extrusionOk="0">
                  <a:moveTo>
                    <a:pt x="292" y="1"/>
                  </a:moveTo>
                  <a:lnTo>
                    <a:pt x="247" y="158"/>
                  </a:lnTo>
                  <a:lnTo>
                    <a:pt x="1" y="359"/>
                  </a:lnTo>
                  <a:lnTo>
                    <a:pt x="68" y="426"/>
                  </a:lnTo>
                  <a:lnTo>
                    <a:pt x="180" y="382"/>
                  </a:lnTo>
                  <a:lnTo>
                    <a:pt x="359" y="538"/>
                  </a:lnTo>
                  <a:lnTo>
                    <a:pt x="382" y="449"/>
                  </a:lnTo>
                  <a:lnTo>
                    <a:pt x="337" y="337"/>
                  </a:lnTo>
                  <a:cubicBezTo>
                    <a:pt x="337" y="337"/>
                    <a:pt x="315" y="158"/>
                    <a:pt x="337" y="158"/>
                  </a:cubicBezTo>
                  <a:cubicBezTo>
                    <a:pt x="359" y="158"/>
                    <a:pt x="404" y="158"/>
                    <a:pt x="427" y="135"/>
                  </a:cubicBezTo>
                  <a:lnTo>
                    <a:pt x="449" y="46"/>
                  </a:lnTo>
                  <a:cubicBezTo>
                    <a:pt x="404" y="46"/>
                    <a:pt x="337" y="23"/>
                    <a:pt x="292" y="1"/>
                  </a:cubicBez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5770273" y="2570377"/>
              <a:ext cx="291375" cy="238336"/>
            </a:xfrm>
            <a:custGeom>
              <a:avLst/>
              <a:gdLst/>
              <a:ahLst/>
              <a:cxnLst/>
              <a:rect l="l" t="t" r="r" b="b"/>
              <a:pathLst>
                <a:path w="6521" h="5334" extrusionOk="0">
                  <a:moveTo>
                    <a:pt x="4817" y="1"/>
                  </a:moveTo>
                  <a:lnTo>
                    <a:pt x="4212" y="315"/>
                  </a:lnTo>
                  <a:lnTo>
                    <a:pt x="4078" y="247"/>
                  </a:lnTo>
                  <a:lnTo>
                    <a:pt x="3787" y="471"/>
                  </a:lnTo>
                  <a:lnTo>
                    <a:pt x="3495" y="427"/>
                  </a:lnTo>
                  <a:lnTo>
                    <a:pt x="2868" y="964"/>
                  </a:lnTo>
                  <a:lnTo>
                    <a:pt x="2353" y="964"/>
                  </a:lnTo>
                  <a:cubicBezTo>
                    <a:pt x="2353" y="964"/>
                    <a:pt x="2129" y="1256"/>
                    <a:pt x="2106" y="1278"/>
                  </a:cubicBezTo>
                  <a:cubicBezTo>
                    <a:pt x="2106" y="1278"/>
                    <a:pt x="2084" y="1502"/>
                    <a:pt x="2084" y="1502"/>
                  </a:cubicBezTo>
                  <a:lnTo>
                    <a:pt x="1501" y="1860"/>
                  </a:lnTo>
                  <a:lnTo>
                    <a:pt x="1389" y="2174"/>
                  </a:lnTo>
                  <a:lnTo>
                    <a:pt x="964" y="2376"/>
                  </a:lnTo>
                  <a:lnTo>
                    <a:pt x="0" y="3182"/>
                  </a:lnTo>
                  <a:lnTo>
                    <a:pt x="516" y="3765"/>
                  </a:lnTo>
                  <a:lnTo>
                    <a:pt x="762" y="3698"/>
                  </a:lnTo>
                  <a:lnTo>
                    <a:pt x="1255" y="4191"/>
                  </a:lnTo>
                  <a:lnTo>
                    <a:pt x="1389" y="3653"/>
                  </a:lnTo>
                  <a:lnTo>
                    <a:pt x="2017" y="3384"/>
                  </a:lnTo>
                  <a:lnTo>
                    <a:pt x="2375" y="3608"/>
                  </a:lnTo>
                  <a:lnTo>
                    <a:pt x="2375" y="3967"/>
                  </a:lnTo>
                  <a:lnTo>
                    <a:pt x="2532" y="4146"/>
                  </a:lnTo>
                  <a:lnTo>
                    <a:pt x="2510" y="4504"/>
                  </a:lnTo>
                  <a:cubicBezTo>
                    <a:pt x="2510" y="4504"/>
                    <a:pt x="2980" y="4683"/>
                    <a:pt x="3003" y="4683"/>
                  </a:cubicBezTo>
                  <a:lnTo>
                    <a:pt x="3787" y="4661"/>
                  </a:lnTo>
                  <a:lnTo>
                    <a:pt x="3876" y="4975"/>
                  </a:lnTo>
                  <a:lnTo>
                    <a:pt x="4145" y="5288"/>
                  </a:lnTo>
                  <a:lnTo>
                    <a:pt x="4481" y="5333"/>
                  </a:lnTo>
                  <a:lnTo>
                    <a:pt x="4795" y="4908"/>
                  </a:lnTo>
                  <a:lnTo>
                    <a:pt x="5333" y="4549"/>
                  </a:lnTo>
                  <a:lnTo>
                    <a:pt x="5557" y="3541"/>
                  </a:lnTo>
                  <a:lnTo>
                    <a:pt x="6206" y="2824"/>
                  </a:lnTo>
                  <a:lnTo>
                    <a:pt x="5960" y="2488"/>
                  </a:lnTo>
                  <a:lnTo>
                    <a:pt x="6520" y="2241"/>
                  </a:lnTo>
                  <a:lnTo>
                    <a:pt x="6386" y="1592"/>
                  </a:lnTo>
                  <a:lnTo>
                    <a:pt x="5758" y="1368"/>
                  </a:lnTo>
                  <a:lnTo>
                    <a:pt x="5355" y="1793"/>
                  </a:lnTo>
                  <a:lnTo>
                    <a:pt x="4795" y="1726"/>
                  </a:lnTo>
                  <a:lnTo>
                    <a:pt x="4392" y="1323"/>
                  </a:lnTo>
                  <a:lnTo>
                    <a:pt x="4392" y="1032"/>
                  </a:lnTo>
                  <a:lnTo>
                    <a:pt x="4862" y="964"/>
                  </a:lnTo>
                  <a:lnTo>
                    <a:pt x="4773" y="673"/>
                  </a:lnTo>
                  <a:lnTo>
                    <a:pt x="4257" y="852"/>
                  </a:lnTo>
                  <a:lnTo>
                    <a:pt x="4123" y="651"/>
                  </a:lnTo>
                  <a:lnTo>
                    <a:pt x="4907" y="247"/>
                  </a:lnTo>
                  <a:lnTo>
                    <a:pt x="4817"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6130681" y="2515328"/>
              <a:ext cx="141197" cy="91152"/>
            </a:xfrm>
            <a:custGeom>
              <a:avLst/>
              <a:gdLst/>
              <a:ahLst/>
              <a:cxnLst/>
              <a:rect l="l" t="t" r="r" b="b"/>
              <a:pathLst>
                <a:path w="3160" h="2040" extrusionOk="0">
                  <a:moveTo>
                    <a:pt x="1680" y="1"/>
                  </a:moveTo>
                  <a:lnTo>
                    <a:pt x="1456" y="292"/>
                  </a:lnTo>
                  <a:lnTo>
                    <a:pt x="314" y="359"/>
                  </a:lnTo>
                  <a:lnTo>
                    <a:pt x="0" y="673"/>
                  </a:lnTo>
                  <a:lnTo>
                    <a:pt x="291" y="942"/>
                  </a:lnTo>
                  <a:lnTo>
                    <a:pt x="269" y="1367"/>
                  </a:lnTo>
                  <a:lnTo>
                    <a:pt x="784" y="1390"/>
                  </a:lnTo>
                  <a:lnTo>
                    <a:pt x="1075" y="1166"/>
                  </a:lnTo>
                  <a:lnTo>
                    <a:pt x="1613" y="1323"/>
                  </a:lnTo>
                  <a:lnTo>
                    <a:pt x="2263" y="1905"/>
                  </a:lnTo>
                  <a:lnTo>
                    <a:pt x="2913" y="2039"/>
                  </a:lnTo>
                  <a:lnTo>
                    <a:pt x="2957" y="1614"/>
                  </a:lnTo>
                  <a:lnTo>
                    <a:pt x="3159" y="1345"/>
                  </a:lnTo>
                  <a:lnTo>
                    <a:pt x="2689" y="1098"/>
                  </a:lnTo>
                  <a:lnTo>
                    <a:pt x="2756" y="650"/>
                  </a:lnTo>
                  <a:lnTo>
                    <a:pt x="2308" y="426"/>
                  </a:lnTo>
                  <a:lnTo>
                    <a:pt x="2173" y="471"/>
                  </a:lnTo>
                  <a:lnTo>
                    <a:pt x="2151" y="314"/>
                  </a:lnTo>
                  <a:lnTo>
                    <a:pt x="2196" y="157"/>
                  </a:lnTo>
                  <a:lnTo>
                    <a:pt x="2084" y="45"/>
                  </a:lnTo>
                  <a:lnTo>
                    <a:pt x="1949" y="113"/>
                  </a:lnTo>
                  <a:lnTo>
                    <a:pt x="1949" y="270"/>
                  </a:lnTo>
                  <a:lnTo>
                    <a:pt x="1860" y="337"/>
                  </a:lnTo>
                  <a:lnTo>
                    <a:pt x="1703" y="157"/>
                  </a:lnTo>
                  <a:lnTo>
                    <a:pt x="1770" y="23"/>
                  </a:lnTo>
                  <a:lnTo>
                    <a:pt x="1680"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3792136" y="2188968"/>
              <a:ext cx="1162281" cy="1086232"/>
            </a:xfrm>
            <a:custGeom>
              <a:avLst/>
              <a:gdLst/>
              <a:ahLst/>
              <a:cxnLst/>
              <a:rect l="l" t="t" r="r" b="b"/>
              <a:pathLst>
                <a:path w="26012" h="24310" extrusionOk="0">
                  <a:moveTo>
                    <a:pt x="14317" y="1"/>
                  </a:moveTo>
                  <a:lnTo>
                    <a:pt x="13936" y="382"/>
                  </a:lnTo>
                  <a:lnTo>
                    <a:pt x="13241" y="449"/>
                  </a:lnTo>
                  <a:lnTo>
                    <a:pt x="12726" y="68"/>
                  </a:lnTo>
                  <a:lnTo>
                    <a:pt x="12278" y="516"/>
                  </a:lnTo>
                  <a:lnTo>
                    <a:pt x="11359" y="830"/>
                  </a:lnTo>
                  <a:lnTo>
                    <a:pt x="10889" y="1390"/>
                  </a:lnTo>
                  <a:lnTo>
                    <a:pt x="11113" y="1771"/>
                  </a:lnTo>
                  <a:lnTo>
                    <a:pt x="11359" y="1704"/>
                  </a:lnTo>
                  <a:lnTo>
                    <a:pt x="11359" y="1704"/>
                  </a:lnTo>
                  <a:cubicBezTo>
                    <a:pt x="11359" y="1704"/>
                    <a:pt x="11337" y="2062"/>
                    <a:pt x="11337" y="2107"/>
                  </a:cubicBezTo>
                  <a:cubicBezTo>
                    <a:pt x="11337" y="2129"/>
                    <a:pt x="11561" y="2331"/>
                    <a:pt x="11561" y="2331"/>
                  </a:cubicBezTo>
                  <a:lnTo>
                    <a:pt x="11404" y="2913"/>
                  </a:lnTo>
                  <a:lnTo>
                    <a:pt x="11225" y="3115"/>
                  </a:lnTo>
                  <a:lnTo>
                    <a:pt x="11225" y="3518"/>
                  </a:lnTo>
                  <a:lnTo>
                    <a:pt x="11068" y="3653"/>
                  </a:lnTo>
                  <a:lnTo>
                    <a:pt x="11090" y="4034"/>
                  </a:lnTo>
                  <a:lnTo>
                    <a:pt x="11269" y="4101"/>
                  </a:lnTo>
                  <a:lnTo>
                    <a:pt x="11359" y="4482"/>
                  </a:lnTo>
                  <a:lnTo>
                    <a:pt x="11897" y="5064"/>
                  </a:lnTo>
                  <a:lnTo>
                    <a:pt x="11897" y="5445"/>
                  </a:lnTo>
                  <a:lnTo>
                    <a:pt x="12300" y="5916"/>
                  </a:lnTo>
                  <a:lnTo>
                    <a:pt x="12345" y="5848"/>
                  </a:lnTo>
                  <a:lnTo>
                    <a:pt x="12547" y="5848"/>
                  </a:lnTo>
                  <a:lnTo>
                    <a:pt x="12614" y="6207"/>
                  </a:lnTo>
                  <a:lnTo>
                    <a:pt x="13174" y="6924"/>
                  </a:lnTo>
                  <a:lnTo>
                    <a:pt x="13084" y="7372"/>
                  </a:lnTo>
                  <a:lnTo>
                    <a:pt x="12636" y="7663"/>
                  </a:lnTo>
                  <a:lnTo>
                    <a:pt x="12748" y="8044"/>
                  </a:lnTo>
                  <a:lnTo>
                    <a:pt x="13174" y="7753"/>
                  </a:lnTo>
                  <a:lnTo>
                    <a:pt x="13420" y="7977"/>
                  </a:lnTo>
                  <a:lnTo>
                    <a:pt x="13308" y="8716"/>
                  </a:lnTo>
                  <a:lnTo>
                    <a:pt x="13644" y="9142"/>
                  </a:lnTo>
                  <a:lnTo>
                    <a:pt x="13241" y="9433"/>
                  </a:lnTo>
                  <a:lnTo>
                    <a:pt x="12838" y="9142"/>
                  </a:lnTo>
                  <a:lnTo>
                    <a:pt x="12435" y="9478"/>
                  </a:lnTo>
                  <a:lnTo>
                    <a:pt x="12009" y="9523"/>
                  </a:lnTo>
                  <a:lnTo>
                    <a:pt x="11897" y="9993"/>
                  </a:lnTo>
                  <a:lnTo>
                    <a:pt x="11314" y="10060"/>
                  </a:lnTo>
                  <a:lnTo>
                    <a:pt x="10575" y="9971"/>
                  </a:lnTo>
                  <a:lnTo>
                    <a:pt x="9948" y="10128"/>
                  </a:lnTo>
                  <a:lnTo>
                    <a:pt x="9253" y="10710"/>
                  </a:lnTo>
                  <a:lnTo>
                    <a:pt x="8872" y="10352"/>
                  </a:lnTo>
                  <a:lnTo>
                    <a:pt x="9298" y="10060"/>
                  </a:lnTo>
                  <a:lnTo>
                    <a:pt x="9746" y="10060"/>
                  </a:lnTo>
                  <a:lnTo>
                    <a:pt x="9791" y="9747"/>
                  </a:lnTo>
                  <a:lnTo>
                    <a:pt x="10082" y="9680"/>
                  </a:lnTo>
                  <a:lnTo>
                    <a:pt x="10463" y="9030"/>
                  </a:lnTo>
                  <a:lnTo>
                    <a:pt x="9948" y="8627"/>
                  </a:lnTo>
                  <a:lnTo>
                    <a:pt x="9432" y="8582"/>
                  </a:lnTo>
                  <a:lnTo>
                    <a:pt x="9253" y="8290"/>
                  </a:lnTo>
                  <a:lnTo>
                    <a:pt x="8088" y="8290"/>
                  </a:lnTo>
                  <a:lnTo>
                    <a:pt x="7685" y="7910"/>
                  </a:lnTo>
                  <a:lnTo>
                    <a:pt x="7259" y="7999"/>
                  </a:lnTo>
                  <a:lnTo>
                    <a:pt x="7035" y="7708"/>
                  </a:lnTo>
                  <a:lnTo>
                    <a:pt x="6565" y="8044"/>
                  </a:lnTo>
                  <a:lnTo>
                    <a:pt x="6565" y="8246"/>
                  </a:lnTo>
                  <a:lnTo>
                    <a:pt x="6296" y="8156"/>
                  </a:lnTo>
                  <a:lnTo>
                    <a:pt x="6206" y="7977"/>
                  </a:lnTo>
                  <a:lnTo>
                    <a:pt x="6094" y="7596"/>
                  </a:lnTo>
                  <a:lnTo>
                    <a:pt x="5668" y="8089"/>
                  </a:lnTo>
                  <a:lnTo>
                    <a:pt x="5287" y="8066"/>
                  </a:lnTo>
                  <a:lnTo>
                    <a:pt x="5131" y="8425"/>
                  </a:lnTo>
                  <a:lnTo>
                    <a:pt x="4996" y="8290"/>
                  </a:lnTo>
                  <a:lnTo>
                    <a:pt x="4234" y="8290"/>
                  </a:lnTo>
                  <a:lnTo>
                    <a:pt x="4167" y="8089"/>
                  </a:lnTo>
                  <a:lnTo>
                    <a:pt x="4234" y="7977"/>
                  </a:lnTo>
                  <a:lnTo>
                    <a:pt x="4145" y="7753"/>
                  </a:lnTo>
                  <a:lnTo>
                    <a:pt x="3495" y="7798"/>
                  </a:lnTo>
                  <a:lnTo>
                    <a:pt x="3450" y="8178"/>
                  </a:lnTo>
                  <a:lnTo>
                    <a:pt x="3204" y="8313"/>
                  </a:lnTo>
                  <a:lnTo>
                    <a:pt x="3047" y="8313"/>
                  </a:lnTo>
                  <a:lnTo>
                    <a:pt x="2890" y="8402"/>
                  </a:lnTo>
                  <a:lnTo>
                    <a:pt x="2890" y="8582"/>
                  </a:lnTo>
                  <a:lnTo>
                    <a:pt x="2801" y="8806"/>
                  </a:lnTo>
                  <a:lnTo>
                    <a:pt x="2330" y="8940"/>
                  </a:lnTo>
                  <a:lnTo>
                    <a:pt x="2308" y="8694"/>
                  </a:lnTo>
                  <a:lnTo>
                    <a:pt x="2196" y="8649"/>
                  </a:lnTo>
                  <a:lnTo>
                    <a:pt x="2173" y="8470"/>
                  </a:lnTo>
                  <a:lnTo>
                    <a:pt x="1972" y="8649"/>
                  </a:lnTo>
                  <a:lnTo>
                    <a:pt x="1479" y="9142"/>
                  </a:lnTo>
                  <a:lnTo>
                    <a:pt x="1120" y="8828"/>
                  </a:lnTo>
                  <a:lnTo>
                    <a:pt x="762" y="9097"/>
                  </a:lnTo>
                  <a:lnTo>
                    <a:pt x="448" y="8873"/>
                  </a:lnTo>
                  <a:lnTo>
                    <a:pt x="157" y="9030"/>
                  </a:lnTo>
                  <a:lnTo>
                    <a:pt x="269" y="9971"/>
                  </a:lnTo>
                  <a:lnTo>
                    <a:pt x="0" y="10419"/>
                  </a:lnTo>
                  <a:lnTo>
                    <a:pt x="650" y="10733"/>
                  </a:lnTo>
                  <a:lnTo>
                    <a:pt x="403" y="11181"/>
                  </a:lnTo>
                  <a:lnTo>
                    <a:pt x="851" y="11427"/>
                  </a:lnTo>
                  <a:lnTo>
                    <a:pt x="1210" y="11136"/>
                  </a:lnTo>
                  <a:lnTo>
                    <a:pt x="1434" y="11360"/>
                  </a:lnTo>
                  <a:lnTo>
                    <a:pt x="1344" y="11696"/>
                  </a:lnTo>
                  <a:lnTo>
                    <a:pt x="1568" y="11875"/>
                  </a:lnTo>
                  <a:lnTo>
                    <a:pt x="1165" y="12906"/>
                  </a:lnTo>
                  <a:lnTo>
                    <a:pt x="1927" y="13712"/>
                  </a:lnTo>
                  <a:lnTo>
                    <a:pt x="2957" y="14474"/>
                  </a:lnTo>
                  <a:lnTo>
                    <a:pt x="3898" y="13869"/>
                  </a:lnTo>
                  <a:lnTo>
                    <a:pt x="4167" y="13869"/>
                  </a:lnTo>
                  <a:lnTo>
                    <a:pt x="4234" y="14228"/>
                  </a:lnTo>
                  <a:lnTo>
                    <a:pt x="3809" y="14967"/>
                  </a:lnTo>
                  <a:lnTo>
                    <a:pt x="3943" y="15527"/>
                  </a:lnTo>
                  <a:lnTo>
                    <a:pt x="4436" y="15863"/>
                  </a:lnTo>
                  <a:lnTo>
                    <a:pt x="4190" y="16020"/>
                  </a:lnTo>
                  <a:lnTo>
                    <a:pt x="3921" y="15751"/>
                  </a:lnTo>
                  <a:lnTo>
                    <a:pt x="3540" y="15662"/>
                  </a:lnTo>
                  <a:lnTo>
                    <a:pt x="3069" y="16334"/>
                  </a:lnTo>
                  <a:lnTo>
                    <a:pt x="3226" y="16737"/>
                  </a:lnTo>
                  <a:lnTo>
                    <a:pt x="3069" y="16939"/>
                  </a:lnTo>
                  <a:lnTo>
                    <a:pt x="2554" y="16804"/>
                  </a:lnTo>
                  <a:lnTo>
                    <a:pt x="2644" y="17364"/>
                  </a:lnTo>
                  <a:lnTo>
                    <a:pt x="3181" y="17476"/>
                  </a:lnTo>
                  <a:lnTo>
                    <a:pt x="3204" y="18036"/>
                  </a:lnTo>
                  <a:lnTo>
                    <a:pt x="2689" y="17969"/>
                  </a:lnTo>
                  <a:lnTo>
                    <a:pt x="2375" y="19000"/>
                  </a:lnTo>
                  <a:lnTo>
                    <a:pt x="2106" y="19089"/>
                  </a:lnTo>
                  <a:lnTo>
                    <a:pt x="2308" y="19426"/>
                  </a:lnTo>
                  <a:lnTo>
                    <a:pt x="2868" y="19358"/>
                  </a:lnTo>
                  <a:lnTo>
                    <a:pt x="3047" y="19560"/>
                  </a:lnTo>
                  <a:lnTo>
                    <a:pt x="3137" y="20165"/>
                  </a:lnTo>
                  <a:lnTo>
                    <a:pt x="4010" y="20277"/>
                  </a:lnTo>
                  <a:lnTo>
                    <a:pt x="3988" y="20523"/>
                  </a:lnTo>
                  <a:lnTo>
                    <a:pt x="3988" y="20523"/>
                  </a:lnTo>
                  <a:lnTo>
                    <a:pt x="4145" y="20456"/>
                  </a:lnTo>
                  <a:lnTo>
                    <a:pt x="4459" y="20613"/>
                  </a:lnTo>
                  <a:lnTo>
                    <a:pt x="4526" y="21016"/>
                  </a:lnTo>
                  <a:lnTo>
                    <a:pt x="4705" y="20904"/>
                  </a:lnTo>
                  <a:lnTo>
                    <a:pt x="4996" y="20971"/>
                  </a:lnTo>
                  <a:lnTo>
                    <a:pt x="5310" y="21576"/>
                  </a:lnTo>
                  <a:lnTo>
                    <a:pt x="5489" y="21532"/>
                  </a:lnTo>
                  <a:lnTo>
                    <a:pt x="5736" y="21576"/>
                  </a:lnTo>
                  <a:lnTo>
                    <a:pt x="6161" y="21957"/>
                  </a:lnTo>
                  <a:lnTo>
                    <a:pt x="6475" y="21644"/>
                  </a:lnTo>
                  <a:lnTo>
                    <a:pt x="7864" y="21711"/>
                  </a:lnTo>
                  <a:lnTo>
                    <a:pt x="8357" y="21980"/>
                  </a:lnTo>
                  <a:lnTo>
                    <a:pt x="8581" y="21890"/>
                  </a:lnTo>
                  <a:lnTo>
                    <a:pt x="8962" y="21935"/>
                  </a:lnTo>
                  <a:lnTo>
                    <a:pt x="9051" y="21487"/>
                  </a:lnTo>
                  <a:lnTo>
                    <a:pt x="9656" y="21375"/>
                  </a:lnTo>
                  <a:lnTo>
                    <a:pt x="10485" y="21711"/>
                  </a:lnTo>
                  <a:lnTo>
                    <a:pt x="10575" y="21151"/>
                  </a:lnTo>
                  <a:lnTo>
                    <a:pt x="10687" y="21308"/>
                  </a:lnTo>
                  <a:lnTo>
                    <a:pt x="10732" y="21195"/>
                  </a:lnTo>
                  <a:lnTo>
                    <a:pt x="11001" y="21644"/>
                  </a:lnTo>
                  <a:lnTo>
                    <a:pt x="11740" y="21464"/>
                  </a:lnTo>
                  <a:lnTo>
                    <a:pt x="11785" y="20994"/>
                  </a:lnTo>
                  <a:lnTo>
                    <a:pt x="12166" y="21016"/>
                  </a:lnTo>
                  <a:lnTo>
                    <a:pt x="12345" y="21240"/>
                  </a:lnTo>
                  <a:lnTo>
                    <a:pt x="12524" y="21151"/>
                  </a:lnTo>
                  <a:lnTo>
                    <a:pt x="12927" y="21151"/>
                  </a:lnTo>
                  <a:lnTo>
                    <a:pt x="13174" y="21397"/>
                  </a:lnTo>
                  <a:lnTo>
                    <a:pt x="13488" y="20994"/>
                  </a:lnTo>
                  <a:lnTo>
                    <a:pt x="13600" y="21039"/>
                  </a:lnTo>
                  <a:lnTo>
                    <a:pt x="13913" y="21464"/>
                  </a:lnTo>
                  <a:lnTo>
                    <a:pt x="14249" y="20994"/>
                  </a:lnTo>
                  <a:lnTo>
                    <a:pt x="14697" y="21195"/>
                  </a:lnTo>
                  <a:lnTo>
                    <a:pt x="15347" y="20546"/>
                  </a:lnTo>
                  <a:lnTo>
                    <a:pt x="15616" y="20927"/>
                  </a:lnTo>
                  <a:lnTo>
                    <a:pt x="16176" y="20591"/>
                  </a:lnTo>
                  <a:lnTo>
                    <a:pt x="16467" y="20859"/>
                  </a:lnTo>
                  <a:lnTo>
                    <a:pt x="16445" y="21532"/>
                  </a:lnTo>
                  <a:lnTo>
                    <a:pt x="16938" y="21509"/>
                  </a:lnTo>
                  <a:lnTo>
                    <a:pt x="16938" y="22316"/>
                  </a:lnTo>
                  <a:lnTo>
                    <a:pt x="17296" y="22316"/>
                  </a:lnTo>
                  <a:lnTo>
                    <a:pt x="17408" y="22517"/>
                  </a:lnTo>
                  <a:lnTo>
                    <a:pt x="17162" y="22741"/>
                  </a:lnTo>
                  <a:lnTo>
                    <a:pt x="17207" y="23033"/>
                  </a:lnTo>
                  <a:lnTo>
                    <a:pt x="16579" y="23705"/>
                  </a:lnTo>
                  <a:lnTo>
                    <a:pt x="16647" y="23996"/>
                  </a:lnTo>
                  <a:lnTo>
                    <a:pt x="16960" y="23974"/>
                  </a:lnTo>
                  <a:lnTo>
                    <a:pt x="17296" y="24310"/>
                  </a:lnTo>
                  <a:lnTo>
                    <a:pt x="17767" y="24287"/>
                  </a:lnTo>
                  <a:lnTo>
                    <a:pt x="17767" y="24086"/>
                  </a:lnTo>
                  <a:lnTo>
                    <a:pt x="18506" y="23526"/>
                  </a:lnTo>
                  <a:lnTo>
                    <a:pt x="18439" y="23055"/>
                  </a:lnTo>
                  <a:cubicBezTo>
                    <a:pt x="18439" y="23055"/>
                    <a:pt x="18887" y="22786"/>
                    <a:pt x="18887" y="22764"/>
                  </a:cubicBezTo>
                  <a:cubicBezTo>
                    <a:pt x="18932" y="22753"/>
                    <a:pt x="18977" y="22747"/>
                    <a:pt x="19024" y="22747"/>
                  </a:cubicBezTo>
                  <a:cubicBezTo>
                    <a:pt x="19072" y="22747"/>
                    <a:pt x="19122" y="22753"/>
                    <a:pt x="19178" y="22764"/>
                  </a:cubicBezTo>
                  <a:lnTo>
                    <a:pt x="19380" y="22204"/>
                  </a:lnTo>
                  <a:lnTo>
                    <a:pt x="19716" y="22405"/>
                  </a:lnTo>
                  <a:lnTo>
                    <a:pt x="20276" y="22361"/>
                  </a:lnTo>
                  <a:lnTo>
                    <a:pt x="20859" y="21711"/>
                  </a:lnTo>
                  <a:lnTo>
                    <a:pt x="21531" y="21599"/>
                  </a:lnTo>
                  <a:lnTo>
                    <a:pt x="21576" y="22069"/>
                  </a:lnTo>
                  <a:lnTo>
                    <a:pt x="21732" y="22181"/>
                  </a:lnTo>
                  <a:lnTo>
                    <a:pt x="22180" y="22159"/>
                  </a:lnTo>
                  <a:cubicBezTo>
                    <a:pt x="22180" y="22159"/>
                    <a:pt x="22472" y="21621"/>
                    <a:pt x="22472" y="21621"/>
                  </a:cubicBezTo>
                  <a:lnTo>
                    <a:pt x="22830" y="21599"/>
                  </a:lnTo>
                  <a:lnTo>
                    <a:pt x="22718" y="20187"/>
                  </a:lnTo>
                  <a:lnTo>
                    <a:pt x="23032" y="19851"/>
                  </a:lnTo>
                  <a:lnTo>
                    <a:pt x="23009" y="19426"/>
                  </a:lnTo>
                  <a:lnTo>
                    <a:pt x="23323" y="19157"/>
                  </a:lnTo>
                  <a:lnTo>
                    <a:pt x="23614" y="19560"/>
                  </a:lnTo>
                  <a:lnTo>
                    <a:pt x="23950" y="18888"/>
                  </a:lnTo>
                  <a:lnTo>
                    <a:pt x="24511" y="18798"/>
                  </a:lnTo>
                  <a:lnTo>
                    <a:pt x="24802" y="19000"/>
                  </a:lnTo>
                  <a:lnTo>
                    <a:pt x="24735" y="19246"/>
                  </a:lnTo>
                  <a:lnTo>
                    <a:pt x="24847" y="19358"/>
                  </a:lnTo>
                  <a:lnTo>
                    <a:pt x="25115" y="19246"/>
                  </a:lnTo>
                  <a:lnTo>
                    <a:pt x="25474" y="19694"/>
                  </a:lnTo>
                  <a:lnTo>
                    <a:pt x="25877" y="19515"/>
                  </a:lnTo>
                  <a:lnTo>
                    <a:pt x="26012" y="19112"/>
                  </a:lnTo>
                  <a:lnTo>
                    <a:pt x="25765" y="18686"/>
                  </a:lnTo>
                  <a:lnTo>
                    <a:pt x="25877" y="18260"/>
                  </a:lnTo>
                  <a:lnTo>
                    <a:pt x="25676" y="17364"/>
                  </a:lnTo>
                  <a:lnTo>
                    <a:pt x="25362" y="17499"/>
                  </a:lnTo>
                  <a:lnTo>
                    <a:pt x="24802" y="17499"/>
                  </a:lnTo>
                  <a:lnTo>
                    <a:pt x="23816" y="16759"/>
                  </a:lnTo>
                  <a:lnTo>
                    <a:pt x="23906" y="16177"/>
                  </a:lnTo>
                  <a:lnTo>
                    <a:pt x="24399" y="15617"/>
                  </a:lnTo>
                  <a:lnTo>
                    <a:pt x="24443" y="14765"/>
                  </a:lnTo>
                  <a:lnTo>
                    <a:pt x="24219" y="14564"/>
                  </a:lnTo>
                  <a:lnTo>
                    <a:pt x="23346" y="14474"/>
                  </a:lnTo>
                  <a:lnTo>
                    <a:pt x="22337" y="13712"/>
                  </a:lnTo>
                  <a:lnTo>
                    <a:pt x="22472" y="12906"/>
                  </a:lnTo>
                  <a:lnTo>
                    <a:pt x="23166" y="11920"/>
                  </a:lnTo>
                  <a:lnTo>
                    <a:pt x="23458" y="12144"/>
                  </a:lnTo>
                  <a:lnTo>
                    <a:pt x="23749" y="11965"/>
                  </a:lnTo>
                  <a:lnTo>
                    <a:pt x="23637" y="11494"/>
                  </a:lnTo>
                  <a:lnTo>
                    <a:pt x="24130" y="10957"/>
                  </a:lnTo>
                  <a:lnTo>
                    <a:pt x="24085" y="10060"/>
                  </a:lnTo>
                  <a:lnTo>
                    <a:pt x="24354" y="9904"/>
                  </a:lnTo>
                  <a:lnTo>
                    <a:pt x="24421" y="9747"/>
                  </a:lnTo>
                  <a:lnTo>
                    <a:pt x="24264" y="9612"/>
                  </a:lnTo>
                  <a:lnTo>
                    <a:pt x="23794" y="9680"/>
                  </a:lnTo>
                  <a:lnTo>
                    <a:pt x="23614" y="9523"/>
                  </a:lnTo>
                  <a:lnTo>
                    <a:pt x="23144" y="9568"/>
                  </a:lnTo>
                  <a:cubicBezTo>
                    <a:pt x="23009" y="9411"/>
                    <a:pt x="22875" y="9254"/>
                    <a:pt x="22763" y="9075"/>
                  </a:cubicBezTo>
                  <a:cubicBezTo>
                    <a:pt x="22763" y="9030"/>
                    <a:pt x="22673" y="8671"/>
                    <a:pt x="22673" y="8671"/>
                  </a:cubicBezTo>
                  <a:lnTo>
                    <a:pt x="22673" y="8627"/>
                  </a:lnTo>
                  <a:lnTo>
                    <a:pt x="22651" y="8335"/>
                  </a:lnTo>
                  <a:lnTo>
                    <a:pt x="22270" y="8134"/>
                  </a:lnTo>
                  <a:lnTo>
                    <a:pt x="22046" y="8268"/>
                  </a:lnTo>
                  <a:lnTo>
                    <a:pt x="21352" y="7461"/>
                  </a:lnTo>
                  <a:lnTo>
                    <a:pt x="21060" y="7529"/>
                  </a:lnTo>
                  <a:lnTo>
                    <a:pt x="20993" y="7506"/>
                  </a:lnTo>
                  <a:lnTo>
                    <a:pt x="21127" y="7215"/>
                  </a:lnTo>
                  <a:lnTo>
                    <a:pt x="20567" y="6700"/>
                  </a:lnTo>
                  <a:lnTo>
                    <a:pt x="20859" y="6229"/>
                  </a:lnTo>
                  <a:lnTo>
                    <a:pt x="21172" y="6050"/>
                  </a:lnTo>
                  <a:lnTo>
                    <a:pt x="21127" y="5602"/>
                  </a:lnTo>
                  <a:lnTo>
                    <a:pt x="21217" y="5311"/>
                  </a:lnTo>
                  <a:lnTo>
                    <a:pt x="21688" y="5512"/>
                  </a:lnTo>
                  <a:lnTo>
                    <a:pt x="21956" y="5243"/>
                  </a:lnTo>
                  <a:lnTo>
                    <a:pt x="21934" y="4952"/>
                  </a:lnTo>
                  <a:lnTo>
                    <a:pt x="22068" y="4683"/>
                  </a:lnTo>
                  <a:lnTo>
                    <a:pt x="21889" y="4213"/>
                  </a:lnTo>
                  <a:lnTo>
                    <a:pt x="22046" y="3787"/>
                  </a:lnTo>
                  <a:lnTo>
                    <a:pt x="21643" y="3249"/>
                  </a:lnTo>
                  <a:lnTo>
                    <a:pt x="21665" y="2645"/>
                  </a:lnTo>
                  <a:lnTo>
                    <a:pt x="21060" y="2308"/>
                  </a:lnTo>
                  <a:lnTo>
                    <a:pt x="20635" y="1681"/>
                  </a:lnTo>
                  <a:lnTo>
                    <a:pt x="20074" y="1323"/>
                  </a:lnTo>
                  <a:lnTo>
                    <a:pt x="19850" y="1390"/>
                  </a:lnTo>
                  <a:lnTo>
                    <a:pt x="19649" y="1099"/>
                  </a:lnTo>
                  <a:lnTo>
                    <a:pt x="19066" y="1188"/>
                  </a:lnTo>
                  <a:lnTo>
                    <a:pt x="19089" y="1726"/>
                  </a:lnTo>
                  <a:lnTo>
                    <a:pt x="18977" y="1793"/>
                  </a:lnTo>
                  <a:lnTo>
                    <a:pt x="18618" y="1457"/>
                  </a:lnTo>
                  <a:lnTo>
                    <a:pt x="18327" y="1771"/>
                  </a:lnTo>
                  <a:lnTo>
                    <a:pt x="17991" y="1591"/>
                  </a:lnTo>
                  <a:lnTo>
                    <a:pt x="17901" y="1838"/>
                  </a:lnTo>
                  <a:lnTo>
                    <a:pt x="17453" y="1928"/>
                  </a:lnTo>
                  <a:lnTo>
                    <a:pt x="17341" y="1681"/>
                  </a:lnTo>
                  <a:lnTo>
                    <a:pt x="16915" y="1860"/>
                  </a:lnTo>
                  <a:lnTo>
                    <a:pt x="16512" y="1345"/>
                  </a:lnTo>
                  <a:lnTo>
                    <a:pt x="16198" y="1345"/>
                  </a:lnTo>
                  <a:lnTo>
                    <a:pt x="16311" y="987"/>
                  </a:lnTo>
                  <a:lnTo>
                    <a:pt x="15526" y="449"/>
                  </a:lnTo>
                  <a:lnTo>
                    <a:pt x="14765" y="628"/>
                  </a:lnTo>
                  <a:lnTo>
                    <a:pt x="14317"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378772" y="1760508"/>
              <a:ext cx="349417" cy="227300"/>
            </a:xfrm>
            <a:custGeom>
              <a:avLst/>
              <a:gdLst/>
              <a:ahLst/>
              <a:cxnLst/>
              <a:rect l="l" t="t" r="r" b="b"/>
              <a:pathLst>
                <a:path w="7820" h="5087" extrusionOk="0">
                  <a:moveTo>
                    <a:pt x="359" y="1"/>
                  </a:moveTo>
                  <a:lnTo>
                    <a:pt x="359" y="157"/>
                  </a:lnTo>
                  <a:lnTo>
                    <a:pt x="426" y="180"/>
                  </a:lnTo>
                  <a:lnTo>
                    <a:pt x="381" y="359"/>
                  </a:lnTo>
                  <a:lnTo>
                    <a:pt x="247" y="449"/>
                  </a:lnTo>
                  <a:lnTo>
                    <a:pt x="0" y="695"/>
                  </a:lnTo>
                  <a:lnTo>
                    <a:pt x="179" y="740"/>
                  </a:lnTo>
                  <a:lnTo>
                    <a:pt x="291" y="650"/>
                  </a:lnTo>
                  <a:lnTo>
                    <a:pt x="359" y="740"/>
                  </a:lnTo>
                  <a:lnTo>
                    <a:pt x="269" y="897"/>
                  </a:lnTo>
                  <a:lnTo>
                    <a:pt x="359" y="1188"/>
                  </a:lnTo>
                  <a:lnTo>
                    <a:pt x="471" y="1278"/>
                  </a:lnTo>
                  <a:lnTo>
                    <a:pt x="403" y="1434"/>
                  </a:lnTo>
                  <a:lnTo>
                    <a:pt x="426" y="1905"/>
                  </a:lnTo>
                  <a:lnTo>
                    <a:pt x="90" y="2219"/>
                  </a:lnTo>
                  <a:lnTo>
                    <a:pt x="291" y="2824"/>
                  </a:lnTo>
                  <a:lnTo>
                    <a:pt x="112" y="3294"/>
                  </a:lnTo>
                  <a:lnTo>
                    <a:pt x="605" y="3989"/>
                  </a:lnTo>
                  <a:lnTo>
                    <a:pt x="1120" y="3966"/>
                  </a:lnTo>
                  <a:lnTo>
                    <a:pt x="1165" y="4101"/>
                  </a:lnTo>
                  <a:lnTo>
                    <a:pt x="1075" y="4392"/>
                  </a:lnTo>
                  <a:lnTo>
                    <a:pt x="1367" y="4661"/>
                  </a:lnTo>
                  <a:lnTo>
                    <a:pt x="1860" y="4235"/>
                  </a:lnTo>
                  <a:lnTo>
                    <a:pt x="1770" y="3765"/>
                  </a:lnTo>
                  <a:lnTo>
                    <a:pt x="2173" y="3608"/>
                  </a:lnTo>
                  <a:lnTo>
                    <a:pt x="2375" y="3944"/>
                  </a:lnTo>
                  <a:lnTo>
                    <a:pt x="2084" y="4482"/>
                  </a:lnTo>
                  <a:lnTo>
                    <a:pt x="2577" y="4549"/>
                  </a:lnTo>
                  <a:lnTo>
                    <a:pt x="2890" y="4661"/>
                  </a:lnTo>
                  <a:lnTo>
                    <a:pt x="3294" y="4280"/>
                  </a:lnTo>
                  <a:lnTo>
                    <a:pt x="3294" y="3787"/>
                  </a:lnTo>
                  <a:lnTo>
                    <a:pt x="3898" y="3585"/>
                  </a:lnTo>
                  <a:lnTo>
                    <a:pt x="4414" y="3585"/>
                  </a:lnTo>
                  <a:lnTo>
                    <a:pt x="4660" y="3899"/>
                  </a:lnTo>
                  <a:lnTo>
                    <a:pt x="5265" y="3675"/>
                  </a:lnTo>
                  <a:lnTo>
                    <a:pt x="5444" y="3966"/>
                  </a:lnTo>
                  <a:lnTo>
                    <a:pt x="5332" y="4325"/>
                  </a:lnTo>
                  <a:lnTo>
                    <a:pt x="5556" y="4437"/>
                  </a:lnTo>
                  <a:lnTo>
                    <a:pt x="5489" y="4907"/>
                  </a:lnTo>
                  <a:lnTo>
                    <a:pt x="6139" y="5086"/>
                  </a:lnTo>
                  <a:lnTo>
                    <a:pt x="6744" y="5086"/>
                  </a:lnTo>
                  <a:lnTo>
                    <a:pt x="6968" y="4616"/>
                  </a:lnTo>
                  <a:lnTo>
                    <a:pt x="6565" y="4190"/>
                  </a:lnTo>
                  <a:lnTo>
                    <a:pt x="6990" y="3675"/>
                  </a:lnTo>
                  <a:lnTo>
                    <a:pt x="7819" y="3720"/>
                  </a:lnTo>
                  <a:lnTo>
                    <a:pt x="7819" y="3092"/>
                  </a:lnTo>
                  <a:lnTo>
                    <a:pt x="7102" y="2712"/>
                  </a:lnTo>
                  <a:lnTo>
                    <a:pt x="6744" y="2689"/>
                  </a:lnTo>
                  <a:lnTo>
                    <a:pt x="6430" y="2084"/>
                  </a:lnTo>
                  <a:lnTo>
                    <a:pt x="6117" y="1972"/>
                  </a:lnTo>
                  <a:lnTo>
                    <a:pt x="6004" y="1838"/>
                  </a:lnTo>
                  <a:lnTo>
                    <a:pt x="5601" y="1838"/>
                  </a:lnTo>
                  <a:lnTo>
                    <a:pt x="5512" y="1300"/>
                  </a:lnTo>
                  <a:lnTo>
                    <a:pt x="4951" y="1591"/>
                  </a:lnTo>
                  <a:lnTo>
                    <a:pt x="4615" y="1188"/>
                  </a:lnTo>
                  <a:lnTo>
                    <a:pt x="3988" y="1300"/>
                  </a:lnTo>
                  <a:lnTo>
                    <a:pt x="3719" y="1188"/>
                  </a:lnTo>
                  <a:lnTo>
                    <a:pt x="3585" y="1143"/>
                  </a:lnTo>
                  <a:lnTo>
                    <a:pt x="3294" y="807"/>
                  </a:lnTo>
                  <a:lnTo>
                    <a:pt x="3069" y="986"/>
                  </a:lnTo>
                  <a:lnTo>
                    <a:pt x="2554" y="986"/>
                  </a:lnTo>
                  <a:lnTo>
                    <a:pt x="2308" y="762"/>
                  </a:lnTo>
                  <a:lnTo>
                    <a:pt x="2509" y="516"/>
                  </a:lnTo>
                  <a:lnTo>
                    <a:pt x="2106" y="45"/>
                  </a:lnTo>
                  <a:lnTo>
                    <a:pt x="1792" y="337"/>
                  </a:lnTo>
                  <a:lnTo>
                    <a:pt x="1277" y="135"/>
                  </a:lnTo>
                  <a:lnTo>
                    <a:pt x="1143" y="157"/>
                  </a:lnTo>
                  <a:lnTo>
                    <a:pt x="986" y="23"/>
                  </a:lnTo>
                  <a:lnTo>
                    <a:pt x="896" y="68"/>
                  </a:lnTo>
                  <a:lnTo>
                    <a:pt x="359" y="1"/>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002322" y="2250048"/>
              <a:ext cx="400489" cy="418496"/>
            </a:xfrm>
            <a:custGeom>
              <a:avLst/>
              <a:gdLst/>
              <a:ahLst/>
              <a:cxnLst/>
              <a:rect l="l" t="t" r="r" b="b"/>
              <a:pathLst>
                <a:path w="8963" h="9366" extrusionOk="0">
                  <a:moveTo>
                    <a:pt x="5692" y="0"/>
                  </a:moveTo>
                  <a:lnTo>
                    <a:pt x="5378" y="493"/>
                  </a:lnTo>
                  <a:lnTo>
                    <a:pt x="5132" y="561"/>
                  </a:lnTo>
                  <a:lnTo>
                    <a:pt x="4773" y="1121"/>
                  </a:lnTo>
                  <a:lnTo>
                    <a:pt x="4549" y="1143"/>
                  </a:lnTo>
                  <a:lnTo>
                    <a:pt x="4101" y="1390"/>
                  </a:lnTo>
                  <a:lnTo>
                    <a:pt x="3765" y="2039"/>
                  </a:lnTo>
                  <a:lnTo>
                    <a:pt x="3765" y="2331"/>
                  </a:lnTo>
                  <a:lnTo>
                    <a:pt x="3272" y="2644"/>
                  </a:lnTo>
                  <a:lnTo>
                    <a:pt x="3048" y="2689"/>
                  </a:lnTo>
                  <a:lnTo>
                    <a:pt x="2555" y="3294"/>
                  </a:lnTo>
                  <a:lnTo>
                    <a:pt x="2510" y="3876"/>
                  </a:lnTo>
                  <a:lnTo>
                    <a:pt x="2152" y="3988"/>
                  </a:lnTo>
                  <a:lnTo>
                    <a:pt x="1928" y="3809"/>
                  </a:lnTo>
                  <a:lnTo>
                    <a:pt x="1838" y="3832"/>
                  </a:lnTo>
                  <a:lnTo>
                    <a:pt x="1793" y="4123"/>
                  </a:lnTo>
                  <a:lnTo>
                    <a:pt x="1547" y="4459"/>
                  </a:lnTo>
                  <a:lnTo>
                    <a:pt x="1681" y="5176"/>
                  </a:lnTo>
                  <a:lnTo>
                    <a:pt x="1121" y="5512"/>
                  </a:lnTo>
                  <a:lnTo>
                    <a:pt x="763" y="6139"/>
                  </a:lnTo>
                  <a:lnTo>
                    <a:pt x="404" y="6184"/>
                  </a:lnTo>
                  <a:lnTo>
                    <a:pt x="158" y="6498"/>
                  </a:lnTo>
                  <a:lnTo>
                    <a:pt x="225" y="6632"/>
                  </a:lnTo>
                  <a:lnTo>
                    <a:pt x="113" y="6699"/>
                  </a:lnTo>
                  <a:lnTo>
                    <a:pt x="158" y="6767"/>
                  </a:lnTo>
                  <a:lnTo>
                    <a:pt x="1" y="6923"/>
                  </a:lnTo>
                  <a:lnTo>
                    <a:pt x="292" y="6923"/>
                  </a:lnTo>
                  <a:lnTo>
                    <a:pt x="427" y="7058"/>
                  </a:lnTo>
                  <a:lnTo>
                    <a:pt x="583" y="6677"/>
                  </a:lnTo>
                  <a:lnTo>
                    <a:pt x="964" y="6722"/>
                  </a:lnTo>
                  <a:lnTo>
                    <a:pt x="1390" y="6207"/>
                  </a:lnTo>
                  <a:lnTo>
                    <a:pt x="1502" y="6587"/>
                  </a:lnTo>
                  <a:lnTo>
                    <a:pt x="1592" y="6789"/>
                  </a:lnTo>
                  <a:lnTo>
                    <a:pt x="1861" y="6856"/>
                  </a:lnTo>
                  <a:lnTo>
                    <a:pt x="1861" y="6677"/>
                  </a:lnTo>
                  <a:lnTo>
                    <a:pt x="2353" y="6363"/>
                  </a:lnTo>
                  <a:lnTo>
                    <a:pt x="2577" y="6632"/>
                  </a:lnTo>
                  <a:lnTo>
                    <a:pt x="3003" y="6565"/>
                  </a:lnTo>
                  <a:lnTo>
                    <a:pt x="3406" y="6923"/>
                  </a:lnTo>
                  <a:lnTo>
                    <a:pt x="4571" y="6923"/>
                  </a:lnTo>
                  <a:lnTo>
                    <a:pt x="4728" y="7215"/>
                  </a:lnTo>
                  <a:lnTo>
                    <a:pt x="5266" y="7260"/>
                  </a:lnTo>
                  <a:lnTo>
                    <a:pt x="5781" y="7663"/>
                  </a:lnTo>
                  <a:lnTo>
                    <a:pt x="5400" y="8313"/>
                  </a:lnTo>
                  <a:lnTo>
                    <a:pt x="5109" y="8380"/>
                  </a:lnTo>
                  <a:lnTo>
                    <a:pt x="5064" y="8693"/>
                  </a:lnTo>
                  <a:lnTo>
                    <a:pt x="4616" y="8693"/>
                  </a:lnTo>
                  <a:lnTo>
                    <a:pt x="4168" y="8985"/>
                  </a:lnTo>
                  <a:lnTo>
                    <a:pt x="4571" y="9366"/>
                  </a:lnTo>
                  <a:lnTo>
                    <a:pt x="5266" y="8761"/>
                  </a:lnTo>
                  <a:lnTo>
                    <a:pt x="5893" y="8604"/>
                  </a:lnTo>
                  <a:lnTo>
                    <a:pt x="6610" y="8693"/>
                  </a:lnTo>
                  <a:lnTo>
                    <a:pt x="7215" y="8626"/>
                  </a:lnTo>
                  <a:lnTo>
                    <a:pt x="7327" y="8178"/>
                  </a:lnTo>
                  <a:lnTo>
                    <a:pt x="7753" y="8133"/>
                  </a:lnTo>
                  <a:lnTo>
                    <a:pt x="8156" y="7797"/>
                  </a:lnTo>
                  <a:lnTo>
                    <a:pt x="8559" y="8066"/>
                  </a:lnTo>
                  <a:lnTo>
                    <a:pt x="8963" y="7797"/>
                  </a:lnTo>
                  <a:lnTo>
                    <a:pt x="8604" y="7349"/>
                  </a:lnTo>
                  <a:lnTo>
                    <a:pt x="8716" y="6610"/>
                  </a:lnTo>
                  <a:lnTo>
                    <a:pt x="8470" y="6386"/>
                  </a:lnTo>
                  <a:lnTo>
                    <a:pt x="8044" y="6677"/>
                  </a:lnTo>
                  <a:lnTo>
                    <a:pt x="7932" y="6296"/>
                  </a:lnTo>
                  <a:lnTo>
                    <a:pt x="8380" y="6005"/>
                  </a:lnTo>
                  <a:lnTo>
                    <a:pt x="8470" y="5557"/>
                  </a:lnTo>
                  <a:lnTo>
                    <a:pt x="7910" y="4840"/>
                  </a:lnTo>
                  <a:lnTo>
                    <a:pt x="7843" y="4459"/>
                  </a:lnTo>
                  <a:lnTo>
                    <a:pt x="7686" y="4459"/>
                  </a:lnTo>
                  <a:lnTo>
                    <a:pt x="7618" y="4526"/>
                  </a:lnTo>
                  <a:lnTo>
                    <a:pt x="7215" y="4056"/>
                  </a:lnTo>
                  <a:lnTo>
                    <a:pt x="7215" y="3697"/>
                  </a:lnTo>
                  <a:lnTo>
                    <a:pt x="6700" y="3115"/>
                  </a:lnTo>
                  <a:lnTo>
                    <a:pt x="6588" y="2734"/>
                  </a:lnTo>
                  <a:lnTo>
                    <a:pt x="6409" y="2644"/>
                  </a:lnTo>
                  <a:lnTo>
                    <a:pt x="6386" y="2286"/>
                  </a:lnTo>
                  <a:lnTo>
                    <a:pt x="6543" y="2151"/>
                  </a:lnTo>
                  <a:lnTo>
                    <a:pt x="6543" y="1748"/>
                  </a:lnTo>
                  <a:lnTo>
                    <a:pt x="6722" y="1546"/>
                  </a:lnTo>
                  <a:lnTo>
                    <a:pt x="6879" y="941"/>
                  </a:lnTo>
                  <a:cubicBezTo>
                    <a:pt x="6879" y="941"/>
                    <a:pt x="6655" y="740"/>
                    <a:pt x="6655" y="717"/>
                  </a:cubicBezTo>
                  <a:cubicBezTo>
                    <a:pt x="6678" y="717"/>
                    <a:pt x="6678" y="337"/>
                    <a:pt x="6678" y="337"/>
                  </a:cubicBezTo>
                  <a:lnTo>
                    <a:pt x="6678" y="337"/>
                  </a:lnTo>
                  <a:lnTo>
                    <a:pt x="6453" y="381"/>
                  </a:lnTo>
                  <a:lnTo>
                    <a:pt x="6207" y="23"/>
                  </a:lnTo>
                  <a:lnTo>
                    <a:pt x="569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445840" y="1705460"/>
              <a:ext cx="82126" cy="52100"/>
            </a:xfrm>
            <a:custGeom>
              <a:avLst/>
              <a:gdLst/>
              <a:ahLst/>
              <a:cxnLst/>
              <a:rect l="l" t="t" r="r" b="b"/>
              <a:pathLst>
                <a:path w="1838" h="1166" extrusionOk="0">
                  <a:moveTo>
                    <a:pt x="381" y="0"/>
                  </a:moveTo>
                  <a:lnTo>
                    <a:pt x="23" y="157"/>
                  </a:lnTo>
                  <a:lnTo>
                    <a:pt x="0" y="560"/>
                  </a:lnTo>
                  <a:lnTo>
                    <a:pt x="314" y="1031"/>
                  </a:lnTo>
                  <a:lnTo>
                    <a:pt x="695" y="1053"/>
                  </a:lnTo>
                  <a:lnTo>
                    <a:pt x="941" y="807"/>
                  </a:lnTo>
                  <a:lnTo>
                    <a:pt x="1188" y="1165"/>
                  </a:lnTo>
                  <a:lnTo>
                    <a:pt x="1770" y="1121"/>
                  </a:lnTo>
                  <a:lnTo>
                    <a:pt x="1837" y="1009"/>
                  </a:lnTo>
                  <a:lnTo>
                    <a:pt x="1725" y="919"/>
                  </a:lnTo>
                  <a:lnTo>
                    <a:pt x="1770" y="762"/>
                  </a:lnTo>
                  <a:lnTo>
                    <a:pt x="1501" y="583"/>
                  </a:lnTo>
                  <a:lnTo>
                    <a:pt x="1412" y="336"/>
                  </a:lnTo>
                  <a:lnTo>
                    <a:pt x="1255" y="336"/>
                  </a:lnTo>
                  <a:lnTo>
                    <a:pt x="1188" y="180"/>
                  </a:lnTo>
                  <a:lnTo>
                    <a:pt x="919" y="135"/>
                  </a:lnTo>
                  <a:lnTo>
                    <a:pt x="740" y="247"/>
                  </a:lnTo>
                  <a:lnTo>
                    <a:pt x="381" y="0"/>
                  </a:lnTo>
                  <a:close/>
                </a:path>
              </a:pathLst>
            </a:custGeom>
            <a:solidFill>
              <a:schemeClr val="accent5"/>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0"/>
          <p:cNvGrpSpPr/>
          <p:nvPr/>
        </p:nvGrpSpPr>
        <p:grpSpPr>
          <a:xfrm>
            <a:off x="8143900" y="571486"/>
            <a:ext cx="137902" cy="235946"/>
            <a:chOff x="7601242" y="3729267"/>
            <a:chExt cx="222566" cy="380803"/>
          </a:xfrm>
        </p:grpSpPr>
        <p:sp>
          <p:nvSpPr>
            <p:cNvPr id="1128" name="Google Shape;1128;p40"/>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0"/>
          <p:cNvGrpSpPr/>
          <p:nvPr/>
        </p:nvGrpSpPr>
        <p:grpSpPr>
          <a:xfrm>
            <a:off x="4108379" y="2488375"/>
            <a:ext cx="152547" cy="261002"/>
            <a:chOff x="7601242" y="3729267"/>
            <a:chExt cx="222566" cy="380803"/>
          </a:xfrm>
        </p:grpSpPr>
        <p:sp>
          <p:nvSpPr>
            <p:cNvPr id="1131" name="Google Shape;1131;p40"/>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0"/>
          <p:cNvGrpSpPr/>
          <p:nvPr/>
        </p:nvGrpSpPr>
        <p:grpSpPr>
          <a:xfrm>
            <a:off x="6643702" y="1000114"/>
            <a:ext cx="152547" cy="261002"/>
            <a:chOff x="7601242" y="3729267"/>
            <a:chExt cx="222566" cy="380803"/>
          </a:xfrm>
        </p:grpSpPr>
        <p:sp>
          <p:nvSpPr>
            <p:cNvPr id="1134" name="Google Shape;1134;p40"/>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40"/>
          <p:cNvGrpSpPr/>
          <p:nvPr/>
        </p:nvGrpSpPr>
        <p:grpSpPr>
          <a:xfrm>
            <a:off x="6500826" y="2071684"/>
            <a:ext cx="152547" cy="261002"/>
            <a:chOff x="7601242" y="3729267"/>
            <a:chExt cx="222566" cy="380803"/>
          </a:xfrm>
        </p:grpSpPr>
        <p:sp>
          <p:nvSpPr>
            <p:cNvPr id="1137" name="Google Shape;1137;p40"/>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405981"/>
            </a:solidFill>
            <a:ln w="9525" cap="flat" cmpd="sng">
              <a:solidFill>
                <a:srgbClr val="40598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9" name="Google Shape;1139;p40"/>
          <p:cNvSpPr txBox="1"/>
          <p:nvPr/>
        </p:nvSpPr>
        <p:spPr>
          <a:xfrm>
            <a:off x="785786" y="2000246"/>
            <a:ext cx="2054700" cy="700162"/>
          </a:xfrm>
          <a:prstGeom prst="rect">
            <a:avLst/>
          </a:prstGeom>
          <a:noFill/>
          <a:ln>
            <a:noFill/>
          </a:ln>
        </p:spPr>
        <p:txBody>
          <a:bodyPr spcFirstLastPara="1" wrap="square" lIns="91425" tIns="91425" rIns="91425" bIns="91425" anchor="t" anchorCtr="0">
            <a:noAutofit/>
          </a:bodyPr>
          <a:lstStyle/>
          <a:p>
            <a:pPr>
              <a:buSzPts val="1100"/>
            </a:pPr>
            <a:r>
              <a:rPr lang="en-IN" dirty="0" smtClean="0">
                <a:solidFill>
                  <a:schemeClr val="accent1"/>
                </a:solidFill>
              </a:rPr>
              <a:t>This function displays the transport facilities available.</a:t>
            </a:r>
          </a:p>
          <a:p>
            <a:pPr marL="0" lvl="0" indent="0" algn="l" rtl="0">
              <a:spcBef>
                <a:spcPts val="0"/>
              </a:spcBef>
              <a:spcAft>
                <a:spcPts val="0"/>
              </a:spcAft>
              <a:buClr>
                <a:srgbClr val="000000"/>
              </a:buClr>
              <a:buSzPts val="1100"/>
              <a:buFont typeface="Arial"/>
              <a:buNone/>
            </a:pPr>
            <a:endParaRPr>
              <a:latin typeface="Montserrat"/>
              <a:ea typeface="Montserrat"/>
              <a:cs typeface="Montserrat"/>
              <a:sym typeface="Montserrat"/>
            </a:endParaRPr>
          </a:p>
        </p:txBody>
      </p:sp>
      <p:sp>
        <p:nvSpPr>
          <p:cNvPr id="1140" name="Google Shape;1140;p40"/>
          <p:cNvSpPr txBox="1"/>
          <p:nvPr/>
        </p:nvSpPr>
        <p:spPr>
          <a:xfrm>
            <a:off x="6786578" y="3929054"/>
            <a:ext cx="2054700" cy="1214446"/>
          </a:xfrm>
          <a:prstGeom prst="rect">
            <a:avLst/>
          </a:prstGeom>
          <a:noFill/>
          <a:ln>
            <a:noFill/>
          </a:ln>
        </p:spPr>
        <p:txBody>
          <a:bodyPr spcFirstLastPara="1" wrap="square" lIns="91425" tIns="91425" rIns="91425" bIns="91425" anchor="t" anchorCtr="0">
            <a:noAutofit/>
          </a:bodyPr>
          <a:lstStyle/>
          <a:p>
            <a:r>
              <a:rPr lang="en-US" dirty="0" smtClean="0">
                <a:solidFill>
                  <a:schemeClr val="accent1"/>
                </a:solidFill>
              </a:rPr>
              <a:t>This function helps the user to select the means of transport according to his/her preference.</a:t>
            </a:r>
          </a:p>
          <a:p>
            <a:pPr lvl="0"/>
            <a:endParaRPr lang="en-US" sz="1600" b="1" dirty="0" smtClean="0">
              <a:solidFill>
                <a:schemeClr val="accent1"/>
              </a:solidFill>
              <a:latin typeface="Abril Fatface"/>
              <a:ea typeface="Abril Fatface"/>
              <a:cs typeface="Abril Fatface"/>
              <a:sym typeface="Abril Fatface"/>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43" name="Google Shape;1143;p40"/>
          <p:cNvSpPr txBox="1"/>
          <p:nvPr/>
        </p:nvSpPr>
        <p:spPr>
          <a:xfrm>
            <a:off x="0" y="1643056"/>
            <a:ext cx="3071802" cy="585411"/>
          </a:xfrm>
          <a:prstGeom prst="rect">
            <a:avLst/>
          </a:prstGeom>
          <a:noFill/>
          <a:ln>
            <a:noFill/>
          </a:ln>
        </p:spPr>
        <p:txBody>
          <a:bodyPr spcFirstLastPara="1" wrap="square" lIns="91425" tIns="91425" rIns="91425" bIns="91425" anchor="t" anchorCtr="0">
            <a:noAutofit/>
          </a:bodyPr>
          <a:lstStyle/>
          <a:p>
            <a:r>
              <a:rPr lang="en-IN" sz="1800" dirty="0" smtClean="0">
                <a:solidFill>
                  <a:schemeClr val="accent1"/>
                </a:solidFill>
                <a:latin typeface="Arial Rounded MT Bold" panose="020F0704030504030204" pitchFamily="34" charset="0"/>
              </a:rPr>
              <a:t>         1. void </a:t>
            </a:r>
            <a:r>
              <a:rPr lang="en-IN" sz="1800" dirty="0" err="1" smtClean="0">
                <a:solidFill>
                  <a:schemeClr val="accent1"/>
                </a:solidFill>
                <a:latin typeface="Arial Rounded MT Bold" panose="020F0704030504030204" pitchFamily="34" charset="0"/>
              </a:rPr>
              <a:t>transdisplay</a:t>
            </a:r>
            <a:r>
              <a:rPr lang="en-IN" sz="1800" dirty="0" smtClean="0">
                <a:solidFill>
                  <a:schemeClr val="accent1"/>
                </a:solidFill>
                <a:latin typeface="Arial Rounded MT Bold" panose="020F0704030504030204" pitchFamily="34" charset="0"/>
              </a:rPr>
              <a:t>()</a:t>
            </a:r>
          </a:p>
          <a:p>
            <a:pPr marL="0" lvl="0" indent="0" algn="l" rtl="0">
              <a:spcBef>
                <a:spcPts val="0"/>
              </a:spcBef>
              <a:spcAft>
                <a:spcPts val="0"/>
              </a:spcAft>
              <a:buNone/>
            </a:pPr>
            <a:endParaRPr sz="1200" b="1">
              <a:solidFill>
                <a:schemeClr val="accent1"/>
              </a:solidFill>
              <a:latin typeface="Abril Fatface"/>
              <a:ea typeface="Abril Fatface"/>
              <a:cs typeface="Abril Fatface"/>
              <a:sym typeface="Abril Fatface"/>
            </a:endParaRPr>
          </a:p>
        </p:txBody>
      </p:sp>
      <p:sp>
        <p:nvSpPr>
          <p:cNvPr id="1145" name="Google Shape;1145;p40"/>
          <p:cNvSpPr txBox="1"/>
          <p:nvPr/>
        </p:nvSpPr>
        <p:spPr>
          <a:xfrm>
            <a:off x="6715140" y="3643320"/>
            <a:ext cx="2286016" cy="458234"/>
          </a:xfrm>
          <a:prstGeom prst="rect">
            <a:avLst/>
          </a:prstGeom>
          <a:noFill/>
          <a:ln>
            <a:noFill/>
          </a:ln>
        </p:spPr>
        <p:txBody>
          <a:bodyPr spcFirstLastPara="1" wrap="square" lIns="91425" tIns="91425" rIns="91425" bIns="91425" anchor="t" anchorCtr="0">
            <a:noAutofit/>
          </a:bodyPr>
          <a:lstStyle/>
          <a:p>
            <a:r>
              <a:rPr lang="en-IN" sz="1800" dirty="0" smtClean="0">
                <a:solidFill>
                  <a:schemeClr val="accent1"/>
                </a:solidFill>
                <a:latin typeface="Arial Rounded MT Bold" panose="020F0704030504030204" pitchFamily="34" charset="0"/>
              </a:rPr>
              <a:t>2.void </a:t>
            </a:r>
            <a:r>
              <a:rPr lang="en-IN" sz="1800" dirty="0" smtClean="0">
                <a:solidFill>
                  <a:schemeClr val="accent1"/>
                </a:solidFill>
                <a:latin typeface="Arial Rounded MT Bold" panose="020F0704030504030204" pitchFamily="34" charset="0"/>
              </a:rPr>
              <a:t>booking</a:t>
            </a:r>
            <a:r>
              <a:rPr lang="en-IN" sz="1800" dirty="0" smtClean="0">
                <a:solidFill>
                  <a:schemeClr val="accent1"/>
                </a:solidFill>
                <a:latin typeface="Arial Rounded MT Bold" panose="020F0704030504030204" pitchFamily="34" charset="0"/>
              </a:rPr>
              <a:t>()</a:t>
            </a:r>
            <a:endParaRPr lang="en-IN" sz="1800" dirty="0" smtClean="0">
              <a:solidFill>
                <a:schemeClr val="accent1"/>
              </a:solidFill>
              <a:latin typeface="Arial Rounded MT Bold" panose="020F0704030504030204" pitchFamily="34" charset="0"/>
            </a:endParaRPr>
          </a:p>
        </p:txBody>
      </p:sp>
      <p:cxnSp>
        <p:nvCxnSpPr>
          <p:cNvPr id="1147" name="Google Shape;1147;p40"/>
          <p:cNvCxnSpPr/>
          <p:nvPr/>
        </p:nvCxnSpPr>
        <p:spPr>
          <a:xfrm flipV="1">
            <a:off x="3000364" y="1285866"/>
            <a:ext cx="3643338" cy="571504"/>
          </a:xfrm>
          <a:prstGeom prst="bentConnector3">
            <a:avLst>
              <a:gd name="adj1" fmla="val 50000"/>
            </a:avLst>
          </a:prstGeom>
          <a:noFill/>
          <a:ln w="9525" cap="flat" cmpd="sng">
            <a:solidFill>
              <a:srgbClr val="000000"/>
            </a:solidFill>
            <a:prstDash val="dot"/>
            <a:round/>
            <a:headEnd type="none" w="med" len="med"/>
            <a:tailEnd type="none" w="med" len="med"/>
          </a:ln>
        </p:spPr>
      </p:cxnSp>
      <p:cxnSp>
        <p:nvCxnSpPr>
          <p:cNvPr id="1148" name="Google Shape;1148;p40"/>
          <p:cNvCxnSpPr/>
          <p:nvPr/>
        </p:nvCxnSpPr>
        <p:spPr>
          <a:xfrm rot="16200000" flipH="1">
            <a:off x="6500826" y="2357436"/>
            <a:ext cx="1500198" cy="1357322"/>
          </a:xfrm>
          <a:prstGeom prst="bentConnector3">
            <a:avLst>
              <a:gd name="adj1" fmla="val 50000"/>
            </a:avLst>
          </a:prstGeom>
          <a:noFill/>
          <a:ln w="9525" cap="flat" cmpd="sng">
            <a:solidFill>
              <a:srgbClr val="000000"/>
            </a:solidFill>
            <a:prstDash val="dot"/>
            <a:round/>
            <a:headEnd type="none" w="med" len="med"/>
            <a:tailEnd type="none" w="med" len="med"/>
          </a:ln>
        </p:spPr>
      </p:cxnSp>
      <p:pic>
        <p:nvPicPr>
          <p:cNvPr id="66" name="Picture 65" descr="Screenshot (382).png"/>
          <p:cNvPicPr>
            <a:picLocks noChangeAspect="1"/>
          </p:cNvPicPr>
          <p:nvPr/>
        </p:nvPicPr>
        <p:blipFill>
          <a:blip r:embed="rId3"/>
          <a:srcRect l="4687" t="38883" r="40024" b="29157"/>
          <a:stretch>
            <a:fillRect/>
          </a:stretch>
        </p:blipFill>
        <p:spPr>
          <a:xfrm>
            <a:off x="142844" y="2857502"/>
            <a:ext cx="6123171" cy="2143122"/>
          </a:xfrm>
          <a:prstGeom prst="rect">
            <a:avLst/>
          </a:prstGeom>
          <a:ln>
            <a:solidFill>
              <a:schemeClr val="accent6">
                <a:lumMod val="50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380).png"/>
          <p:cNvPicPr>
            <a:picLocks noChangeAspect="1"/>
          </p:cNvPicPr>
          <p:nvPr/>
        </p:nvPicPr>
        <p:blipFill>
          <a:blip r:embed="rId2"/>
          <a:srcRect l="10156" t="24988" r="34375" b="23598"/>
          <a:stretch>
            <a:fillRect/>
          </a:stretch>
        </p:blipFill>
        <p:spPr>
          <a:xfrm>
            <a:off x="1000100" y="571486"/>
            <a:ext cx="7265438" cy="3786214"/>
          </a:xfrm>
          <a:prstGeom prst="rect">
            <a:avLst/>
          </a:prstGeom>
          <a:ln>
            <a:solidFill>
              <a:schemeClr val="accent6">
                <a:lumMod val="50000"/>
              </a:schemeClr>
            </a:solidFill>
          </a:ln>
        </p:spPr>
      </p:pic>
      <p:grpSp>
        <p:nvGrpSpPr>
          <p:cNvPr id="6" name="Google Shape;1695;p48"/>
          <p:cNvGrpSpPr/>
          <p:nvPr/>
        </p:nvGrpSpPr>
        <p:grpSpPr>
          <a:xfrm>
            <a:off x="8143900" y="3786196"/>
            <a:ext cx="1162046" cy="1548046"/>
            <a:chOff x="8153403" y="-109051"/>
            <a:chExt cx="1162046" cy="1548046"/>
          </a:xfrm>
        </p:grpSpPr>
        <p:sp>
          <p:nvSpPr>
            <p:cNvPr id="7" name="Google Shape;1696;p48"/>
            <p:cNvSpPr/>
            <p:nvPr/>
          </p:nvSpPr>
          <p:spPr>
            <a:xfrm flipH="1">
              <a:off x="8873767" y="740449"/>
              <a:ext cx="441682" cy="323549"/>
            </a:xfrm>
            <a:custGeom>
              <a:avLst/>
              <a:gdLst/>
              <a:ahLst/>
              <a:cxnLst/>
              <a:rect l="l" t="t" r="r" b="b"/>
              <a:pathLst>
                <a:path w="4696" h="3440" extrusionOk="0">
                  <a:moveTo>
                    <a:pt x="4695" y="0"/>
                  </a:moveTo>
                  <a:lnTo>
                    <a:pt x="1" y="3382"/>
                  </a:lnTo>
                  <a:cubicBezTo>
                    <a:pt x="1" y="3382"/>
                    <a:pt x="326" y="3439"/>
                    <a:pt x="804" y="3439"/>
                  </a:cubicBezTo>
                  <a:cubicBezTo>
                    <a:pt x="2088" y="3439"/>
                    <a:pt x="4478" y="3028"/>
                    <a:pt x="4695" y="0"/>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97;p48"/>
            <p:cNvSpPr/>
            <p:nvPr/>
          </p:nvSpPr>
          <p:spPr>
            <a:xfrm flipH="1">
              <a:off x="8873767" y="740167"/>
              <a:ext cx="441682" cy="322138"/>
            </a:xfrm>
            <a:custGeom>
              <a:avLst/>
              <a:gdLst/>
              <a:ahLst/>
              <a:cxnLst/>
              <a:rect l="l" t="t" r="r" b="b"/>
              <a:pathLst>
                <a:path w="4696" h="3425" extrusionOk="0">
                  <a:moveTo>
                    <a:pt x="4186" y="1"/>
                  </a:moveTo>
                  <a:cubicBezTo>
                    <a:pt x="3238" y="1"/>
                    <a:pt x="1194" y="381"/>
                    <a:pt x="1" y="3425"/>
                  </a:cubicBezTo>
                  <a:lnTo>
                    <a:pt x="4695" y="43"/>
                  </a:lnTo>
                  <a:cubicBezTo>
                    <a:pt x="4695" y="43"/>
                    <a:pt x="4502" y="1"/>
                    <a:pt x="4186"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98;p48"/>
            <p:cNvSpPr/>
            <p:nvPr/>
          </p:nvSpPr>
          <p:spPr>
            <a:xfrm flipH="1">
              <a:off x="8269467" y="207160"/>
              <a:ext cx="449113" cy="267681"/>
            </a:xfrm>
            <a:custGeom>
              <a:avLst/>
              <a:gdLst/>
              <a:ahLst/>
              <a:cxnLst/>
              <a:rect l="l" t="t" r="r" b="b"/>
              <a:pathLst>
                <a:path w="4775" h="2846" extrusionOk="0">
                  <a:moveTo>
                    <a:pt x="4775" y="1"/>
                  </a:moveTo>
                  <a:lnTo>
                    <a:pt x="1" y="2686"/>
                  </a:lnTo>
                  <a:cubicBezTo>
                    <a:pt x="397" y="2797"/>
                    <a:pt x="766" y="2846"/>
                    <a:pt x="1108" y="2846"/>
                  </a:cubicBezTo>
                  <a:cubicBezTo>
                    <a:pt x="3717" y="2846"/>
                    <a:pt x="4775" y="1"/>
                    <a:pt x="4775"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99;p48"/>
            <p:cNvSpPr/>
            <p:nvPr/>
          </p:nvSpPr>
          <p:spPr>
            <a:xfrm flipH="1">
              <a:off x="8269467" y="207160"/>
              <a:ext cx="449113" cy="252726"/>
            </a:xfrm>
            <a:custGeom>
              <a:avLst/>
              <a:gdLst/>
              <a:ahLst/>
              <a:cxnLst/>
              <a:rect l="l" t="t" r="r" b="b"/>
              <a:pathLst>
                <a:path w="4775" h="2687" extrusionOk="0">
                  <a:moveTo>
                    <a:pt x="4775" y="1"/>
                  </a:moveTo>
                  <a:lnTo>
                    <a:pt x="4775" y="1"/>
                  </a:lnTo>
                  <a:cubicBezTo>
                    <a:pt x="836" y="80"/>
                    <a:pt x="1" y="2686"/>
                    <a:pt x="1" y="2686"/>
                  </a:cubicBezTo>
                  <a:lnTo>
                    <a:pt x="4775"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00;p48"/>
            <p:cNvSpPr/>
            <p:nvPr/>
          </p:nvSpPr>
          <p:spPr>
            <a:xfrm flipH="1">
              <a:off x="8731558" y="785313"/>
              <a:ext cx="164784" cy="196575"/>
            </a:xfrm>
            <a:custGeom>
              <a:avLst/>
              <a:gdLst/>
              <a:ahLst/>
              <a:cxnLst/>
              <a:rect l="l" t="t" r="r" b="b"/>
              <a:pathLst>
                <a:path w="1752" h="2090" extrusionOk="0">
                  <a:moveTo>
                    <a:pt x="239" y="1"/>
                  </a:moveTo>
                  <a:lnTo>
                    <a:pt x="1" y="200"/>
                  </a:lnTo>
                  <a:cubicBezTo>
                    <a:pt x="1" y="200"/>
                    <a:pt x="1095" y="1055"/>
                    <a:pt x="1513" y="2089"/>
                  </a:cubicBezTo>
                  <a:lnTo>
                    <a:pt x="1751" y="1890"/>
                  </a:lnTo>
                  <a:cubicBezTo>
                    <a:pt x="1751" y="1890"/>
                    <a:pt x="1493" y="1055"/>
                    <a:pt x="239" y="1"/>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01;p48"/>
            <p:cNvSpPr/>
            <p:nvPr/>
          </p:nvSpPr>
          <p:spPr>
            <a:xfrm flipH="1">
              <a:off x="8611827" y="615074"/>
              <a:ext cx="224603" cy="110515"/>
            </a:xfrm>
            <a:custGeom>
              <a:avLst/>
              <a:gdLst/>
              <a:ahLst/>
              <a:cxnLst/>
              <a:rect l="l" t="t" r="r" b="b"/>
              <a:pathLst>
                <a:path w="2388" h="1175" extrusionOk="0">
                  <a:moveTo>
                    <a:pt x="120" y="0"/>
                  </a:moveTo>
                  <a:lnTo>
                    <a:pt x="0" y="299"/>
                  </a:lnTo>
                  <a:cubicBezTo>
                    <a:pt x="0" y="299"/>
                    <a:pt x="1373" y="478"/>
                    <a:pt x="2268" y="1174"/>
                  </a:cubicBezTo>
                  <a:lnTo>
                    <a:pt x="2387" y="876"/>
                  </a:lnTo>
                  <a:cubicBezTo>
                    <a:pt x="2387" y="876"/>
                    <a:pt x="1751" y="259"/>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02;p48"/>
            <p:cNvSpPr/>
            <p:nvPr/>
          </p:nvSpPr>
          <p:spPr>
            <a:xfrm flipH="1">
              <a:off x="8536958" y="949344"/>
              <a:ext cx="366815" cy="489650"/>
            </a:xfrm>
            <a:custGeom>
              <a:avLst/>
              <a:gdLst/>
              <a:ahLst/>
              <a:cxnLst/>
              <a:rect l="l" t="t" r="r" b="b"/>
              <a:pathLst>
                <a:path w="3900" h="5206" extrusionOk="0">
                  <a:moveTo>
                    <a:pt x="1819" y="1"/>
                  </a:moveTo>
                  <a:cubicBezTo>
                    <a:pt x="1776" y="1"/>
                    <a:pt x="1734" y="3"/>
                    <a:pt x="1691" y="7"/>
                  </a:cubicBezTo>
                  <a:cubicBezTo>
                    <a:pt x="696" y="107"/>
                    <a:pt x="0" y="1340"/>
                    <a:pt x="139" y="2792"/>
                  </a:cubicBezTo>
                  <a:cubicBezTo>
                    <a:pt x="292" y="4163"/>
                    <a:pt x="1136" y="5206"/>
                    <a:pt x="2080" y="5206"/>
                  </a:cubicBezTo>
                  <a:cubicBezTo>
                    <a:pt x="2123" y="5206"/>
                    <a:pt x="2166" y="5203"/>
                    <a:pt x="2208" y="5199"/>
                  </a:cubicBezTo>
                  <a:cubicBezTo>
                    <a:pt x="3203" y="5100"/>
                    <a:pt x="3899" y="3847"/>
                    <a:pt x="3760" y="2414"/>
                  </a:cubicBezTo>
                  <a:cubicBezTo>
                    <a:pt x="3608" y="1026"/>
                    <a:pt x="2746" y="1"/>
                    <a:pt x="1819" y="1"/>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03;p48"/>
            <p:cNvSpPr/>
            <p:nvPr/>
          </p:nvSpPr>
          <p:spPr>
            <a:xfrm flipH="1">
              <a:off x="8585679" y="983674"/>
              <a:ext cx="286303" cy="415723"/>
            </a:xfrm>
            <a:custGeom>
              <a:avLst/>
              <a:gdLst/>
              <a:ahLst/>
              <a:cxnLst/>
              <a:rect l="l" t="t" r="r" b="b"/>
              <a:pathLst>
                <a:path w="3044" h="4420" extrusionOk="0">
                  <a:moveTo>
                    <a:pt x="995" y="0"/>
                  </a:moveTo>
                  <a:cubicBezTo>
                    <a:pt x="378" y="358"/>
                    <a:pt x="0" y="1273"/>
                    <a:pt x="100" y="2288"/>
                  </a:cubicBezTo>
                  <a:cubicBezTo>
                    <a:pt x="216" y="3503"/>
                    <a:pt x="1005" y="4419"/>
                    <a:pt x="1832" y="4419"/>
                  </a:cubicBezTo>
                  <a:cubicBezTo>
                    <a:pt x="1858" y="4419"/>
                    <a:pt x="1884" y="4418"/>
                    <a:pt x="1910" y="4416"/>
                  </a:cubicBezTo>
                  <a:cubicBezTo>
                    <a:pt x="2387" y="4357"/>
                    <a:pt x="2785" y="4019"/>
                    <a:pt x="3044" y="3482"/>
                  </a:cubicBezTo>
                  <a:lnTo>
                    <a:pt x="3044" y="3482"/>
                  </a:lnTo>
                  <a:cubicBezTo>
                    <a:pt x="2925" y="3541"/>
                    <a:pt x="2765" y="3581"/>
                    <a:pt x="2586" y="3621"/>
                  </a:cubicBezTo>
                  <a:cubicBezTo>
                    <a:pt x="2545" y="3626"/>
                    <a:pt x="2504" y="3628"/>
                    <a:pt x="2464" y="3628"/>
                  </a:cubicBezTo>
                  <a:cubicBezTo>
                    <a:pt x="1656" y="3628"/>
                    <a:pt x="928" y="2706"/>
                    <a:pt x="776" y="1532"/>
                  </a:cubicBezTo>
                  <a:cubicBezTo>
                    <a:pt x="736" y="955"/>
                    <a:pt x="796" y="418"/>
                    <a:pt x="995"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4;p48"/>
            <p:cNvSpPr/>
            <p:nvPr/>
          </p:nvSpPr>
          <p:spPr>
            <a:xfrm flipH="1">
              <a:off x="8596872" y="995619"/>
              <a:ext cx="159141" cy="184348"/>
            </a:xfrm>
            <a:custGeom>
              <a:avLst/>
              <a:gdLst/>
              <a:ahLst/>
              <a:cxnLst/>
              <a:rect l="l" t="t" r="r" b="b"/>
              <a:pathLst>
                <a:path w="1692" h="1960" extrusionOk="0">
                  <a:moveTo>
                    <a:pt x="384" y="0"/>
                  </a:moveTo>
                  <a:cubicBezTo>
                    <a:pt x="322" y="0"/>
                    <a:pt x="267" y="17"/>
                    <a:pt x="220" y="52"/>
                  </a:cubicBezTo>
                  <a:cubicBezTo>
                    <a:pt x="1" y="211"/>
                    <a:pt x="60" y="749"/>
                    <a:pt x="418" y="1266"/>
                  </a:cubicBezTo>
                  <a:cubicBezTo>
                    <a:pt x="696" y="1706"/>
                    <a:pt x="1067" y="1959"/>
                    <a:pt x="1312" y="1959"/>
                  </a:cubicBezTo>
                  <a:cubicBezTo>
                    <a:pt x="1366" y="1959"/>
                    <a:pt x="1414" y="1947"/>
                    <a:pt x="1453" y="1922"/>
                  </a:cubicBezTo>
                  <a:cubicBezTo>
                    <a:pt x="1692" y="1763"/>
                    <a:pt x="1612" y="1226"/>
                    <a:pt x="1254" y="709"/>
                  </a:cubicBezTo>
                  <a:cubicBezTo>
                    <a:pt x="982" y="278"/>
                    <a:pt x="634" y="0"/>
                    <a:pt x="384" y="0"/>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5;p48"/>
            <p:cNvSpPr/>
            <p:nvPr/>
          </p:nvSpPr>
          <p:spPr>
            <a:xfrm flipH="1">
              <a:off x="8153403" y="621094"/>
              <a:ext cx="514669" cy="394749"/>
            </a:xfrm>
            <a:custGeom>
              <a:avLst/>
              <a:gdLst/>
              <a:ahLst/>
              <a:cxnLst/>
              <a:rect l="l" t="t" r="r" b="b"/>
              <a:pathLst>
                <a:path w="5472" h="4197" extrusionOk="0">
                  <a:moveTo>
                    <a:pt x="1951" y="0"/>
                  </a:moveTo>
                  <a:cubicBezTo>
                    <a:pt x="1350" y="0"/>
                    <a:pt x="836" y="220"/>
                    <a:pt x="558" y="653"/>
                  </a:cubicBezTo>
                  <a:cubicBezTo>
                    <a:pt x="1" y="1508"/>
                    <a:pt x="558" y="2821"/>
                    <a:pt x="1751" y="3617"/>
                  </a:cubicBezTo>
                  <a:cubicBezTo>
                    <a:pt x="2340" y="4002"/>
                    <a:pt x="2975" y="4197"/>
                    <a:pt x="3537" y="4197"/>
                  </a:cubicBezTo>
                  <a:cubicBezTo>
                    <a:pt x="4133" y="4197"/>
                    <a:pt x="4647" y="3978"/>
                    <a:pt x="4934" y="3537"/>
                  </a:cubicBezTo>
                  <a:cubicBezTo>
                    <a:pt x="5471" y="2702"/>
                    <a:pt x="4934" y="1369"/>
                    <a:pt x="3741" y="573"/>
                  </a:cubicBezTo>
                  <a:cubicBezTo>
                    <a:pt x="3146" y="190"/>
                    <a:pt x="2511" y="0"/>
                    <a:pt x="1951"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6;p48"/>
            <p:cNvSpPr/>
            <p:nvPr/>
          </p:nvSpPr>
          <p:spPr>
            <a:xfrm flipH="1">
              <a:off x="8209555" y="727281"/>
              <a:ext cx="409892" cy="248117"/>
            </a:xfrm>
            <a:custGeom>
              <a:avLst/>
              <a:gdLst/>
              <a:ahLst/>
              <a:cxnLst/>
              <a:rect l="l" t="t" r="r" b="b"/>
              <a:pathLst>
                <a:path w="4358" h="2638" extrusionOk="0">
                  <a:moveTo>
                    <a:pt x="140" y="1"/>
                  </a:moveTo>
                  <a:lnTo>
                    <a:pt x="140" y="1"/>
                  </a:lnTo>
                  <a:cubicBezTo>
                    <a:pt x="1" y="697"/>
                    <a:pt x="478" y="1573"/>
                    <a:pt x="1334" y="2130"/>
                  </a:cubicBezTo>
                  <a:cubicBezTo>
                    <a:pt x="1837" y="2468"/>
                    <a:pt x="2391" y="2637"/>
                    <a:pt x="2881" y="2637"/>
                  </a:cubicBezTo>
                  <a:cubicBezTo>
                    <a:pt x="3399" y="2637"/>
                    <a:pt x="3844" y="2448"/>
                    <a:pt x="4079" y="2070"/>
                  </a:cubicBezTo>
                  <a:cubicBezTo>
                    <a:pt x="4357" y="1672"/>
                    <a:pt x="4337" y="1135"/>
                    <a:pt x="4079" y="618"/>
                  </a:cubicBezTo>
                  <a:cubicBezTo>
                    <a:pt x="4059" y="777"/>
                    <a:pt x="3979" y="916"/>
                    <a:pt x="3920" y="1075"/>
                  </a:cubicBezTo>
                  <a:cubicBezTo>
                    <a:pt x="3673" y="1446"/>
                    <a:pt x="3218" y="1635"/>
                    <a:pt x="2693" y="1635"/>
                  </a:cubicBezTo>
                  <a:cubicBezTo>
                    <a:pt x="2204" y="1635"/>
                    <a:pt x="1654" y="1471"/>
                    <a:pt x="1155" y="1135"/>
                  </a:cubicBezTo>
                  <a:cubicBezTo>
                    <a:pt x="677" y="817"/>
                    <a:pt x="339" y="419"/>
                    <a:pt x="140" y="1"/>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7;p48"/>
            <p:cNvSpPr/>
            <p:nvPr/>
          </p:nvSpPr>
          <p:spPr>
            <a:xfrm flipH="1">
              <a:off x="8357409" y="668215"/>
              <a:ext cx="215198" cy="97159"/>
            </a:xfrm>
            <a:custGeom>
              <a:avLst/>
              <a:gdLst/>
              <a:ahLst/>
              <a:cxnLst/>
              <a:rect l="l" t="t" r="r" b="b"/>
              <a:pathLst>
                <a:path w="2288" h="1033" extrusionOk="0">
                  <a:moveTo>
                    <a:pt x="958" y="1"/>
                  </a:moveTo>
                  <a:cubicBezTo>
                    <a:pt x="450" y="1"/>
                    <a:pt x="57" y="165"/>
                    <a:pt x="40" y="390"/>
                  </a:cubicBezTo>
                  <a:cubicBezTo>
                    <a:pt x="0" y="689"/>
                    <a:pt x="478" y="967"/>
                    <a:pt x="1094" y="1027"/>
                  </a:cubicBezTo>
                  <a:cubicBezTo>
                    <a:pt x="1154" y="1031"/>
                    <a:pt x="1213" y="1032"/>
                    <a:pt x="1270" y="1032"/>
                  </a:cubicBezTo>
                  <a:cubicBezTo>
                    <a:pt x="1823" y="1032"/>
                    <a:pt x="2250" y="863"/>
                    <a:pt x="2268" y="629"/>
                  </a:cubicBezTo>
                  <a:cubicBezTo>
                    <a:pt x="2288" y="331"/>
                    <a:pt x="1830" y="52"/>
                    <a:pt x="1194" y="12"/>
                  </a:cubicBezTo>
                  <a:cubicBezTo>
                    <a:pt x="1113" y="5"/>
                    <a:pt x="1034" y="1"/>
                    <a:pt x="958"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8;p48"/>
            <p:cNvSpPr/>
            <p:nvPr/>
          </p:nvSpPr>
          <p:spPr>
            <a:xfrm flipH="1">
              <a:off x="8574392" y="280146"/>
              <a:ext cx="441682" cy="918729"/>
            </a:xfrm>
            <a:custGeom>
              <a:avLst/>
              <a:gdLst/>
              <a:ahLst/>
              <a:cxnLst/>
              <a:rect l="l" t="t" r="r" b="b"/>
              <a:pathLst>
                <a:path w="4696" h="9768" extrusionOk="0">
                  <a:moveTo>
                    <a:pt x="4079" y="1"/>
                  </a:moveTo>
                  <a:cubicBezTo>
                    <a:pt x="4059" y="1"/>
                    <a:pt x="1" y="6585"/>
                    <a:pt x="299" y="9768"/>
                  </a:cubicBezTo>
                  <a:cubicBezTo>
                    <a:pt x="299" y="9768"/>
                    <a:pt x="1572" y="4596"/>
                    <a:pt x="4695" y="299"/>
                  </a:cubicBezTo>
                  <a:lnTo>
                    <a:pt x="4079" y="1"/>
                  </a:ln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9;p48"/>
            <p:cNvSpPr/>
            <p:nvPr/>
          </p:nvSpPr>
          <p:spPr>
            <a:xfrm flipH="1">
              <a:off x="8508930" y="-107170"/>
              <a:ext cx="357409" cy="729773"/>
            </a:xfrm>
            <a:custGeom>
              <a:avLst/>
              <a:gdLst/>
              <a:ahLst/>
              <a:cxnLst/>
              <a:rect l="l" t="t" r="r" b="b"/>
              <a:pathLst>
                <a:path w="3800" h="7759" extrusionOk="0">
                  <a:moveTo>
                    <a:pt x="0" y="1"/>
                  </a:moveTo>
                  <a:lnTo>
                    <a:pt x="438" y="7759"/>
                  </a:lnTo>
                  <a:cubicBezTo>
                    <a:pt x="3799" y="3940"/>
                    <a:pt x="0" y="1"/>
                    <a:pt x="0"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10;p48"/>
            <p:cNvSpPr/>
            <p:nvPr/>
          </p:nvSpPr>
          <p:spPr>
            <a:xfrm flipH="1">
              <a:off x="8825142" y="-109051"/>
              <a:ext cx="263918" cy="731654"/>
            </a:xfrm>
            <a:custGeom>
              <a:avLst/>
              <a:gdLst/>
              <a:ahLst/>
              <a:cxnLst/>
              <a:rect l="l" t="t" r="r" b="b"/>
              <a:pathLst>
                <a:path w="2806" h="7779" extrusionOk="0">
                  <a:moveTo>
                    <a:pt x="2368" y="1"/>
                  </a:moveTo>
                  <a:lnTo>
                    <a:pt x="2368" y="1"/>
                  </a:lnTo>
                  <a:cubicBezTo>
                    <a:pt x="1" y="5093"/>
                    <a:pt x="2806" y="7779"/>
                    <a:pt x="2806" y="7779"/>
                  </a:cubicBezTo>
                  <a:lnTo>
                    <a:pt x="2368"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727;p48"/>
          <p:cNvGrpSpPr/>
          <p:nvPr/>
        </p:nvGrpSpPr>
        <p:grpSpPr>
          <a:xfrm>
            <a:off x="-14637" y="-20548"/>
            <a:ext cx="702022" cy="622128"/>
            <a:chOff x="0" y="378727"/>
            <a:chExt cx="702022" cy="622128"/>
          </a:xfrm>
        </p:grpSpPr>
        <p:sp>
          <p:nvSpPr>
            <p:cNvPr id="23" name="Google Shape;1728;p48"/>
            <p:cNvSpPr/>
            <p:nvPr/>
          </p:nvSpPr>
          <p:spPr>
            <a:xfrm>
              <a:off x="208104" y="395752"/>
              <a:ext cx="77707" cy="204397"/>
            </a:xfrm>
            <a:custGeom>
              <a:avLst/>
              <a:gdLst/>
              <a:ahLst/>
              <a:cxnLst/>
              <a:rect l="l" t="t" r="r" b="b"/>
              <a:pathLst>
                <a:path w="817" h="2149" extrusionOk="0">
                  <a:moveTo>
                    <a:pt x="279" y="0"/>
                  </a:moveTo>
                  <a:lnTo>
                    <a:pt x="1" y="40"/>
                  </a:lnTo>
                  <a:cubicBezTo>
                    <a:pt x="1" y="40"/>
                    <a:pt x="518" y="1154"/>
                    <a:pt x="418" y="2149"/>
                  </a:cubicBezTo>
                  <a:lnTo>
                    <a:pt x="697" y="2109"/>
                  </a:lnTo>
                  <a:cubicBezTo>
                    <a:pt x="697" y="2109"/>
                    <a:pt x="816" y="1333"/>
                    <a:pt x="279"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9;p48"/>
            <p:cNvSpPr/>
            <p:nvPr/>
          </p:nvSpPr>
          <p:spPr>
            <a:xfrm>
              <a:off x="170250" y="378727"/>
              <a:ext cx="177955" cy="117369"/>
            </a:xfrm>
            <a:custGeom>
              <a:avLst/>
              <a:gdLst/>
              <a:ahLst/>
              <a:cxnLst/>
              <a:rect l="l" t="t" r="r" b="b"/>
              <a:pathLst>
                <a:path w="1871" h="1234" extrusionOk="0">
                  <a:moveTo>
                    <a:pt x="120" y="0"/>
                  </a:moveTo>
                  <a:lnTo>
                    <a:pt x="1" y="219"/>
                  </a:lnTo>
                  <a:cubicBezTo>
                    <a:pt x="1" y="219"/>
                    <a:pt x="1095" y="537"/>
                    <a:pt x="1731" y="1234"/>
                  </a:cubicBezTo>
                  <a:lnTo>
                    <a:pt x="1871" y="1015"/>
                  </a:lnTo>
                  <a:cubicBezTo>
                    <a:pt x="1871" y="1015"/>
                    <a:pt x="1393" y="438"/>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30;p48"/>
            <p:cNvSpPr/>
            <p:nvPr/>
          </p:nvSpPr>
          <p:spPr>
            <a:xfrm>
              <a:off x="0" y="572088"/>
              <a:ext cx="376646" cy="428767"/>
            </a:xfrm>
            <a:custGeom>
              <a:avLst/>
              <a:gdLst/>
              <a:ahLst/>
              <a:cxnLst/>
              <a:rect l="l" t="t" r="r" b="b"/>
              <a:pathLst>
                <a:path w="3960" h="4508" extrusionOk="0">
                  <a:moveTo>
                    <a:pt x="2409" y="0"/>
                  </a:moveTo>
                  <a:cubicBezTo>
                    <a:pt x="1666" y="0"/>
                    <a:pt x="862" y="666"/>
                    <a:pt x="478" y="1667"/>
                  </a:cubicBezTo>
                  <a:cubicBezTo>
                    <a:pt x="0" y="2861"/>
                    <a:pt x="299" y="4114"/>
                    <a:pt x="1134" y="4432"/>
                  </a:cubicBezTo>
                  <a:cubicBezTo>
                    <a:pt x="1272" y="4484"/>
                    <a:pt x="1414" y="4508"/>
                    <a:pt x="1558" y="4508"/>
                  </a:cubicBezTo>
                  <a:cubicBezTo>
                    <a:pt x="2308" y="4508"/>
                    <a:pt x="3101" y="3843"/>
                    <a:pt x="3502" y="2841"/>
                  </a:cubicBezTo>
                  <a:cubicBezTo>
                    <a:pt x="3959" y="1628"/>
                    <a:pt x="3661" y="394"/>
                    <a:pt x="2825" y="76"/>
                  </a:cubicBezTo>
                  <a:cubicBezTo>
                    <a:pt x="2691" y="25"/>
                    <a:pt x="2551" y="0"/>
                    <a:pt x="240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31;p48"/>
            <p:cNvSpPr/>
            <p:nvPr/>
          </p:nvSpPr>
          <p:spPr>
            <a:xfrm>
              <a:off x="37854" y="594440"/>
              <a:ext cx="210104" cy="371985"/>
            </a:xfrm>
            <a:custGeom>
              <a:avLst/>
              <a:gdLst/>
              <a:ahLst/>
              <a:cxnLst/>
              <a:rect l="l" t="t" r="r" b="b"/>
              <a:pathLst>
                <a:path w="2209" h="3911" extrusionOk="0">
                  <a:moveTo>
                    <a:pt x="2029" y="0"/>
                  </a:moveTo>
                  <a:lnTo>
                    <a:pt x="2029" y="0"/>
                  </a:lnTo>
                  <a:cubicBezTo>
                    <a:pt x="1413" y="20"/>
                    <a:pt x="736" y="597"/>
                    <a:pt x="398" y="1432"/>
                  </a:cubicBezTo>
                  <a:cubicBezTo>
                    <a:pt x="0" y="2487"/>
                    <a:pt x="239" y="3541"/>
                    <a:pt x="975" y="3839"/>
                  </a:cubicBezTo>
                  <a:cubicBezTo>
                    <a:pt x="1095" y="3887"/>
                    <a:pt x="1219" y="3910"/>
                    <a:pt x="1344" y="3910"/>
                  </a:cubicBezTo>
                  <a:cubicBezTo>
                    <a:pt x="1634" y="3910"/>
                    <a:pt x="1931" y="3789"/>
                    <a:pt x="2208" y="3581"/>
                  </a:cubicBezTo>
                  <a:lnTo>
                    <a:pt x="2208" y="3581"/>
                  </a:lnTo>
                  <a:cubicBezTo>
                    <a:pt x="2179" y="3586"/>
                    <a:pt x="2149" y="3588"/>
                    <a:pt x="2118" y="3588"/>
                  </a:cubicBezTo>
                  <a:cubicBezTo>
                    <a:pt x="2027" y="3588"/>
                    <a:pt x="1930" y="3566"/>
                    <a:pt x="1811" y="3521"/>
                  </a:cubicBezTo>
                  <a:cubicBezTo>
                    <a:pt x="1094" y="3243"/>
                    <a:pt x="816" y="2148"/>
                    <a:pt x="1234" y="1114"/>
                  </a:cubicBezTo>
                  <a:cubicBezTo>
                    <a:pt x="1413" y="637"/>
                    <a:pt x="1711" y="259"/>
                    <a:pt x="2029"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32;p48"/>
            <p:cNvSpPr/>
            <p:nvPr/>
          </p:nvSpPr>
          <p:spPr>
            <a:xfrm>
              <a:off x="217615" y="624590"/>
              <a:ext cx="98441" cy="189464"/>
            </a:xfrm>
            <a:custGeom>
              <a:avLst/>
              <a:gdLst/>
              <a:ahLst/>
              <a:cxnLst/>
              <a:rect l="l" t="t" r="r" b="b"/>
              <a:pathLst>
                <a:path w="1035" h="1992" extrusionOk="0">
                  <a:moveTo>
                    <a:pt x="417" y="1"/>
                  </a:moveTo>
                  <a:cubicBezTo>
                    <a:pt x="411" y="1"/>
                    <a:pt x="404" y="1"/>
                    <a:pt x="398" y="1"/>
                  </a:cubicBezTo>
                  <a:cubicBezTo>
                    <a:pt x="139" y="21"/>
                    <a:pt x="0" y="499"/>
                    <a:pt x="60" y="1036"/>
                  </a:cubicBezTo>
                  <a:cubicBezTo>
                    <a:pt x="138" y="1580"/>
                    <a:pt x="386" y="1991"/>
                    <a:pt x="620" y="1991"/>
                  </a:cubicBezTo>
                  <a:cubicBezTo>
                    <a:pt x="626" y="1991"/>
                    <a:pt x="631" y="1991"/>
                    <a:pt x="637" y="1991"/>
                  </a:cubicBezTo>
                  <a:cubicBezTo>
                    <a:pt x="895" y="1971"/>
                    <a:pt x="1035" y="1493"/>
                    <a:pt x="975" y="936"/>
                  </a:cubicBezTo>
                  <a:cubicBezTo>
                    <a:pt x="917" y="411"/>
                    <a:pt x="687" y="1"/>
                    <a:pt x="417"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33;p48"/>
            <p:cNvSpPr/>
            <p:nvPr/>
          </p:nvSpPr>
          <p:spPr>
            <a:xfrm>
              <a:off x="289519" y="426949"/>
              <a:ext cx="412503" cy="346495"/>
            </a:xfrm>
            <a:custGeom>
              <a:avLst/>
              <a:gdLst/>
              <a:ahLst/>
              <a:cxnLst/>
              <a:rect l="l" t="t" r="r" b="b"/>
              <a:pathLst>
                <a:path w="4337" h="3643" extrusionOk="0">
                  <a:moveTo>
                    <a:pt x="1539" y="0"/>
                  </a:moveTo>
                  <a:cubicBezTo>
                    <a:pt x="1158" y="0"/>
                    <a:pt x="816" y="121"/>
                    <a:pt x="577" y="369"/>
                  </a:cubicBezTo>
                  <a:cubicBezTo>
                    <a:pt x="0" y="965"/>
                    <a:pt x="279" y="2119"/>
                    <a:pt x="1154" y="2915"/>
                  </a:cubicBezTo>
                  <a:cubicBezTo>
                    <a:pt x="1685" y="3387"/>
                    <a:pt x="2315" y="3642"/>
                    <a:pt x="2852" y="3642"/>
                  </a:cubicBezTo>
                  <a:cubicBezTo>
                    <a:pt x="3219" y="3642"/>
                    <a:pt x="3542" y="3523"/>
                    <a:pt x="3760" y="3273"/>
                  </a:cubicBezTo>
                  <a:cubicBezTo>
                    <a:pt x="4337" y="2676"/>
                    <a:pt x="4058" y="1502"/>
                    <a:pt x="3203" y="707"/>
                  </a:cubicBezTo>
                  <a:cubicBezTo>
                    <a:pt x="2690" y="241"/>
                    <a:pt x="2076" y="0"/>
                    <a:pt x="153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34;p48"/>
            <p:cNvSpPr/>
            <p:nvPr/>
          </p:nvSpPr>
          <p:spPr>
            <a:xfrm>
              <a:off x="329181" y="499804"/>
              <a:ext cx="331182" cy="239398"/>
            </a:xfrm>
            <a:custGeom>
              <a:avLst/>
              <a:gdLst/>
              <a:ahLst/>
              <a:cxnLst/>
              <a:rect l="l" t="t" r="r" b="b"/>
              <a:pathLst>
                <a:path w="3482" h="2517" extrusionOk="0">
                  <a:moveTo>
                    <a:pt x="200" y="0"/>
                  </a:moveTo>
                  <a:cubicBezTo>
                    <a:pt x="1" y="537"/>
                    <a:pt x="259" y="1313"/>
                    <a:pt x="876" y="1890"/>
                  </a:cubicBezTo>
                  <a:cubicBezTo>
                    <a:pt x="1332" y="2300"/>
                    <a:pt x="1878" y="2516"/>
                    <a:pt x="2343" y="2516"/>
                  </a:cubicBezTo>
                  <a:cubicBezTo>
                    <a:pt x="2669" y="2516"/>
                    <a:pt x="2955" y="2410"/>
                    <a:pt x="3144" y="2189"/>
                  </a:cubicBezTo>
                  <a:cubicBezTo>
                    <a:pt x="3422" y="1890"/>
                    <a:pt x="3482" y="1453"/>
                    <a:pt x="3323" y="1015"/>
                  </a:cubicBezTo>
                  <a:lnTo>
                    <a:pt x="3323" y="1015"/>
                  </a:lnTo>
                  <a:cubicBezTo>
                    <a:pt x="3303" y="1134"/>
                    <a:pt x="3223" y="1254"/>
                    <a:pt x="3144" y="1353"/>
                  </a:cubicBezTo>
                  <a:cubicBezTo>
                    <a:pt x="2939" y="1574"/>
                    <a:pt x="2650" y="1681"/>
                    <a:pt x="2326" y="1681"/>
                  </a:cubicBezTo>
                  <a:cubicBezTo>
                    <a:pt x="1864" y="1681"/>
                    <a:pt x="1332" y="1464"/>
                    <a:pt x="876" y="1055"/>
                  </a:cubicBezTo>
                  <a:cubicBezTo>
                    <a:pt x="538" y="736"/>
                    <a:pt x="319" y="358"/>
                    <a:pt x="200"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35;p48"/>
            <p:cNvSpPr/>
            <p:nvPr/>
          </p:nvSpPr>
          <p:spPr>
            <a:xfrm>
              <a:off x="378354" y="464803"/>
              <a:ext cx="179858" cy="89596"/>
            </a:xfrm>
            <a:custGeom>
              <a:avLst/>
              <a:gdLst/>
              <a:ahLst/>
              <a:cxnLst/>
              <a:rect l="l" t="t" r="r" b="b"/>
              <a:pathLst>
                <a:path w="1891" h="942" extrusionOk="0">
                  <a:moveTo>
                    <a:pt x="562" y="1"/>
                  </a:moveTo>
                  <a:cubicBezTo>
                    <a:pt x="285" y="1"/>
                    <a:pt x="80" y="85"/>
                    <a:pt x="41" y="229"/>
                  </a:cubicBezTo>
                  <a:cubicBezTo>
                    <a:pt x="1" y="468"/>
                    <a:pt x="339" y="766"/>
                    <a:pt x="836" y="886"/>
                  </a:cubicBezTo>
                  <a:cubicBezTo>
                    <a:pt x="993" y="923"/>
                    <a:pt x="1146" y="941"/>
                    <a:pt x="1283" y="941"/>
                  </a:cubicBezTo>
                  <a:cubicBezTo>
                    <a:pt x="1580" y="941"/>
                    <a:pt x="1804" y="856"/>
                    <a:pt x="1831" y="707"/>
                  </a:cubicBezTo>
                  <a:cubicBezTo>
                    <a:pt x="1891" y="488"/>
                    <a:pt x="1533" y="189"/>
                    <a:pt x="1035" y="70"/>
                  </a:cubicBezTo>
                  <a:cubicBezTo>
                    <a:pt x="867" y="23"/>
                    <a:pt x="705" y="1"/>
                    <a:pt x="562"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42"/>
          <p:cNvSpPr txBox="1">
            <a:spLocks noGrp="1"/>
          </p:cNvSpPr>
          <p:nvPr>
            <p:ph type="title"/>
          </p:nvPr>
        </p:nvSpPr>
        <p:spPr>
          <a:xfrm>
            <a:off x="2000232" y="400124"/>
            <a:ext cx="6420018" cy="1171493"/>
          </a:xfrm>
          <a:prstGeom prst="rect">
            <a:avLst/>
          </a:prstGeom>
        </p:spPr>
        <p:txBody>
          <a:bodyPr spcFirstLastPara="1" wrap="square" lIns="91425" tIns="91425" rIns="91425" bIns="91425" anchor="t" anchorCtr="0">
            <a:noAutofit/>
          </a:bodyPr>
          <a:lstStyle/>
          <a:p>
            <a:r>
              <a:rPr lang="en-IN" dirty="0" smtClean="0"/>
              <a:t>DISCOUNT  CLASS</a:t>
            </a:r>
            <a:br>
              <a:rPr lang="en-IN" dirty="0" smtClean="0"/>
            </a:br>
            <a:r>
              <a:rPr lang="en-IN" sz="1600" b="0" dirty="0" smtClean="0"/>
              <a:t>This </a:t>
            </a:r>
            <a:r>
              <a:rPr lang="en-IN" sz="1600" b="0" dirty="0" smtClean="0"/>
              <a:t>class is publicly inherited from its parent class i.e. Transport class.</a:t>
            </a:r>
            <a:br>
              <a:rPr lang="en-IN" sz="1600" b="0" dirty="0" smtClean="0"/>
            </a:br>
            <a:r>
              <a:rPr lang="en-IN" sz="1600" b="0" dirty="0" smtClean="0"/>
              <a:t>This class is used to give discount offers to the user.</a:t>
            </a:r>
            <a:br>
              <a:rPr lang="en-IN" sz="1600" b="0" dirty="0" smtClean="0"/>
            </a:br>
            <a:r>
              <a:rPr lang="en-IN" dirty="0" smtClean="0"/>
              <a:t/>
            </a:r>
            <a:br>
              <a:rPr lang="en-IN" dirty="0" smtClean="0"/>
            </a:br>
            <a:endParaRPr/>
          </a:p>
        </p:txBody>
      </p:sp>
      <p:sp>
        <p:nvSpPr>
          <p:cNvPr id="1218" name="Google Shape;1218;p42"/>
          <p:cNvSpPr/>
          <p:nvPr/>
        </p:nvSpPr>
        <p:spPr>
          <a:xfrm>
            <a:off x="428596" y="2071684"/>
            <a:ext cx="2409815" cy="2518190"/>
          </a:xfrm>
          <a:custGeom>
            <a:avLst/>
            <a:gdLst/>
            <a:ahLst/>
            <a:cxnLst/>
            <a:rect l="l" t="t" r="r" b="b"/>
            <a:pathLst>
              <a:path w="8963" h="9366" extrusionOk="0">
                <a:moveTo>
                  <a:pt x="5692" y="0"/>
                </a:moveTo>
                <a:lnTo>
                  <a:pt x="5378" y="493"/>
                </a:lnTo>
                <a:lnTo>
                  <a:pt x="5132" y="561"/>
                </a:lnTo>
                <a:lnTo>
                  <a:pt x="4773" y="1121"/>
                </a:lnTo>
                <a:lnTo>
                  <a:pt x="4549" y="1143"/>
                </a:lnTo>
                <a:lnTo>
                  <a:pt x="4101" y="1390"/>
                </a:lnTo>
                <a:lnTo>
                  <a:pt x="3765" y="2039"/>
                </a:lnTo>
                <a:lnTo>
                  <a:pt x="3765" y="2331"/>
                </a:lnTo>
                <a:lnTo>
                  <a:pt x="3272" y="2644"/>
                </a:lnTo>
                <a:lnTo>
                  <a:pt x="3048" y="2689"/>
                </a:lnTo>
                <a:lnTo>
                  <a:pt x="2555" y="3294"/>
                </a:lnTo>
                <a:lnTo>
                  <a:pt x="2510" y="3876"/>
                </a:lnTo>
                <a:lnTo>
                  <a:pt x="2152" y="3988"/>
                </a:lnTo>
                <a:lnTo>
                  <a:pt x="1928" y="3809"/>
                </a:lnTo>
                <a:lnTo>
                  <a:pt x="1838" y="3832"/>
                </a:lnTo>
                <a:lnTo>
                  <a:pt x="1793" y="4123"/>
                </a:lnTo>
                <a:lnTo>
                  <a:pt x="1547" y="4459"/>
                </a:lnTo>
                <a:lnTo>
                  <a:pt x="1681" y="5176"/>
                </a:lnTo>
                <a:lnTo>
                  <a:pt x="1121" y="5512"/>
                </a:lnTo>
                <a:lnTo>
                  <a:pt x="763" y="6139"/>
                </a:lnTo>
                <a:lnTo>
                  <a:pt x="404" y="6184"/>
                </a:lnTo>
                <a:lnTo>
                  <a:pt x="158" y="6498"/>
                </a:lnTo>
                <a:lnTo>
                  <a:pt x="225" y="6632"/>
                </a:lnTo>
                <a:lnTo>
                  <a:pt x="113" y="6699"/>
                </a:lnTo>
                <a:lnTo>
                  <a:pt x="158" y="6767"/>
                </a:lnTo>
                <a:lnTo>
                  <a:pt x="1" y="6923"/>
                </a:lnTo>
                <a:lnTo>
                  <a:pt x="292" y="6923"/>
                </a:lnTo>
                <a:lnTo>
                  <a:pt x="427" y="7058"/>
                </a:lnTo>
                <a:lnTo>
                  <a:pt x="583" y="6677"/>
                </a:lnTo>
                <a:lnTo>
                  <a:pt x="964" y="6722"/>
                </a:lnTo>
                <a:lnTo>
                  <a:pt x="1390" y="6207"/>
                </a:lnTo>
                <a:lnTo>
                  <a:pt x="1502" y="6587"/>
                </a:lnTo>
                <a:lnTo>
                  <a:pt x="1592" y="6789"/>
                </a:lnTo>
                <a:lnTo>
                  <a:pt x="1861" y="6856"/>
                </a:lnTo>
                <a:lnTo>
                  <a:pt x="1861" y="6677"/>
                </a:lnTo>
                <a:lnTo>
                  <a:pt x="2353" y="6363"/>
                </a:lnTo>
                <a:lnTo>
                  <a:pt x="2577" y="6632"/>
                </a:lnTo>
                <a:lnTo>
                  <a:pt x="3003" y="6565"/>
                </a:lnTo>
                <a:lnTo>
                  <a:pt x="3406" y="6923"/>
                </a:lnTo>
                <a:lnTo>
                  <a:pt x="4571" y="6923"/>
                </a:lnTo>
                <a:lnTo>
                  <a:pt x="4728" y="7215"/>
                </a:lnTo>
                <a:lnTo>
                  <a:pt x="5266" y="7260"/>
                </a:lnTo>
                <a:lnTo>
                  <a:pt x="5781" y="7663"/>
                </a:lnTo>
                <a:lnTo>
                  <a:pt x="5400" y="8313"/>
                </a:lnTo>
                <a:lnTo>
                  <a:pt x="5109" y="8380"/>
                </a:lnTo>
                <a:lnTo>
                  <a:pt x="5064" y="8693"/>
                </a:lnTo>
                <a:lnTo>
                  <a:pt x="4616" y="8693"/>
                </a:lnTo>
                <a:lnTo>
                  <a:pt x="4168" y="8985"/>
                </a:lnTo>
                <a:lnTo>
                  <a:pt x="4571" y="9366"/>
                </a:lnTo>
                <a:lnTo>
                  <a:pt x="5266" y="8761"/>
                </a:lnTo>
                <a:lnTo>
                  <a:pt x="5893" y="8604"/>
                </a:lnTo>
                <a:lnTo>
                  <a:pt x="6610" y="8693"/>
                </a:lnTo>
                <a:lnTo>
                  <a:pt x="7215" y="8626"/>
                </a:lnTo>
                <a:lnTo>
                  <a:pt x="7327" y="8178"/>
                </a:lnTo>
                <a:lnTo>
                  <a:pt x="7753" y="8133"/>
                </a:lnTo>
                <a:lnTo>
                  <a:pt x="8156" y="7797"/>
                </a:lnTo>
                <a:lnTo>
                  <a:pt x="8559" y="8066"/>
                </a:lnTo>
                <a:lnTo>
                  <a:pt x="8963" y="7797"/>
                </a:lnTo>
                <a:lnTo>
                  <a:pt x="8604" y="7349"/>
                </a:lnTo>
                <a:lnTo>
                  <a:pt x="8716" y="6610"/>
                </a:lnTo>
                <a:lnTo>
                  <a:pt x="8470" y="6386"/>
                </a:lnTo>
                <a:lnTo>
                  <a:pt x="8044" y="6677"/>
                </a:lnTo>
                <a:lnTo>
                  <a:pt x="7932" y="6296"/>
                </a:lnTo>
                <a:lnTo>
                  <a:pt x="8380" y="6005"/>
                </a:lnTo>
                <a:lnTo>
                  <a:pt x="8470" y="5557"/>
                </a:lnTo>
                <a:lnTo>
                  <a:pt x="7910" y="4840"/>
                </a:lnTo>
                <a:lnTo>
                  <a:pt x="7843" y="4459"/>
                </a:lnTo>
                <a:lnTo>
                  <a:pt x="7686" y="4459"/>
                </a:lnTo>
                <a:lnTo>
                  <a:pt x="7618" y="4526"/>
                </a:lnTo>
                <a:lnTo>
                  <a:pt x="7215" y="4056"/>
                </a:lnTo>
                <a:lnTo>
                  <a:pt x="7215" y="3697"/>
                </a:lnTo>
                <a:lnTo>
                  <a:pt x="6700" y="3115"/>
                </a:lnTo>
                <a:lnTo>
                  <a:pt x="6588" y="2734"/>
                </a:lnTo>
                <a:lnTo>
                  <a:pt x="6409" y="2644"/>
                </a:lnTo>
                <a:lnTo>
                  <a:pt x="6386" y="2286"/>
                </a:lnTo>
                <a:lnTo>
                  <a:pt x="6543" y="2151"/>
                </a:lnTo>
                <a:lnTo>
                  <a:pt x="6543" y="1748"/>
                </a:lnTo>
                <a:lnTo>
                  <a:pt x="6722" y="1546"/>
                </a:lnTo>
                <a:lnTo>
                  <a:pt x="6879" y="941"/>
                </a:lnTo>
                <a:cubicBezTo>
                  <a:pt x="6879" y="941"/>
                  <a:pt x="6655" y="740"/>
                  <a:pt x="6655" y="717"/>
                </a:cubicBezTo>
                <a:cubicBezTo>
                  <a:pt x="6678" y="717"/>
                  <a:pt x="6678" y="337"/>
                  <a:pt x="6678" y="337"/>
                </a:cubicBezTo>
                <a:lnTo>
                  <a:pt x="6678" y="337"/>
                </a:lnTo>
                <a:lnTo>
                  <a:pt x="6453" y="381"/>
                </a:lnTo>
                <a:lnTo>
                  <a:pt x="6207" y="23"/>
                </a:lnTo>
                <a:lnTo>
                  <a:pt x="5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txBox="1"/>
          <p:nvPr/>
        </p:nvSpPr>
        <p:spPr>
          <a:xfrm>
            <a:off x="5143504" y="1928808"/>
            <a:ext cx="2157662" cy="32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600" b="1" dirty="0" smtClean="0">
                <a:solidFill>
                  <a:schemeClr val="accent1"/>
                </a:solidFill>
                <a:latin typeface="Abril Fatface"/>
                <a:ea typeface="Abril Fatface"/>
                <a:cs typeface="Abril Fatface"/>
                <a:sym typeface="Abril Fatface"/>
              </a:rPr>
              <a:t>FAMILY  DISCOUNT</a:t>
            </a:r>
            <a:endParaRPr sz="1600" b="1">
              <a:solidFill>
                <a:schemeClr val="accent1"/>
              </a:solidFill>
              <a:latin typeface="Abril Fatface"/>
              <a:ea typeface="Abril Fatface"/>
              <a:cs typeface="Abril Fatface"/>
              <a:sym typeface="Abril Fatface"/>
            </a:endParaRPr>
          </a:p>
        </p:txBody>
      </p:sp>
      <p:sp>
        <p:nvSpPr>
          <p:cNvPr id="1221" name="Google Shape;1221;p42"/>
          <p:cNvSpPr txBox="1"/>
          <p:nvPr/>
        </p:nvSpPr>
        <p:spPr>
          <a:xfrm>
            <a:off x="5357818" y="2786064"/>
            <a:ext cx="1514720" cy="32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600" b="1" dirty="0" smtClean="0">
                <a:solidFill>
                  <a:schemeClr val="accent1"/>
                </a:solidFill>
                <a:latin typeface="Abril Fatface"/>
                <a:ea typeface="Abril Fatface"/>
                <a:cs typeface="Abril Fatface"/>
                <a:sym typeface="Abril Fatface"/>
              </a:rPr>
              <a:t>1</a:t>
            </a:r>
            <a:r>
              <a:rPr lang="en-IN" sz="1600" b="1" baseline="30000" dirty="0" smtClean="0">
                <a:solidFill>
                  <a:schemeClr val="accent1"/>
                </a:solidFill>
                <a:latin typeface="Abril Fatface"/>
                <a:ea typeface="Abril Fatface"/>
                <a:cs typeface="Abril Fatface"/>
                <a:sym typeface="Abril Fatface"/>
              </a:rPr>
              <a:t>ST</a:t>
            </a:r>
            <a:r>
              <a:rPr lang="en-IN" sz="1600" b="1" dirty="0" smtClean="0">
                <a:solidFill>
                  <a:schemeClr val="accent1"/>
                </a:solidFill>
                <a:latin typeface="Abril Fatface"/>
                <a:ea typeface="Abril Fatface"/>
                <a:cs typeface="Abril Fatface"/>
                <a:sym typeface="Abril Fatface"/>
              </a:rPr>
              <a:t>  BOOKING</a:t>
            </a:r>
            <a:endParaRPr sz="1600" b="1">
              <a:solidFill>
                <a:schemeClr val="accent1"/>
              </a:solidFill>
              <a:latin typeface="Abril Fatface"/>
              <a:ea typeface="Abril Fatface"/>
              <a:cs typeface="Abril Fatface"/>
              <a:sym typeface="Abril Fatface"/>
            </a:endParaRPr>
          </a:p>
        </p:txBody>
      </p:sp>
      <p:sp>
        <p:nvSpPr>
          <p:cNvPr id="1223" name="Google Shape;1223;p42"/>
          <p:cNvSpPr txBox="1"/>
          <p:nvPr/>
        </p:nvSpPr>
        <p:spPr>
          <a:xfrm>
            <a:off x="5000628" y="3714758"/>
            <a:ext cx="2071702" cy="32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600" b="1" dirty="0" smtClean="0">
                <a:solidFill>
                  <a:schemeClr val="accent1"/>
                </a:solidFill>
                <a:latin typeface="Abril Fatface"/>
                <a:ea typeface="Abril Fatface"/>
                <a:cs typeface="Abril Fatface"/>
                <a:sym typeface="Abril Fatface"/>
              </a:rPr>
              <a:t>ALONG  SPOUSE</a:t>
            </a:r>
            <a:endParaRPr sz="1600" b="1">
              <a:solidFill>
                <a:schemeClr val="accent1"/>
              </a:solidFill>
              <a:latin typeface="Abril Fatface"/>
              <a:ea typeface="Abril Fatface"/>
              <a:cs typeface="Abril Fatface"/>
              <a:sym typeface="Abril Fatface"/>
            </a:endParaRPr>
          </a:p>
        </p:txBody>
      </p:sp>
      <p:sp>
        <p:nvSpPr>
          <p:cNvPr id="1227" name="Google Shape;1227;p42"/>
          <p:cNvSpPr txBox="1"/>
          <p:nvPr/>
        </p:nvSpPr>
        <p:spPr>
          <a:xfrm>
            <a:off x="4357686" y="1928808"/>
            <a:ext cx="6768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latin typeface="Abril Fatface"/>
                <a:ea typeface="Abril Fatface"/>
                <a:cs typeface="Abril Fatface"/>
                <a:sym typeface="Abril Fatface"/>
              </a:rPr>
              <a:t>1</a:t>
            </a:r>
            <a:r>
              <a:rPr lang="en" sz="1600" b="1" dirty="0" smtClean="0">
                <a:latin typeface="Abril Fatface"/>
                <a:ea typeface="Abril Fatface"/>
                <a:cs typeface="Abril Fatface"/>
                <a:sym typeface="Abril Fatface"/>
              </a:rPr>
              <a:t>0</a:t>
            </a:r>
            <a:r>
              <a:rPr lang="en" sz="1600" b="1" dirty="0">
                <a:latin typeface="Abril Fatface"/>
                <a:ea typeface="Abril Fatface"/>
                <a:cs typeface="Abril Fatface"/>
                <a:sym typeface="Abril Fatface"/>
              </a:rPr>
              <a:t>%</a:t>
            </a:r>
            <a:endParaRPr sz="1600" b="1">
              <a:latin typeface="Abril Fatface"/>
              <a:ea typeface="Abril Fatface"/>
              <a:cs typeface="Abril Fatface"/>
              <a:sym typeface="Abril Fatface"/>
            </a:endParaRPr>
          </a:p>
        </p:txBody>
      </p:sp>
      <p:sp>
        <p:nvSpPr>
          <p:cNvPr id="1228" name="Google Shape;1228;p42"/>
          <p:cNvSpPr/>
          <p:nvPr/>
        </p:nvSpPr>
        <p:spPr>
          <a:xfrm>
            <a:off x="4357686" y="2643188"/>
            <a:ext cx="676800" cy="676800"/>
          </a:xfrm>
          <a:prstGeom prst="donut">
            <a:avLst>
              <a:gd name="adj" fmla="val 12547"/>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4357686" y="2643188"/>
            <a:ext cx="676800" cy="676800"/>
          </a:xfrm>
          <a:prstGeom prst="blockArc">
            <a:avLst>
              <a:gd name="adj1" fmla="val 12694410"/>
              <a:gd name="adj2" fmla="val 586392"/>
              <a:gd name="adj3" fmla="val 1239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txBox="1"/>
          <p:nvPr/>
        </p:nvSpPr>
        <p:spPr>
          <a:xfrm>
            <a:off x="4357686" y="2786064"/>
            <a:ext cx="6768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latin typeface="Abril Fatface"/>
                <a:ea typeface="Abril Fatface"/>
                <a:cs typeface="Abril Fatface"/>
                <a:sym typeface="Abril Fatface"/>
              </a:rPr>
              <a:t>15%</a:t>
            </a:r>
            <a:endParaRPr sz="1600" b="1">
              <a:latin typeface="Abril Fatface"/>
              <a:ea typeface="Abril Fatface"/>
              <a:cs typeface="Abril Fatface"/>
              <a:sym typeface="Abril Fatface"/>
            </a:endParaRPr>
          </a:p>
        </p:txBody>
      </p:sp>
      <p:sp>
        <p:nvSpPr>
          <p:cNvPr id="1231" name="Google Shape;1231;p42"/>
          <p:cNvSpPr/>
          <p:nvPr/>
        </p:nvSpPr>
        <p:spPr>
          <a:xfrm>
            <a:off x="4429124" y="3571882"/>
            <a:ext cx="676800" cy="676800"/>
          </a:xfrm>
          <a:prstGeom prst="donut">
            <a:avLst>
              <a:gd name="adj" fmla="val 12547"/>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4429124" y="3571882"/>
            <a:ext cx="676800" cy="676800"/>
          </a:xfrm>
          <a:prstGeom prst="blockArc">
            <a:avLst>
              <a:gd name="adj1" fmla="val 8046935"/>
              <a:gd name="adj2" fmla="val 586392"/>
              <a:gd name="adj3" fmla="val 12397"/>
            </a:avLst>
          </a:prstGeom>
          <a:solidFill>
            <a:srgbClr val="3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txBox="1"/>
          <p:nvPr/>
        </p:nvSpPr>
        <p:spPr>
          <a:xfrm>
            <a:off x="4429124" y="3714758"/>
            <a:ext cx="6768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latin typeface="Abril Fatface"/>
                <a:ea typeface="Abril Fatface"/>
                <a:cs typeface="Abril Fatface"/>
                <a:sym typeface="Abril Fatface"/>
              </a:rPr>
              <a:t>07</a:t>
            </a:r>
            <a:r>
              <a:rPr lang="en" sz="1600" b="1" dirty="0" smtClean="0">
                <a:latin typeface="Abril Fatface"/>
                <a:ea typeface="Abril Fatface"/>
                <a:cs typeface="Abril Fatface"/>
                <a:sym typeface="Abril Fatface"/>
              </a:rPr>
              <a:t>%</a:t>
            </a:r>
            <a:endParaRPr sz="1600" b="1">
              <a:latin typeface="Abril Fatface"/>
              <a:ea typeface="Abril Fatface"/>
              <a:cs typeface="Abril Fatface"/>
              <a:sym typeface="Abril Fatface"/>
            </a:endParaRPr>
          </a:p>
        </p:txBody>
      </p:sp>
      <p:cxnSp>
        <p:nvCxnSpPr>
          <p:cNvPr id="1234" name="Google Shape;1234;p42"/>
          <p:cNvCxnSpPr>
            <a:stCxn id="24" idx="2"/>
          </p:cNvCxnSpPr>
          <p:nvPr/>
        </p:nvCxnSpPr>
        <p:spPr>
          <a:xfrm rot="10800000" flipV="1">
            <a:off x="2000232" y="2124332"/>
            <a:ext cx="2357454" cy="37598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1235" name="Google Shape;1235;p42"/>
          <p:cNvCxnSpPr>
            <a:stCxn id="1228" idx="2"/>
          </p:cNvCxnSpPr>
          <p:nvPr/>
        </p:nvCxnSpPr>
        <p:spPr>
          <a:xfrm rot="10800000">
            <a:off x="2143108" y="2857502"/>
            <a:ext cx="2214578" cy="124086"/>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1236" name="Google Shape;1236;p42"/>
          <p:cNvCxnSpPr/>
          <p:nvPr/>
        </p:nvCxnSpPr>
        <p:spPr>
          <a:xfrm rot="10800000">
            <a:off x="2214546" y="3429006"/>
            <a:ext cx="2214578" cy="447752"/>
          </a:xfrm>
          <a:prstGeom prst="bentConnector3">
            <a:avLst>
              <a:gd name="adj1" fmla="val 50000"/>
            </a:avLst>
          </a:prstGeom>
          <a:noFill/>
          <a:ln w="9525" cap="flat" cmpd="sng">
            <a:solidFill>
              <a:schemeClr val="accent2"/>
            </a:solidFill>
            <a:prstDash val="solid"/>
            <a:round/>
            <a:headEnd type="none" w="med" len="med"/>
            <a:tailEnd type="oval" w="med" len="med"/>
          </a:ln>
        </p:spPr>
      </p:cxnSp>
      <p:sp>
        <p:nvSpPr>
          <p:cNvPr id="22" name="Rectangle 21"/>
          <p:cNvSpPr/>
          <p:nvPr/>
        </p:nvSpPr>
        <p:spPr>
          <a:xfrm>
            <a:off x="5357818" y="4643452"/>
            <a:ext cx="1882247" cy="338554"/>
          </a:xfrm>
          <a:prstGeom prst="rect">
            <a:avLst/>
          </a:prstGeom>
        </p:spPr>
        <p:txBody>
          <a:bodyPr wrap="none">
            <a:spAutoFit/>
          </a:bodyPr>
          <a:lstStyle/>
          <a:p>
            <a:pPr lvl="0" algn="r"/>
            <a:r>
              <a:rPr lang="en-IN" sz="1600" b="1" dirty="0" smtClean="0">
                <a:solidFill>
                  <a:schemeClr val="accent1"/>
                </a:solidFill>
                <a:latin typeface="Abril Fatface"/>
                <a:ea typeface="Abril Fatface"/>
                <a:cs typeface="Abril Fatface"/>
                <a:sym typeface="Abril Fatface"/>
              </a:rPr>
              <a:t>DIWALI  SCHEME</a:t>
            </a:r>
            <a:endParaRPr lang="en-IN" sz="1600" b="1" dirty="0">
              <a:solidFill>
                <a:schemeClr val="accent1"/>
              </a:solidFill>
              <a:latin typeface="Abril Fatface"/>
              <a:ea typeface="Abril Fatface"/>
              <a:cs typeface="Abril Fatface"/>
              <a:sym typeface="Abril Fatface"/>
            </a:endParaRPr>
          </a:p>
        </p:txBody>
      </p:sp>
      <p:sp>
        <p:nvSpPr>
          <p:cNvPr id="24" name="Google Shape;1225;p42"/>
          <p:cNvSpPr/>
          <p:nvPr/>
        </p:nvSpPr>
        <p:spPr>
          <a:xfrm>
            <a:off x="4357686" y="1785932"/>
            <a:ext cx="676800" cy="676800"/>
          </a:xfrm>
          <a:prstGeom prst="donut">
            <a:avLst>
              <a:gd name="adj" fmla="val 12547"/>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236;p42"/>
          <p:cNvCxnSpPr>
            <a:stCxn id="30" idx="1"/>
          </p:cNvCxnSpPr>
          <p:nvPr/>
        </p:nvCxnSpPr>
        <p:spPr>
          <a:xfrm rot="10800000">
            <a:off x="2500298" y="4143386"/>
            <a:ext cx="1928826" cy="662066"/>
          </a:xfrm>
          <a:prstGeom prst="bentConnector3">
            <a:avLst>
              <a:gd name="adj1" fmla="val 50000"/>
            </a:avLst>
          </a:prstGeom>
          <a:noFill/>
          <a:ln w="9525" cap="flat" cmpd="sng">
            <a:solidFill>
              <a:schemeClr val="accent2"/>
            </a:solidFill>
            <a:prstDash val="solid"/>
            <a:round/>
            <a:headEnd type="none" w="med" len="med"/>
            <a:tailEnd type="oval" w="med" len="med"/>
          </a:ln>
        </p:spPr>
      </p:cxnSp>
      <p:sp>
        <p:nvSpPr>
          <p:cNvPr id="30" name="Google Shape;1233;p42"/>
          <p:cNvSpPr txBox="1"/>
          <p:nvPr/>
        </p:nvSpPr>
        <p:spPr>
          <a:xfrm>
            <a:off x="4429124" y="4643452"/>
            <a:ext cx="6768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latin typeface="Abril Fatface"/>
                <a:ea typeface="Abril Fatface"/>
                <a:cs typeface="Abril Fatface"/>
                <a:sym typeface="Abril Fatface"/>
              </a:rPr>
              <a:t>11%</a:t>
            </a:r>
            <a:endParaRPr sz="1600" b="1">
              <a:latin typeface="Abril Fatface"/>
              <a:ea typeface="Abril Fatface"/>
              <a:cs typeface="Abril Fatface"/>
              <a:sym typeface="Abril Fatface"/>
            </a:endParaRPr>
          </a:p>
        </p:txBody>
      </p:sp>
      <p:sp>
        <p:nvSpPr>
          <p:cNvPr id="31" name="Google Shape;1232;p42"/>
          <p:cNvSpPr/>
          <p:nvPr/>
        </p:nvSpPr>
        <p:spPr>
          <a:xfrm>
            <a:off x="4357686" y="1785932"/>
            <a:ext cx="676800" cy="676800"/>
          </a:xfrm>
          <a:prstGeom prst="blockArc">
            <a:avLst>
              <a:gd name="adj1" fmla="val 8046935"/>
              <a:gd name="adj2" fmla="val 586392"/>
              <a:gd name="adj3" fmla="val 12397"/>
            </a:avLst>
          </a:prstGeom>
          <a:solidFill>
            <a:srgbClr val="3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1;p42"/>
          <p:cNvSpPr/>
          <p:nvPr/>
        </p:nvSpPr>
        <p:spPr>
          <a:xfrm>
            <a:off x="4429124" y="4466700"/>
            <a:ext cx="676800" cy="676800"/>
          </a:xfrm>
          <a:prstGeom prst="donut">
            <a:avLst>
              <a:gd name="adj" fmla="val 12547"/>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9;p42"/>
          <p:cNvSpPr/>
          <p:nvPr/>
        </p:nvSpPr>
        <p:spPr>
          <a:xfrm>
            <a:off x="4429124" y="4466700"/>
            <a:ext cx="676800" cy="676800"/>
          </a:xfrm>
          <a:prstGeom prst="blockArc">
            <a:avLst>
              <a:gd name="adj1" fmla="val 12694410"/>
              <a:gd name="adj2" fmla="val 586392"/>
              <a:gd name="adj3" fmla="val 1239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Rectangle 42"/>
          <p:cNvSpPr/>
          <p:nvPr/>
        </p:nvSpPr>
        <p:spPr>
          <a:xfrm>
            <a:off x="285720" y="214296"/>
            <a:ext cx="1707519" cy="1569660"/>
          </a:xfrm>
          <a:prstGeom prst="rect">
            <a:avLst/>
          </a:prstGeom>
        </p:spPr>
        <p:txBody>
          <a:bodyPr wrap="none">
            <a:spAutoFit/>
          </a:bodyPr>
          <a:lstStyle/>
          <a:p>
            <a:pPr lvl="0"/>
            <a:r>
              <a:rPr lang="en" sz="9600" dirty="0" smtClean="0">
                <a:solidFill>
                  <a:schemeClr val="accent1"/>
                </a:solidFill>
                <a:latin typeface="Abril Fatface" charset="0"/>
              </a:rPr>
              <a:t>03</a:t>
            </a:r>
            <a:endParaRPr lang="en" sz="9600" dirty="0">
              <a:solidFill>
                <a:schemeClr val="accent1"/>
              </a:solidFill>
              <a:latin typeface="Abril Fatface"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3"/>
          <p:cNvSpPr/>
          <p:nvPr/>
        </p:nvSpPr>
        <p:spPr>
          <a:xfrm flipH="1">
            <a:off x="-614125" y="3780775"/>
            <a:ext cx="9982140" cy="1567654"/>
          </a:xfrm>
          <a:custGeom>
            <a:avLst/>
            <a:gdLst/>
            <a:ahLst/>
            <a:cxnLst/>
            <a:rect l="l" t="t" r="r" b="b"/>
            <a:pathLst>
              <a:path w="136261" h="30773" extrusionOk="0">
                <a:moveTo>
                  <a:pt x="95144" y="0"/>
                </a:moveTo>
                <a:cubicBezTo>
                  <a:pt x="50587" y="0"/>
                  <a:pt x="0" y="8233"/>
                  <a:pt x="0" y="8233"/>
                </a:cubicBezTo>
                <a:lnTo>
                  <a:pt x="2762" y="26617"/>
                </a:lnTo>
                <a:lnTo>
                  <a:pt x="136261" y="30773"/>
                </a:lnTo>
                <a:lnTo>
                  <a:pt x="136261" y="3499"/>
                </a:lnTo>
                <a:cubicBezTo>
                  <a:pt x="124733" y="951"/>
                  <a:pt x="110287" y="0"/>
                  <a:pt x="95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2" name="Google Shape;1242;p43"/>
          <p:cNvGrpSpPr/>
          <p:nvPr/>
        </p:nvGrpSpPr>
        <p:grpSpPr>
          <a:xfrm>
            <a:off x="1433126" y="739368"/>
            <a:ext cx="1130836" cy="3407147"/>
            <a:chOff x="2220925" y="1162750"/>
            <a:chExt cx="1004652" cy="3026961"/>
          </a:xfrm>
        </p:grpSpPr>
        <p:sp>
          <p:nvSpPr>
            <p:cNvPr id="1243" name="Google Shape;1243;p43"/>
            <p:cNvSpPr/>
            <p:nvPr/>
          </p:nvSpPr>
          <p:spPr>
            <a:xfrm>
              <a:off x="2552408" y="1162750"/>
              <a:ext cx="350187" cy="546407"/>
            </a:xfrm>
            <a:custGeom>
              <a:avLst/>
              <a:gdLst/>
              <a:ahLst/>
              <a:cxnLst/>
              <a:rect l="l" t="t" r="r" b="b"/>
              <a:pathLst>
                <a:path w="4119" h="6427" extrusionOk="0">
                  <a:moveTo>
                    <a:pt x="896" y="1"/>
                  </a:moveTo>
                  <a:cubicBezTo>
                    <a:pt x="537" y="1"/>
                    <a:pt x="259" y="299"/>
                    <a:pt x="239" y="637"/>
                  </a:cubicBezTo>
                  <a:lnTo>
                    <a:pt x="239" y="1115"/>
                  </a:lnTo>
                  <a:cubicBezTo>
                    <a:pt x="179" y="1115"/>
                    <a:pt x="160" y="1115"/>
                    <a:pt x="100" y="1135"/>
                  </a:cubicBezTo>
                  <a:cubicBezTo>
                    <a:pt x="40" y="1572"/>
                    <a:pt x="0" y="2189"/>
                    <a:pt x="40" y="2607"/>
                  </a:cubicBezTo>
                  <a:lnTo>
                    <a:pt x="199" y="2607"/>
                  </a:lnTo>
                  <a:cubicBezTo>
                    <a:pt x="179" y="3880"/>
                    <a:pt x="160" y="5173"/>
                    <a:pt x="100" y="6426"/>
                  </a:cubicBezTo>
                  <a:lnTo>
                    <a:pt x="3919" y="6426"/>
                  </a:lnTo>
                  <a:cubicBezTo>
                    <a:pt x="3860" y="5173"/>
                    <a:pt x="3840" y="3920"/>
                    <a:pt x="3820" y="2647"/>
                  </a:cubicBezTo>
                  <a:lnTo>
                    <a:pt x="4078" y="2647"/>
                  </a:lnTo>
                  <a:cubicBezTo>
                    <a:pt x="4118" y="2308"/>
                    <a:pt x="3999" y="1115"/>
                    <a:pt x="3999" y="1115"/>
                  </a:cubicBezTo>
                  <a:cubicBezTo>
                    <a:pt x="3999" y="1115"/>
                    <a:pt x="3919" y="1115"/>
                    <a:pt x="3800" y="1095"/>
                  </a:cubicBezTo>
                  <a:lnTo>
                    <a:pt x="3800" y="637"/>
                  </a:lnTo>
                  <a:cubicBezTo>
                    <a:pt x="3800" y="279"/>
                    <a:pt x="3501" y="1"/>
                    <a:pt x="3124" y="1"/>
                  </a:cubicBezTo>
                  <a:close/>
                </a:path>
              </a:pathLst>
            </a:custGeom>
            <a:solidFill>
              <a:srgbClr val="E62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2679254" y="1162750"/>
              <a:ext cx="225041" cy="548108"/>
            </a:xfrm>
            <a:custGeom>
              <a:avLst/>
              <a:gdLst/>
              <a:ahLst/>
              <a:cxnLst/>
              <a:rect l="l" t="t" r="r" b="b"/>
              <a:pathLst>
                <a:path w="2647" h="6447" extrusionOk="0">
                  <a:moveTo>
                    <a:pt x="1055" y="1"/>
                  </a:moveTo>
                  <a:cubicBezTo>
                    <a:pt x="1134" y="160"/>
                    <a:pt x="1214" y="339"/>
                    <a:pt x="1254" y="538"/>
                  </a:cubicBezTo>
                  <a:cubicBezTo>
                    <a:pt x="1273" y="637"/>
                    <a:pt x="1313" y="737"/>
                    <a:pt x="1273" y="816"/>
                  </a:cubicBezTo>
                  <a:cubicBezTo>
                    <a:pt x="1234" y="995"/>
                    <a:pt x="1035" y="1035"/>
                    <a:pt x="856" y="1095"/>
                  </a:cubicBezTo>
                  <a:cubicBezTo>
                    <a:pt x="577" y="1174"/>
                    <a:pt x="279" y="1234"/>
                    <a:pt x="0" y="1314"/>
                  </a:cubicBezTo>
                  <a:cubicBezTo>
                    <a:pt x="179" y="1692"/>
                    <a:pt x="776" y="1572"/>
                    <a:pt x="1055" y="1831"/>
                  </a:cubicBezTo>
                  <a:cubicBezTo>
                    <a:pt x="1234" y="2010"/>
                    <a:pt x="1234" y="2288"/>
                    <a:pt x="1234" y="2507"/>
                  </a:cubicBezTo>
                  <a:cubicBezTo>
                    <a:pt x="1174" y="3820"/>
                    <a:pt x="1055" y="5153"/>
                    <a:pt x="856" y="6446"/>
                  </a:cubicBezTo>
                  <a:lnTo>
                    <a:pt x="2467" y="6446"/>
                  </a:lnTo>
                  <a:cubicBezTo>
                    <a:pt x="2427" y="5173"/>
                    <a:pt x="2407" y="3920"/>
                    <a:pt x="2368" y="2666"/>
                  </a:cubicBezTo>
                  <a:lnTo>
                    <a:pt x="2646" y="2666"/>
                  </a:lnTo>
                  <a:cubicBezTo>
                    <a:pt x="2626" y="2308"/>
                    <a:pt x="2507" y="1115"/>
                    <a:pt x="2507" y="1115"/>
                  </a:cubicBezTo>
                  <a:cubicBezTo>
                    <a:pt x="2507" y="1115"/>
                    <a:pt x="2427" y="1115"/>
                    <a:pt x="2308" y="1095"/>
                  </a:cubicBezTo>
                  <a:lnTo>
                    <a:pt x="2308" y="637"/>
                  </a:lnTo>
                  <a:cubicBezTo>
                    <a:pt x="2308" y="279"/>
                    <a:pt x="2009" y="1"/>
                    <a:pt x="1632" y="1"/>
                  </a:cubicBezTo>
                  <a:close/>
                </a:path>
              </a:pathLst>
            </a:custGeom>
            <a:solidFill>
              <a:srgbClr val="A5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2623397" y="1375803"/>
              <a:ext cx="82977" cy="433079"/>
            </a:xfrm>
            <a:custGeom>
              <a:avLst/>
              <a:gdLst/>
              <a:ahLst/>
              <a:cxnLst/>
              <a:rect l="l" t="t" r="r" b="b"/>
              <a:pathLst>
                <a:path w="976" h="5094" extrusionOk="0">
                  <a:moveTo>
                    <a:pt x="460" y="0"/>
                  </a:moveTo>
                  <a:cubicBezTo>
                    <a:pt x="289" y="0"/>
                    <a:pt x="91" y="22"/>
                    <a:pt x="1" y="61"/>
                  </a:cubicBezTo>
                  <a:cubicBezTo>
                    <a:pt x="21" y="1613"/>
                    <a:pt x="41" y="3164"/>
                    <a:pt x="80" y="4736"/>
                  </a:cubicBezTo>
                  <a:cubicBezTo>
                    <a:pt x="80" y="4835"/>
                    <a:pt x="80" y="4935"/>
                    <a:pt x="140" y="4974"/>
                  </a:cubicBezTo>
                  <a:cubicBezTo>
                    <a:pt x="200" y="4994"/>
                    <a:pt x="240" y="4994"/>
                    <a:pt x="299" y="5034"/>
                  </a:cubicBezTo>
                  <a:cubicBezTo>
                    <a:pt x="439" y="5054"/>
                    <a:pt x="618" y="5074"/>
                    <a:pt x="777" y="5094"/>
                  </a:cubicBezTo>
                  <a:cubicBezTo>
                    <a:pt x="797" y="5094"/>
                    <a:pt x="836" y="5094"/>
                    <a:pt x="876" y="5074"/>
                  </a:cubicBezTo>
                  <a:cubicBezTo>
                    <a:pt x="896" y="5054"/>
                    <a:pt x="896" y="4994"/>
                    <a:pt x="896" y="4974"/>
                  </a:cubicBezTo>
                  <a:cubicBezTo>
                    <a:pt x="916" y="3562"/>
                    <a:pt x="916" y="2170"/>
                    <a:pt x="936" y="757"/>
                  </a:cubicBezTo>
                  <a:cubicBezTo>
                    <a:pt x="976" y="459"/>
                    <a:pt x="936" y="121"/>
                    <a:pt x="697" y="21"/>
                  </a:cubicBezTo>
                  <a:cubicBezTo>
                    <a:pt x="641" y="7"/>
                    <a:pt x="554" y="0"/>
                    <a:pt x="460" y="0"/>
                  </a:cubicBezTo>
                  <a:close/>
                </a:path>
              </a:pathLst>
            </a:custGeom>
            <a:solidFill>
              <a:srgbClr val="EA5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2562525" y="1553404"/>
              <a:ext cx="321451" cy="77961"/>
            </a:xfrm>
            <a:custGeom>
              <a:avLst/>
              <a:gdLst/>
              <a:ahLst/>
              <a:cxnLst/>
              <a:rect l="l" t="t" r="r" b="b"/>
              <a:pathLst>
                <a:path w="3781" h="917" extrusionOk="0">
                  <a:moveTo>
                    <a:pt x="21" y="1"/>
                  </a:moveTo>
                  <a:cubicBezTo>
                    <a:pt x="21" y="299"/>
                    <a:pt x="1" y="618"/>
                    <a:pt x="1" y="916"/>
                  </a:cubicBezTo>
                  <a:cubicBezTo>
                    <a:pt x="1254" y="856"/>
                    <a:pt x="2527" y="817"/>
                    <a:pt x="3780" y="797"/>
                  </a:cubicBezTo>
                  <a:cubicBezTo>
                    <a:pt x="3780" y="598"/>
                    <a:pt x="3780" y="399"/>
                    <a:pt x="3741" y="200"/>
                  </a:cubicBezTo>
                  <a:cubicBezTo>
                    <a:pt x="2507" y="120"/>
                    <a:pt x="1254" y="81"/>
                    <a:pt x="21"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2220925" y="1673533"/>
              <a:ext cx="1004652" cy="2516178"/>
            </a:xfrm>
            <a:custGeom>
              <a:avLst/>
              <a:gdLst/>
              <a:ahLst/>
              <a:cxnLst/>
              <a:rect l="l" t="t" r="r" b="b"/>
              <a:pathLst>
                <a:path w="11817" h="29596" extrusionOk="0">
                  <a:moveTo>
                    <a:pt x="4019" y="0"/>
                  </a:moveTo>
                  <a:cubicBezTo>
                    <a:pt x="3979" y="677"/>
                    <a:pt x="3959" y="1393"/>
                    <a:pt x="3661" y="2029"/>
                  </a:cubicBezTo>
                  <a:cubicBezTo>
                    <a:pt x="3223" y="2885"/>
                    <a:pt x="2029" y="3422"/>
                    <a:pt x="1453" y="4218"/>
                  </a:cubicBezTo>
                  <a:cubicBezTo>
                    <a:pt x="697" y="5252"/>
                    <a:pt x="597" y="6625"/>
                    <a:pt x="557" y="7918"/>
                  </a:cubicBezTo>
                  <a:cubicBezTo>
                    <a:pt x="279" y="14900"/>
                    <a:pt x="0" y="21922"/>
                    <a:pt x="299" y="28924"/>
                  </a:cubicBezTo>
                  <a:cubicBezTo>
                    <a:pt x="2169" y="29372"/>
                    <a:pt x="4044" y="29596"/>
                    <a:pt x="5916" y="29596"/>
                  </a:cubicBezTo>
                  <a:cubicBezTo>
                    <a:pt x="7788" y="29596"/>
                    <a:pt x="9658" y="29372"/>
                    <a:pt x="11518" y="28924"/>
                  </a:cubicBezTo>
                  <a:cubicBezTo>
                    <a:pt x="11817" y="21922"/>
                    <a:pt x="11538" y="14900"/>
                    <a:pt x="11280" y="7918"/>
                  </a:cubicBezTo>
                  <a:cubicBezTo>
                    <a:pt x="11220" y="6625"/>
                    <a:pt x="11140" y="5252"/>
                    <a:pt x="10384" y="4218"/>
                  </a:cubicBezTo>
                  <a:cubicBezTo>
                    <a:pt x="9808" y="3422"/>
                    <a:pt x="8614" y="2885"/>
                    <a:pt x="8156" y="2029"/>
                  </a:cubicBezTo>
                  <a:cubicBezTo>
                    <a:pt x="7858" y="1393"/>
                    <a:pt x="7818" y="697"/>
                    <a:pt x="7818" y="0"/>
                  </a:cubicBezTo>
                  <a:close/>
                </a:path>
              </a:pathLst>
            </a:custGeom>
            <a:solidFill>
              <a:srgbClr val="363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278397" y="2272224"/>
              <a:ext cx="894724" cy="1422173"/>
            </a:xfrm>
            <a:custGeom>
              <a:avLst/>
              <a:gdLst/>
              <a:ahLst/>
              <a:cxnLst/>
              <a:rect l="l" t="t" r="r" b="b"/>
              <a:pathLst>
                <a:path w="10524" h="16728" extrusionOk="0">
                  <a:moveTo>
                    <a:pt x="9748" y="0"/>
                  </a:moveTo>
                  <a:cubicBezTo>
                    <a:pt x="9748" y="0"/>
                    <a:pt x="6769" y="77"/>
                    <a:pt x="4284" y="77"/>
                  </a:cubicBezTo>
                  <a:cubicBezTo>
                    <a:pt x="3663" y="77"/>
                    <a:pt x="3072" y="72"/>
                    <a:pt x="2567" y="60"/>
                  </a:cubicBezTo>
                  <a:cubicBezTo>
                    <a:pt x="2339" y="46"/>
                    <a:pt x="2113" y="34"/>
                    <a:pt x="1892" y="34"/>
                  </a:cubicBezTo>
                  <a:cubicBezTo>
                    <a:pt x="1496" y="34"/>
                    <a:pt x="1114" y="72"/>
                    <a:pt x="757" y="199"/>
                  </a:cubicBezTo>
                  <a:cubicBezTo>
                    <a:pt x="259" y="5332"/>
                    <a:pt x="1" y="10504"/>
                    <a:pt x="1" y="15636"/>
                  </a:cubicBezTo>
                  <a:cubicBezTo>
                    <a:pt x="1" y="15775"/>
                    <a:pt x="1" y="15895"/>
                    <a:pt x="80" y="15994"/>
                  </a:cubicBezTo>
                  <a:cubicBezTo>
                    <a:pt x="120" y="16074"/>
                    <a:pt x="200" y="16114"/>
                    <a:pt x="279" y="16133"/>
                  </a:cubicBezTo>
                  <a:cubicBezTo>
                    <a:pt x="1274" y="16631"/>
                    <a:pt x="2408" y="16710"/>
                    <a:pt x="3522" y="16710"/>
                  </a:cubicBezTo>
                  <a:cubicBezTo>
                    <a:pt x="3979" y="16722"/>
                    <a:pt x="4435" y="16728"/>
                    <a:pt x="4890" y="16728"/>
                  </a:cubicBezTo>
                  <a:cubicBezTo>
                    <a:pt x="6775" y="16728"/>
                    <a:pt x="8649" y="16632"/>
                    <a:pt x="10524" y="16472"/>
                  </a:cubicBezTo>
                  <a:cubicBezTo>
                    <a:pt x="10524" y="10205"/>
                    <a:pt x="10365" y="4357"/>
                    <a:pt x="9748" y="0"/>
                  </a:cubicBezTo>
                  <a:close/>
                </a:path>
              </a:pathLst>
            </a:custGeom>
            <a:solidFill>
              <a:srgbClr val="D9B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242944" y="1673533"/>
              <a:ext cx="982632" cy="2514478"/>
            </a:xfrm>
            <a:custGeom>
              <a:avLst/>
              <a:gdLst/>
              <a:ahLst/>
              <a:cxnLst/>
              <a:rect l="l" t="t" r="r" b="b"/>
              <a:pathLst>
                <a:path w="11558" h="29576" extrusionOk="0">
                  <a:moveTo>
                    <a:pt x="6167" y="0"/>
                  </a:moveTo>
                  <a:cubicBezTo>
                    <a:pt x="6147" y="498"/>
                    <a:pt x="6107" y="995"/>
                    <a:pt x="6147" y="1492"/>
                  </a:cubicBezTo>
                  <a:cubicBezTo>
                    <a:pt x="6187" y="3044"/>
                    <a:pt x="6505" y="4615"/>
                    <a:pt x="7340" y="5928"/>
                  </a:cubicBezTo>
                  <a:cubicBezTo>
                    <a:pt x="7698" y="6525"/>
                    <a:pt x="8156" y="7042"/>
                    <a:pt x="8474" y="7659"/>
                  </a:cubicBezTo>
                  <a:cubicBezTo>
                    <a:pt x="8932" y="8534"/>
                    <a:pt x="9071" y="9509"/>
                    <a:pt x="9230" y="10484"/>
                  </a:cubicBezTo>
                  <a:cubicBezTo>
                    <a:pt x="9429" y="11837"/>
                    <a:pt x="9628" y="13209"/>
                    <a:pt x="9688" y="14582"/>
                  </a:cubicBezTo>
                  <a:cubicBezTo>
                    <a:pt x="9767" y="16153"/>
                    <a:pt x="9688" y="17705"/>
                    <a:pt x="9728" y="19276"/>
                  </a:cubicBezTo>
                  <a:cubicBezTo>
                    <a:pt x="9767" y="20967"/>
                    <a:pt x="9946" y="22638"/>
                    <a:pt x="10285" y="24270"/>
                  </a:cubicBezTo>
                  <a:cubicBezTo>
                    <a:pt x="10483" y="25244"/>
                    <a:pt x="10682" y="26418"/>
                    <a:pt x="9986" y="27114"/>
                  </a:cubicBezTo>
                  <a:cubicBezTo>
                    <a:pt x="9529" y="27592"/>
                    <a:pt x="8832" y="27691"/>
                    <a:pt x="8156" y="27751"/>
                  </a:cubicBezTo>
                  <a:cubicBezTo>
                    <a:pt x="7002" y="27890"/>
                    <a:pt x="5848" y="28009"/>
                    <a:pt x="4695" y="28129"/>
                  </a:cubicBezTo>
                  <a:cubicBezTo>
                    <a:pt x="4248" y="28177"/>
                    <a:pt x="3780" y="28216"/>
                    <a:pt x="3317" y="28216"/>
                  </a:cubicBezTo>
                  <a:cubicBezTo>
                    <a:pt x="2254" y="28216"/>
                    <a:pt x="1222" y="28010"/>
                    <a:pt x="557" y="27234"/>
                  </a:cubicBezTo>
                  <a:cubicBezTo>
                    <a:pt x="298" y="26915"/>
                    <a:pt x="139" y="26537"/>
                    <a:pt x="0" y="26159"/>
                  </a:cubicBezTo>
                  <a:lnTo>
                    <a:pt x="0" y="26159"/>
                  </a:lnTo>
                  <a:cubicBezTo>
                    <a:pt x="20" y="27094"/>
                    <a:pt x="40" y="27989"/>
                    <a:pt x="60" y="28905"/>
                  </a:cubicBezTo>
                  <a:cubicBezTo>
                    <a:pt x="1930" y="29352"/>
                    <a:pt x="3804" y="29576"/>
                    <a:pt x="5677" y="29576"/>
                  </a:cubicBezTo>
                  <a:cubicBezTo>
                    <a:pt x="7549" y="29576"/>
                    <a:pt x="9419" y="29352"/>
                    <a:pt x="11279" y="28905"/>
                  </a:cubicBezTo>
                  <a:cubicBezTo>
                    <a:pt x="11558" y="21922"/>
                    <a:pt x="11279" y="14900"/>
                    <a:pt x="11021" y="7918"/>
                  </a:cubicBezTo>
                  <a:cubicBezTo>
                    <a:pt x="10961" y="6625"/>
                    <a:pt x="10881" y="5252"/>
                    <a:pt x="10125" y="4218"/>
                  </a:cubicBezTo>
                  <a:cubicBezTo>
                    <a:pt x="9549" y="3422"/>
                    <a:pt x="8355" y="2885"/>
                    <a:pt x="7897" y="2029"/>
                  </a:cubicBezTo>
                  <a:cubicBezTo>
                    <a:pt x="7599" y="1393"/>
                    <a:pt x="7559" y="697"/>
                    <a:pt x="7559" y="0"/>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339269" y="2054240"/>
              <a:ext cx="309634" cy="1938059"/>
            </a:xfrm>
            <a:custGeom>
              <a:avLst/>
              <a:gdLst/>
              <a:ahLst/>
              <a:cxnLst/>
              <a:rect l="l" t="t" r="r" b="b"/>
              <a:pathLst>
                <a:path w="3642" h="22796" extrusionOk="0">
                  <a:moveTo>
                    <a:pt x="2561" y="1"/>
                  </a:moveTo>
                  <a:cubicBezTo>
                    <a:pt x="2336" y="1"/>
                    <a:pt x="2116" y="39"/>
                    <a:pt x="1911" y="137"/>
                  </a:cubicBezTo>
                  <a:cubicBezTo>
                    <a:pt x="1393" y="396"/>
                    <a:pt x="1155" y="993"/>
                    <a:pt x="976" y="1550"/>
                  </a:cubicBezTo>
                  <a:cubicBezTo>
                    <a:pt x="777" y="2167"/>
                    <a:pt x="578" y="2823"/>
                    <a:pt x="478" y="3460"/>
                  </a:cubicBezTo>
                  <a:cubicBezTo>
                    <a:pt x="359" y="4255"/>
                    <a:pt x="299" y="5051"/>
                    <a:pt x="279" y="5847"/>
                  </a:cubicBezTo>
                  <a:cubicBezTo>
                    <a:pt x="80" y="11039"/>
                    <a:pt x="1" y="16211"/>
                    <a:pt x="61" y="21423"/>
                  </a:cubicBezTo>
                  <a:cubicBezTo>
                    <a:pt x="61" y="21761"/>
                    <a:pt x="80" y="22159"/>
                    <a:pt x="299" y="22437"/>
                  </a:cubicBezTo>
                  <a:cubicBezTo>
                    <a:pt x="532" y="22709"/>
                    <a:pt x="883" y="22795"/>
                    <a:pt x="1253" y="22795"/>
                  </a:cubicBezTo>
                  <a:cubicBezTo>
                    <a:pt x="1452" y="22795"/>
                    <a:pt x="1656" y="22770"/>
                    <a:pt x="1851" y="22736"/>
                  </a:cubicBezTo>
                  <a:cubicBezTo>
                    <a:pt x="1970" y="22716"/>
                    <a:pt x="2110" y="22676"/>
                    <a:pt x="2209" y="22616"/>
                  </a:cubicBezTo>
                  <a:cubicBezTo>
                    <a:pt x="2289" y="22537"/>
                    <a:pt x="2328" y="22437"/>
                    <a:pt x="2368" y="22318"/>
                  </a:cubicBezTo>
                  <a:cubicBezTo>
                    <a:pt x="3621" y="17961"/>
                    <a:pt x="2647" y="2763"/>
                    <a:pt x="3641" y="197"/>
                  </a:cubicBezTo>
                  <a:cubicBezTo>
                    <a:pt x="3297" y="99"/>
                    <a:pt x="2923" y="1"/>
                    <a:pt x="2561" y="1"/>
                  </a:cubicBezTo>
                  <a:close/>
                </a:path>
              </a:pathLst>
            </a:custGeom>
            <a:solidFill>
              <a:srgbClr val="474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344370" y="3660723"/>
              <a:ext cx="236859" cy="331568"/>
            </a:xfrm>
            <a:custGeom>
              <a:avLst/>
              <a:gdLst/>
              <a:ahLst/>
              <a:cxnLst/>
              <a:rect l="l" t="t" r="r" b="b"/>
              <a:pathLst>
                <a:path w="2786" h="3900" extrusionOk="0">
                  <a:moveTo>
                    <a:pt x="20" y="0"/>
                  </a:moveTo>
                  <a:cubicBezTo>
                    <a:pt x="1" y="856"/>
                    <a:pt x="1" y="1691"/>
                    <a:pt x="1" y="2527"/>
                  </a:cubicBezTo>
                  <a:cubicBezTo>
                    <a:pt x="1" y="2865"/>
                    <a:pt x="20" y="3263"/>
                    <a:pt x="239" y="3541"/>
                  </a:cubicBezTo>
                  <a:cubicBezTo>
                    <a:pt x="472" y="3813"/>
                    <a:pt x="823" y="3899"/>
                    <a:pt x="1193" y="3899"/>
                  </a:cubicBezTo>
                  <a:cubicBezTo>
                    <a:pt x="1392" y="3899"/>
                    <a:pt x="1596" y="3874"/>
                    <a:pt x="1791" y="3840"/>
                  </a:cubicBezTo>
                  <a:cubicBezTo>
                    <a:pt x="1910" y="3820"/>
                    <a:pt x="2069" y="3780"/>
                    <a:pt x="2169" y="3720"/>
                  </a:cubicBezTo>
                  <a:cubicBezTo>
                    <a:pt x="2229" y="3641"/>
                    <a:pt x="2268" y="3541"/>
                    <a:pt x="2308" y="3422"/>
                  </a:cubicBezTo>
                  <a:cubicBezTo>
                    <a:pt x="2507" y="2666"/>
                    <a:pt x="2666" y="1632"/>
                    <a:pt x="2786" y="378"/>
                  </a:cubicBezTo>
                  <a:cubicBezTo>
                    <a:pt x="1870" y="358"/>
                    <a:pt x="896" y="299"/>
                    <a:pt x="20" y="0"/>
                  </a:cubicBezTo>
                  <a:close/>
                </a:path>
              </a:pathLst>
            </a:custGeom>
            <a:solidFill>
              <a:srgbClr val="474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2396826" y="2056025"/>
              <a:ext cx="253777" cy="223001"/>
            </a:xfrm>
            <a:custGeom>
              <a:avLst/>
              <a:gdLst/>
              <a:ahLst/>
              <a:cxnLst/>
              <a:rect l="l" t="t" r="r" b="b"/>
              <a:pathLst>
                <a:path w="2985" h="2623" extrusionOk="0">
                  <a:moveTo>
                    <a:pt x="1904" y="1"/>
                  </a:moveTo>
                  <a:cubicBezTo>
                    <a:pt x="1684" y="1"/>
                    <a:pt x="1469" y="39"/>
                    <a:pt x="1273" y="136"/>
                  </a:cubicBezTo>
                  <a:cubicBezTo>
                    <a:pt x="756" y="415"/>
                    <a:pt x="498" y="1012"/>
                    <a:pt x="319" y="1549"/>
                  </a:cubicBezTo>
                  <a:cubicBezTo>
                    <a:pt x="199" y="1907"/>
                    <a:pt x="100" y="2245"/>
                    <a:pt x="0" y="2623"/>
                  </a:cubicBezTo>
                  <a:cubicBezTo>
                    <a:pt x="162" y="2597"/>
                    <a:pt x="332" y="2590"/>
                    <a:pt x="503" y="2590"/>
                  </a:cubicBezTo>
                  <a:cubicBezTo>
                    <a:pt x="733" y="2590"/>
                    <a:pt x="966" y="2603"/>
                    <a:pt x="1194" y="2603"/>
                  </a:cubicBezTo>
                  <a:cubicBezTo>
                    <a:pt x="1612" y="2603"/>
                    <a:pt x="2089" y="2623"/>
                    <a:pt x="2606" y="2623"/>
                  </a:cubicBezTo>
                  <a:cubicBezTo>
                    <a:pt x="2686" y="1509"/>
                    <a:pt x="2805" y="654"/>
                    <a:pt x="2984" y="216"/>
                  </a:cubicBezTo>
                  <a:cubicBezTo>
                    <a:pt x="2650" y="104"/>
                    <a:pt x="2269" y="1"/>
                    <a:pt x="1904" y="1"/>
                  </a:cubicBezTo>
                  <a:close/>
                </a:path>
              </a:pathLst>
            </a:custGeom>
            <a:solidFill>
              <a:srgbClr val="474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2346071" y="2276219"/>
              <a:ext cx="272396" cy="1418432"/>
            </a:xfrm>
            <a:custGeom>
              <a:avLst/>
              <a:gdLst/>
              <a:ahLst/>
              <a:cxnLst/>
              <a:rect l="l" t="t" r="r" b="b"/>
              <a:pathLst>
                <a:path w="3204" h="16684" extrusionOk="0">
                  <a:moveTo>
                    <a:pt x="1109" y="0"/>
                  </a:moveTo>
                  <a:cubicBezTo>
                    <a:pt x="938" y="0"/>
                    <a:pt x="768" y="7"/>
                    <a:pt x="597" y="33"/>
                  </a:cubicBezTo>
                  <a:cubicBezTo>
                    <a:pt x="518" y="311"/>
                    <a:pt x="478" y="570"/>
                    <a:pt x="418" y="868"/>
                  </a:cubicBezTo>
                  <a:cubicBezTo>
                    <a:pt x="299" y="1664"/>
                    <a:pt x="259" y="2460"/>
                    <a:pt x="219" y="3256"/>
                  </a:cubicBezTo>
                  <a:cubicBezTo>
                    <a:pt x="80" y="7612"/>
                    <a:pt x="0" y="11969"/>
                    <a:pt x="0" y="16325"/>
                  </a:cubicBezTo>
                  <a:cubicBezTo>
                    <a:pt x="876" y="16643"/>
                    <a:pt x="1811" y="16683"/>
                    <a:pt x="2766" y="16683"/>
                  </a:cubicBezTo>
                  <a:cubicBezTo>
                    <a:pt x="3163" y="11889"/>
                    <a:pt x="2945" y="4151"/>
                    <a:pt x="3203" y="33"/>
                  </a:cubicBezTo>
                  <a:cubicBezTo>
                    <a:pt x="2686" y="33"/>
                    <a:pt x="2209" y="13"/>
                    <a:pt x="1791" y="13"/>
                  </a:cubicBezTo>
                  <a:cubicBezTo>
                    <a:pt x="1563" y="13"/>
                    <a:pt x="1336" y="0"/>
                    <a:pt x="1109" y="0"/>
                  </a:cubicBezTo>
                  <a:close/>
                </a:path>
              </a:pathLst>
            </a:custGeom>
            <a:solidFill>
              <a:srgbClr val="E8D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2505053" y="2669679"/>
              <a:ext cx="157963" cy="382154"/>
            </a:xfrm>
            <a:custGeom>
              <a:avLst/>
              <a:gdLst/>
              <a:ahLst/>
              <a:cxnLst/>
              <a:rect l="l" t="t" r="r" b="b"/>
              <a:pathLst>
                <a:path w="1858" h="4495" extrusionOk="0">
                  <a:moveTo>
                    <a:pt x="876" y="0"/>
                  </a:moveTo>
                  <a:cubicBezTo>
                    <a:pt x="20" y="299"/>
                    <a:pt x="0" y="1313"/>
                    <a:pt x="100" y="2069"/>
                  </a:cubicBezTo>
                  <a:cubicBezTo>
                    <a:pt x="239" y="3064"/>
                    <a:pt x="776" y="3979"/>
                    <a:pt x="1691" y="4476"/>
                  </a:cubicBezTo>
                  <a:cubicBezTo>
                    <a:pt x="1712" y="4489"/>
                    <a:pt x="1733" y="4494"/>
                    <a:pt x="1751" y="4494"/>
                  </a:cubicBezTo>
                  <a:cubicBezTo>
                    <a:pt x="1818" y="4494"/>
                    <a:pt x="1858" y="4419"/>
                    <a:pt x="1811" y="4357"/>
                  </a:cubicBezTo>
                  <a:cubicBezTo>
                    <a:pt x="1114" y="2905"/>
                    <a:pt x="279" y="1791"/>
                    <a:pt x="975" y="120"/>
                  </a:cubicBezTo>
                  <a:cubicBezTo>
                    <a:pt x="995" y="60"/>
                    <a:pt x="915" y="0"/>
                    <a:pt x="876" y="0"/>
                  </a:cubicBezTo>
                  <a:close/>
                </a:path>
              </a:pathLst>
            </a:custGeom>
            <a:solidFill>
              <a:srgbClr val="411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2526987" y="2742878"/>
              <a:ext cx="213224" cy="200216"/>
            </a:xfrm>
            <a:custGeom>
              <a:avLst/>
              <a:gdLst/>
              <a:ahLst/>
              <a:cxnLst/>
              <a:rect l="l" t="t" r="r" b="b"/>
              <a:pathLst>
                <a:path w="2508" h="2355" extrusionOk="0">
                  <a:moveTo>
                    <a:pt x="1305" y="1"/>
                  </a:moveTo>
                  <a:cubicBezTo>
                    <a:pt x="790" y="1"/>
                    <a:pt x="312" y="390"/>
                    <a:pt x="140" y="890"/>
                  </a:cubicBezTo>
                  <a:cubicBezTo>
                    <a:pt x="1" y="1208"/>
                    <a:pt x="41" y="1546"/>
                    <a:pt x="180" y="1884"/>
                  </a:cubicBezTo>
                  <a:cubicBezTo>
                    <a:pt x="269" y="2080"/>
                    <a:pt x="453" y="2354"/>
                    <a:pt x="718" y="2354"/>
                  </a:cubicBezTo>
                  <a:cubicBezTo>
                    <a:pt x="750" y="2354"/>
                    <a:pt x="782" y="2350"/>
                    <a:pt x="817" y="2342"/>
                  </a:cubicBezTo>
                  <a:cubicBezTo>
                    <a:pt x="856" y="2342"/>
                    <a:pt x="856" y="2322"/>
                    <a:pt x="856" y="2302"/>
                  </a:cubicBezTo>
                  <a:cubicBezTo>
                    <a:pt x="836" y="2103"/>
                    <a:pt x="657" y="1984"/>
                    <a:pt x="558" y="1805"/>
                  </a:cubicBezTo>
                  <a:cubicBezTo>
                    <a:pt x="359" y="1447"/>
                    <a:pt x="439" y="1009"/>
                    <a:pt x="677" y="711"/>
                  </a:cubicBezTo>
                  <a:cubicBezTo>
                    <a:pt x="831" y="545"/>
                    <a:pt x="1077" y="429"/>
                    <a:pt x="1309" y="429"/>
                  </a:cubicBezTo>
                  <a:cubicBezTo>
                    <a:pt x="1467" y="429"/>
                    <a:pt x="1619" y="482"/>
                    <a:pt x="1732" y="611"/>
                  </a:cubicBezTo>
                  <a:cubicBezTo>
                    <a:pt x="1851" y="751"/>
                    <a:pt x="1911" y="1009"/>
                    <a:pt x="1732" y="1148"/>
                  </a:cubicBezTo>
                  <a:cubicBezTo>
                    <a:pt x="1653" y="1216"/>
                    <a:pt x="1582" y="1244"/>
                    <a:pt x="1518" y="1244"/>
                  </a:cubicBezTo>
                  <a:cubicBezTo>
                    <a:pt x="1339" y="1244"/>
                    <a:pt x="1219" y="1021"/>
                    <a:pt x="1175" y="830"/>
                  </a:cubicBezTo>
                  <a:cubicBezTo>
                    <a:pt x="1164" y="787"/>
                    <a:pt x="1136" y="768"/>
                    <a:pt x="1107" y="768"/>
                  </a:cubicBezTo>
                  <a:cubicBezTo>
                    <a:pt x="1081" y="768"/>
                    <a:pt x="1054" y="782"/>
                    <a:pt x="1035" y="810"/>
                  </a:cubicBezTo>
                  <a:cubicBezTo>
                    <a:pt x="705" y="1236"/>
                    <a:pt x="1147" y="1636"/>
                    <a:pt x="1583" y="1636"/>
                  </a:cubicBezTo>
                  <a:cubicBezTo>
                    <a:pt x="1697" y="1636"/>
                    <a:pt x="1811" y="1608"/>
                    <a:pt x="1911" y="1546"/>
                  </a:cubicBezTo>
                  <a:cubicBezTo>
                    <a:pt x="2507" y="1188"/>
                    <a:pt x="2309" y="353"/>
                    <a:pt x="1732" y="94"/>
                  </a:cubicBezTo>
                  <a:cubicBezTo>
                    <a:pt x="1591" y="30"/>
                    <a:pt x="1447" y="1"/>
                    <a:pt x="1305" y="1"/>
                  </a:cubicBezTo>
                  <a:close/>
                </a:path>
              </a:pathLst>
            </a:custGeom>
            <a:solidFill>
              <a:srgbClr val="411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2466115" y="3182077"/>
              <a:ext cx="235158" cy="181087"/>
            </a:xfrm>
            <a:custGeom>
              <a:avLst/>
              <a:gdLst/>
              <a:ahLst/>
              <a:cxnLst/>
              <a:rect l="l" t="t" r="r" b="b"/>
              <a:pathLst>
                <a:path w="2766" h="2130" extrusionOk="0">
                  <a:moveTo>
                    <a:pt x="1393" y="1"/>
                  </a:moveTo>
                  <a:cubicBezTo>
                    <a:pt x="1" y="1"/>
                    <a:pt x="1" y="2129"/>
                    <a:pt x="1393" y="2129"/>
                  </a:cubicBezTo>
                  <a:cubicBezTo>
                    <a:pt x="2766" y="2129"/>
                    <a:pt x="2766" y="1"/>
                    <a:pt x="1393" y="1"/>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2579443" y="2999460"/>
              <a:ext cx="314650" cy="243575"/>
            </a:xfrm>
            <a:custGeom>
              <a:avLst/>
              <a:gdLst/>
              <a:ahLst/>
              <a:cxnLst/>
              <a:rect l="l" t="t" r="r" b="b"/>
              <a:pathLst>
                <a:path w="3701" h="2865" extrusionOk="0">
                  <a:moveTo>
                    <a:pt x="1832" y="0"/>
                  </a:moveTo>
                  <a:cubicBezTo>
                    <a:pt x="1" y="0"/>
                    <a:pt x="7" y="2865"/>
                    <a:pt x="1851" y="2865"/>
                  </a:cubicBezTo>
                  <a:cubicBezTo>
                    <a:pt x="3701" y="2865"/>
                    <a:pt x="3701" y="0"/>
                    <a:pt x="1851" y="0"/>
                  </a:cubicBezTo>
                  <a:cubicBezTo>
                    <a:pt x="1844" y="0"/>
                    <a:pt x="1838" y="0"/>
                    <a:pt x="1832"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2642016" y="3158442"/>
              <a:ext cx="279112" cy="274011"/>
            </a:xfrm>
            <a:custGeom>
              <a:avLst/>
              <a:gdLst/>
              <a:ahLst/>
              <a:cxnLst/>
              <a:rect l="l" t="t" r="r" b="b"/>
              <a:pathLst>
                <a:path w="3283" h="3223" extrusionOk="0">
                  <a:moveTo>
                    <a:pt x="1652" y="0"/>
                  </a:moveTo>
                  <a:cubicBezTo>
                    <a:pt x="1214" y="0"/>
                    <a:pt x="796" y="179"/>
                    <a:pt x="498" y="478"/>
                  </a:cubicBezTo>
                  <a:cubicBezTo>
                    <a:pt x="220" y="736"/>
                    <a:pt x="1" y="1214"/>
                    <a:pt x="21" y="1612"/>
                  </a:cubicBezTo>
                  <a:cubicBezTo>
                    <a:pt x="40" y="2029"/>
                    <a:pt x="180" y="2467"/>
                    <a:pt x="498" y="2765"/>
                  </a:cubicBezTo>
                  <a:cubicBezTo>
                    <a:pt x="816" y="3064"/>
                    <a:pt x="1214" y="3223"/>
                    <a:pt x="1652" y="3223"/>
                  </a:cubicBezTo>
                  <a:cubicBezTo>
                    <a:pt x="2070" y="3223"/>
                    <a:pt x="2487" y="3064"/>
                    <a:pt x="2786" y="2765"/>
                  </a:cubicBezTo>
                  <a:cubicBezTo>
                    <a:pt x="3064" y="2487"/>
                    <a:pt x="3283" y="2009"/>
                    <a:pt x="3263" y="1612"/>
                  </a:cubicBezTo>
                  <a:cubicBezTo>
                    <a:pt x="3243" y="1194"/>
                    <a:pt x="3104" y="776"/>
                    <a:pt x="2786" y="478"/>
                  </a:cubicBezTo>
                  <a:cubicBezTo>
                    <a:pt x="2467" y="179"/>
                    <a:pt x="2089" y="0"/>
                    <a:pt x="1652"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2834835" y="3090769"/>
              <a:ext cx="226742" cy="226742"/>
            </a:xfrm>
            <a:custGeom>
              <a:avLst/>
              <a:gdLst/>
              <a:ahLst/>
              <a:cxnLst/>
              <a:rect l="l" t="t" r="r" b="b"/>
              <a:pathLst>
                <a:path w="2667" h="2667" extrusionOk="0">
                  <a:moveTo>
                    <a:pt x="1333" y="0"/>
                  </a:moveTo>
                  <a:cubicBezTo>
                    <a:pt x="995" y="0"/>
                    <a:pt x="637" y="140"/>
                    <a:pt x="398" y="398"/>
                  </a:cubicBezTo>
                  <a:cubicBezTo>
                    <a:pt x="179" y="617"/>
                    <a:pt x="0" y="995"/>
                    <a:pt x="0" y="1333"/>
                  </a:cubicBezTo>
                  <a:cubicBezTo>
                    <a:pt x="20" y="2069"/>
                    <a:pt x="577" y="2666"/>
                    <a:pt x="1313" y="2666"/>
                  </a:cubicBezTo>
                  <a:cubicBezTo>
                    <a:pt x="1671" y="2666"/>
                    <a:pt x="2010" y="2507"/>
                    <a:pt x="2268" y="2268"/>
                  </a:cubicBezTo>
                  <a:cubicBezTo>
                    <a:pt x="2487" y="2030"/>
                    <a:pt x="2666" y="1671"/>
                    <a:pt x="2666" y="1313"/>
                  </a:cubicBezTo>
                  <a:cubicBezTo>
                    <a:pt x="2626" y="597"/>
                    <a:pt x="2089" y="0"/>
                    <a:pt x="1333"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2850053" y="3300506"/>
              <a:ext cx="304533" cy="233458"/>
            </a:xfrm>
            <a:custGeom>
              <a:avLst/>
              <a:gdLst/>
              <a:ahLst/>
              <a:cxnLst/>
              <a:rect l="l" t="t" r="r" b="b"/>
              <a:pathLst>
                <a:path w="3582" h="2746" extrusionOk="0">
                  <a:moveTo>
                    <a:pt x="1791" y="0"/>
                  </a:moveTo>
                  <a:cubicBezTo>
                    <a:pt x="0" y="0"/>
                    <a:pt x="0" y="2745"/>
                    <a:pt x="1791" y="2745"/>
                  </a:cubicBezTo>
                  <a:cubicBezTo>
                    <a:pt x="3581" y="2745"/>
                    <a:pt x="3581" y="0"/>
                    <a:pt x="1791"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2572727" y="3388414"/>
              <a:ext cx="235158" cy="228782"/>
            </a:xfrm>
            <a:custGeom>
              <a:avLst/>
              <a:gdLst/>
              <a:ahLst/>
              <a:cxnLst/>
              <a:rect l="l" t="t" r="r" b="b"/>
              <a:pathLst>
                <a:path w="2766" h="2691" extrusionOk="0">
                  <a:moveTo>
                    <a:pt x="1393" y="1"/>
                  </a:moveTo>
                  <a:cubicBezTo>
                    <a:pt x="1094" y="1"/>
                    <a:pt x="816" y="100"/>
                    <a:pt x="577" y="299"/>
                  </a:cubicBezTo>
                  <a:cubicBezTo>
                    <a:pt x="318" y="498"/>
                    <a:pt x="199" y="697"/>
                    <a:pt x="100" y="995"/>
                  </a:cubicBezTo>
                  <a:lnTo>
                    <a:pt x="100" y="1015"/>
                  </a:lnTo>
                  <a:cubicBezTo>
                    <a:pt x="0" y="1314"/>
                    <a:pt x="80" y="1771"/>
                    <a:pt x="219" y="2050"/>
                  </a:cubicBezTo>
                  <a:cubicBezTo>
                    <a:pt x="398" y="2308"/>
                    <a:pt x="676" y="2547"/>
                    <a:pt x="995" y="2646"/>
                  </a:cubicBezTo>
                  <a:lnTo>
                    <a:pt x="1015" y="2646"/>
                  </a:lnTo>
                  <a:cubicBezTo>
                    <a:pt x="1125" y="2676"/>
                    <a:pt x="1239" y="2690"/>
                    <a:pt x="1352" y="2690"/>
                  </a:cubicBezTo>
                  <a:cubicBezTo>
                    <a:pt x="1767" y="2690"/>
                    <a:pt x="2177" y="2497"/>
                    <a:pt x="2427" y="2169"/>
                  </a:cubicBezTo>
                  <a:cubicBezTo>
                    <a:pt x="2586" y="1970"/>
                    <a:pt x="2666" y="1771"/>
                    <a:pt x="2705" y="1512"/>
                  </a:cubicBezTo>
                  <a:cubicBezTo>
                    <a:pt x="2765" y="1254"/>
                    <a:pt x="2705" y="916"/>
                    <a:pt x="2566" y="677"/>
                  </a:cubicBezTo>
                  <a:cubicBezTo>
                    <a:pt x="2308" y="279"/>
                    <a:pt x="1890" y="1"/>
                    <a:pt x="1393" y="1"/>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2435679" y="2938588"/>
              <a:ext cx="196305" cy="196220"/>
            </a:xfrm>
            <a:custGeom>
              <a:avLst/>
              <a:gdLst/>
              <a:ahLst/>
              <a:cxnLst/>
              <a:rect l="l" t="t" r="r" b="b"/>
              <a:pathLst>
                <a:path w="2309" h="2308" extrusionOk="0">
                  <a:moveTo>
                    <a:pt x="1155" y="0"/>
                  </a:moveTo>
                  <a:cubicBezTo>
                    <a:pt x="856" y="0"/>
                    <a:pt x="558" y="120"/>
                    <a:pt x="339" y="338"/>
                  </a:cubicBezTo>
                  <a:cubicBezTo>
                    <a:pt x="140" y="537"/>
                    <a:pt x="1" y="875"/>
                    <a:pt x="1" y="1154"/>
                  </a:cubicBezTo>
                  <a:cubicBezTo>
                    <a:pt x="21" y="1790"/>
                    <a:pt x="498" y="2308"/>
                    <a:pt x="1135" y="2308"/>
                  </a:cubicBezTo>
                  <a:cubicBezTo>
                    <a:pt x="1433" y="2308"/>
                    <a:pt x="1731" y="2188"/>
                    <a:pt x="1950" y="1970"/>
                  </a:cubicBezTo>
                  <a:cubicBezTo>
                    <a:pt x="2149" y="1771"/>
                    <a:pt x="2308" y="1432"/>
                    <a:pt x="2308" y="1134"/>
                  </a:cubicBezTo>
                  <a:cubicBezTo>
                    <a:pt x="2288" y="517"/>
                    <a:pt x="1811" y="0"/>
                    <a:pt x="1155"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2385008" y="3244650"/>
              <a:ext cx="282513" cy="284214"/>
            </a:xfrm>
            <a:custGeom>
              <a:avLst/>
              <a:gdLst/>
              <a:ahLst/>
              <a:cxnLst/>
              <a:rect l="l" t="t" r="r" b="b"/>
              <a:pathLst>
                <a:path w="3323" h="3343" extrusionOk="0">
                  <a:moveTo>
                    <a:pt x="1651" y="1"/>
                  </a:moveTo>
                  <a:cubicBezTo>
                    <a:pt x="1233" y="1"/>
                    <a:pt x="796" y="180"/>
                    <a:pt x="497" y="498"/>
                  </a:cubicBezTo>
                  <a:cubicBezTo>
                    <a:pt x="179" y="796"/>
                    <a:pt x="0" y="1274"/>
                    <a:pt x="0" y="1672"/>
                  </a:cubicBezTo>
                  <a:cubicBezTo>
                    <a:pt x="20" y="2089"/>
                    <a:pt x="139" y="2547"/>
                    <a:pt x="497" y="2845"/>
                  </a:cubicBezTo>
                  <a:cubicBezTo>
                    <a:pt x="816" y="3164"/>
                    <a:pt x="1213" y="3343"/>
                    <a:pt x="1651" y="3343"/>
                  </a:cubicBezTo>
                  <a:cubicBezTo>
                    <a:pt x="2089" y="3343"/>
                    <a:pt x="2526" y="3164"/>
                    <a:pt x="2825" y="2845"/>
                  </a:cubicBezTo>
                  <a:cubicBezTo>
                    <a:pt x="3123" y="2547"/>
                    <a:pt x="3322" y="2070"/>
                    <a:pt x="3322" y="1672"/>
                  </a:cubicBezTo>
                  <a:cubicBezTo>
                    <a:pt x="3302" y="1254"/>
                    <a:pt x="3183" y="796"/>
                    <a:pt x="2825" y="498"/>
                  </a:cubicBezTo>
                  <a:cubicBezTo>
                    <a:pt x="2506" y="200"/>
                    <a:pt x="2109" y="1"/>
                    <a:pt x="1651" y="1"/>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2812816" y="2904751"/>
              <a:ext cx="216625" cy="214839"/>
            </a:xfrm>
            <a:custGeom>
              <a:avLst/>
              <a:gdLst/>
              <a:ahLst/>
              <a:cxnLst/>
              <a:rect l="l" t="t" r="r" b="b"/>
              <a:pathLst>
                <a:path w="2548" h="2527" extrusionOk="0">
                  <a:moveTo>
                    <a:pt x="1274" y="0"/>
                  </a:moveTo>
                  <a:cubicBezTo>
                    <a:pt x="956" y="0"/>
                    <a:pt x="637" y="140"/>
                    <a:pt x="379" y="358"/>
                  </a:cubicBezTo>
                  <a:cubicBezTo>
                    <a:pt x="160" y="597"/>
                    <a:pt x="1" y="935"/>
                    <a:pt x="1" y="1273"/>
                  </a:cubicBezTo>
                  <a:cubicBezTo>
                    <a:pt x="41" y="1592"/>
                    <a:pt x="140" y="1910"/>
                    <a:pt x="379" y="2169"/>
                  </a:cubicBezTo>
                  <a:cubicBezTo>
                    <a:pt x="637" y="2387"/>
                    <a:pt x="936" y="2527"/>
                    <a:pt x="1274" y="2527"/>
                  </a:cubicBezTo>
                  <a:cubicBezTo>
                    <a:pt x="1592" y="2527"/>
                    <a:pt x="1930" y="2387"/>
                    <a:pt x="2169" y="2169"/>
                  </a:cubicBezTo>
                  <a:cubicBezTo>
                    <a:pt x="2388" y="1930"/>
                    <a:pt x="2547" y="1592"/>
                    <a:pt x="2547" y="1273"/>
                  </a:cubicBezTo>
                  <a:cubicBezTo>
                    <a:pt x="2527" y="935"/>
                    <a:pt x="2428" y="617"/>
                    <a:pt x="2169" y="358"/>
                  </a:cubicBezTo>
                  <a:cubicBezTo>
                    <a:pt x="1930" y="140"/>
                    <a:pt x="1632" y="0"/>
                    <a:pt x="1274"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2346071" y="3065433"/>
              <a:ext cx="228357" cy="228357"/>
            </a:xfrm>
            <a:custGeom>
              <a:avLst/>
              <a:gdLst/>
              <a:ahLst/>
              <a:cxnLst/>
              <a:rect l="l" t="t" r="r" b="b"/>
              <a:pathLst>
                <a:path w="2686" h="2686" extrusionOk="0">
                  <a:moveTo>
                    <a:pt x="1353" y="0"/>
                  </a:moveTo>
                  <a:cubicBezTo>
                    <a:pt x="995" y="0"/>
                    <a:pt x="657" y="139"/>
                    <a:pt x="398" y="398"/>
                  </a:cubicBezTo>
                  <a:cubicBezTo>
                    <a:pt x="180" y="617"/>
                    <a:pt x="0" y="1015"/>
                    <a:pt x="0" y="1333"/>
                  </a:cubicBezTo>
                  <a:cubicBezTo>
                    <a:pt x="20" y="1691"/>
                    <a:pt x="120" y="2049"/>
                    <a:pt x="398" y="2288"/>
                  </a:cubicBezTo>
                  <a:cubicBezTo>
                    <a:pt x="637" y="2526"/>
                    <a:pt x="975" y="2686"/>
                    <a:pt x="1353" y="2686"/>
                  </a:cubicBezTo>
                  <a:cubicBezTo>
                    <a:pt x="1691" y="2686"/>
                    <a:pt x="2049" y="2526"/>
                    <a:pt x="2288" y="2288"/>
                  </a:cubicBezTo>
                  <a:cubicBezTo>
                    <a:pt x="2507" y="2069"/>
                    <a:pt x="2686" y="1651"/>
                    <a:pt x="2686" y="1333"/>
                  </a:cubicBezTo>
                  <a:cubicBezTo>
                    <a:pt x="2666" y="995"/>
                    <a:pt x="2567" y="617"/>
                    <a:pt x="2288" y="398"/>
                  </a:cubicBezTo>
                  <a:cubicBezTo>
                    <a:pt x="2010" y="139"/>
                    <a:pt x="1691" y="0"/>
                    <a:pt x="1353"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2697872" y="2838778"/>
              <a:ext cx="197921" cy="199621"/>
            </a:xfrm>
            <a:custGeom>
              <a:avLst/>
              <a:gdLst/>
              <a:ahLst/>
              <a:cxnLst/>
              <a:rect l="l" t="t" r="r" b="b"/>
              <a:pathLst>
                <a:path w="2328" h="2348" extrusionOk="0">
                  <a:moveTo>
                    <a:pt x="1154" y="0"/>
                  </a:moveTo>
                  <a:cubicBezTo>
                    <a:pt x="856" y="0"/>
                    <a:pt x="557" y="120"/>
                    <a:pt x="338" y="359"/>
                  </a:cubicBezTo>
                  <a:cubicBezTo>
                    <a:pt x="139" y="557"/>
                    <a:pt x="0" y="876"/>
                    <a:pt x="0" y="1174"/>
                  </a:cubicBezTo>
                  <a:cubicBezTo>
                    <a:pt x="40" y="1811"/>
                    <a:pt x="517" y="2348"/>
                    <a:pt x="1154" y="2348"/>
                  </a:cubicBezTo>
                  <a:cubicBezTo>
                    <a:pt x="1452" y="2348"/>
                    <a:pt x="1751" y="2209"/>
                    <a:pt x="1989" y="1990"/>
                  </a:cubicBezTo>
                  <a:cubicBezTo>
                    <a:pt x="2188" y="1791"/>
                    <a:pt x="2328" y="1473"/>
                    <a:pt x="2328" y="1174"/>
                  </a:cubicBezTo>
                  <a:cubicBezTo>
                    <a:pt x="2308" y="557"/>
                    <a:pt x="1830" y="0"/>
                    <a:pt x="1154" y="0"/>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2782380" y="3401931"/>
              <a:ext cx="223341" cy="219940"/>
            </a:xfrm>
            <a:custGeom>
              <a:avLst/>
              <a:gdLst/>
              <a:ahLst/>
              <a:cxnLst/>
              <a:rect l="l" t="t" r="r" b="b"/>
              <a:pathLst>
                <a:path w="2627" h="2587" extrusionOk="0">
                  <a:moveTo>
                    <a:pt x="1314" y="1"/>
                  </a:moveTo>
                  <a:cubicBezTo>
                    <a:pt x="995" y="1"/>
                    <a:pt x="637" y="140"/>
                    <a:pt x="399" y="359"/>
                  </a:cubicBezTo>
                  <a:cubicBezTo>
                    <a:pt x="160" y="598"/>
                    <a:pt x="1" y="956"/>
                    <a:pt x="21" y="1294"/>
                  </a:cubicBezTo>
                  <a:cubicBezTo>
                    <a:pt x="41" y="1990"/>
                    <a:pt x="598" y="2587"/>
                    <a:pt x="1314" y="2587"/>
                  </a:cubicBezTo>
                  <a:cubicBezTo>
                    <a:pt x="1632" y="2587"/>
                    <a:pt x="1990" y="2428"/>
                    <a:pt x="2229" y="2209"/>
                  </a:cubicBezTo>
                  <a:cubicBezTo>
                    <a:pt x="2448" y="1990"/>
                    <a:pt x="2627" y="1612"/>
                    <a:pt x="2607" y="1294"/>
                  </a:cubicBezTo>
                  <a:cubicBezTo>
                    <a:pt x="2587" y="598"/>
                    <a:pt x="2030" y="1"/>
                    <a:pt x="1314" y="1"/>
                  </a:cubicBezTo>
                  <a:close/>
                </a:path>
              </a:pathLst>
            </a:custGeom>
            <a:solidFill>
              <a:srgbClr val="6F2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43"/>
          <p:cNvSpPr txBox="1">
            <a:spLocks noGrp="1"/>
          </p:cNvSpPr>
          <p:nvPr>
            <p:ph type="title"/>
          </p:nvPr>
        </p:nvSpPr>
        <p:spPr>
          <a:xfrm>
            <a:off x="4572000" y="609600"/>
            <a:ext cx="3848100" cy="3105158"/>
          </a:xfrm>
          <a:prstGeom prst="rect">
            <a:avLst/>
          </a:prstGeom>
        </p:spPr>
        <p:txBody>
          <a:bodyPr spcFirstLastPara="1" wrap="square" lIns="91425" tIns="91425" rIns="91425" bIns="91425" anchor="t" anchorCtr="0">
            <a:noAutofit/>
          </a:bodyPr>
          <a:lstStyle/>
          <a:p>
            <a:r>
              <a:rPr lang="en-IN" sz="2400" dirty="0" smtClean="0">
                <a:solidFill>
                  <a:schemeClr val="tx1"/>
                </a:solidFill>
                <a:latin typeface="Bahnschrift" panose="020B0502040204020203" pitchFamily="34" charset="0"/>
              </a:rPr>
              <a:t>FUNCTIONS INVOLVED IN DISCOUNT </a:t>
            </a:r>
            <a:r>
              <a:rPr lang="en-IN" sz="2400" dirty="0" smtClean="0">
                <a:solidFill>
                  <a:schemeClr val="tx1"/>
                </a:solidFill>
                <a:latin typeface="Bahnschrift" panose="020B0502040204020203" pitchFamily="34" charset="0"/>
              </a:rPr>
              <a:t>CLASS :</a:t>
            </a:r>
            <a:r>
              <a:rPr lang="en-IN" sz="2400" dirty="0" smtClean="0">
                <a:solidFill>
                  <a:srgbClr val="7030A0"/>
                </a:solidFill>
                <a:latin typeface="Bahnschrift" panose="020B0502040204020203" pitchFamily="34" charset="0"/>
              </a:rPr>
              <a:t/>
            </a:r>
            <a:br>
              <a:rPr lang="en-IN" sz="2400" dirty="0" smtClean="0">
                <a:solidFill>
                  <a:srgbClr val="7030A0"/>
                </a:solidFill>
                <a:latin typeface="Bahnschrift" panose="020B0502040204020203" pitchFamily="34" charset="0"/>
              </a:rPr>
            </a:br>
            <a:r>
              <a:rPr lang="en-IN" sz="2400" dirty="0" smtClean="0">
                <a:solidFill>
                  <a:schemeClr val="accent1"/>
                </a:solidFill>
                <a:latin typeface="Bahnschrift" panose="020B0502040204020203" pitchFamily="34" charset="0"/>
              </a:rPr>
              <a:t>1. </a:t>
            </a:r>
            <a:r>
              <a:rPr lang="en-IN" sz="2400" dirty="0" smtClean="0">
                <a:solidFill>
                  <a:schemeClr val="accent1"/>
                </a:solidFill>
                <a:latin typeface="Arial Rounded MT Bold" panose="020F0704030504030204" pitchFamily="34" charset="0"/>
              </a:rPr>
              <a:t>void  show schemes</a:t>
            </a:r>
            <a:r>
              <a:rPr lang="en-IN" sz="2400" dirty="0" smtClean="0">
                <a:solidFill>
                  <a:schemeClr val="accent1"/>
                </a:solidFill>
                <a:latin typeface="Arial Rounded MT Bold" panose="020F0704030504030204" pitchFamily="34" charset="0"/>
              </a:rPr>
              <a:t>()</a:t>
            </a:r>
            <a:br>
              <a:rPr lang="en-IN" sz="2400" dirty="0" smtClean="0">
                <a:solidFill>
                  <a:schemeClr val="accent1"/>
                </a:solidFill>
                <a:latin typeface="Arial Rounded MT Bold" panose="020F0704030504030204" pitchFamily="34" charset="0"/>
              </a:rPr>
            </a:br>
            <a:r>
              <a:rPr lang="en-IN" sz="1600" b="0" dirty="0" smtClean="0">
                <a:solidFill>
                  <a:schemeClr val="accent1"/>
                </a:solidFill>
              </a:rPr>
              <a:t>This function displays the different schemes of discount available for the user</a:t>
            </a:r>
            <a:r>
              <a:rPr lang="en-IN" sz="1600" b="0" dirty="0" smtClean="0">
                <a:solidFill>
                  <a:schemeClr val="accent1"/>
                </a:solidFill>
              </a:rPr>
              <a:t>.</a:t>
            </a:r>
            <a:br>
              <a:rPr lang="en-IN" sz="1600" b="0" dirty="0" smtClean="0">
                <a:solidFill>
                  <a:schemeClr val="accent1"/>
                </a:solidFill>
              </a:rPr>
            </a:br>
            <a:r>
              <a:rPr lang="en-IN" sz="2400" dirty="0" smtClean="0">
                <a:solidFill>
                  <a:schemeClr val="accent1"/>
                </a:solidFill>
                <a:latin typeface="Bahnschrift" pitchFamily="34" charset="0"/>
              </a:rPr>
              <a:t>2. </a:t>
            </a:r>
            <a:r>
              <a:rPr lang="en-IN" sz="2400" dirty="0" smtClean="0">
                <a:solidFill>
                  <a:schemeClr val="accent1"/>
                </a:solidFill>
                <a:latin typeface="Arial Rounded MT Bold" panose="020F0704030504030204" pitchFamily="34" charset="0"/>
              </a:rPr>
              <a:t>void  </a:t>
            </a:r>
            <a:r>
              <a:rPr lang="en-IN" sz="2400" dirty="0" err="1" smtClean="0">
                <a:solidFill>
                  <a:schemeClr val="accent1"/>
                </a:solidFill>
                <a:latin typeface="Arial Rounded MT Bold" panose="020F0704030504030204" pitchFamily="34" charset="0"/>
              </a:rPr>
              <a:t>add_scheme</a:t>
            </a:r>
            <a:r>
              <a:rPr lang="en-IN" sz="2400" dirty="0" smtClean="0">
                <a:solidFill>
                  <a:schemeClr val="accent1"/>
                </a:solidFill>
                <a:latin typeface="Arial Rounded MT Bold" panose="020F0704030504030204" pitchFamily="34" charset="0"/>
              </a:rPr>
              <a:t>()</a:t>
            </a:r>
            <a:br>
              <a:rPr lang="en-IN" sz="2400" dirty="0" smtClean="0">
                <a:solidFill>
                  <a:schemeClr val="accent1"/>
                </a:solidFill>
                <a:latin typeface="Arial Rounded MT Bold" panose="020F0704030504030204" pitchFamily="34" charset="0"/>
              </a:rPr>
            </a:br>
            <a:r>
              <a:rPr lang="en-IN" sz="1600" b="0" dirty="0" smtClean="0">
                <a:solidFill>
                  <a:schemeClr val="accent1"/>
                </a:solidFill>
              </a:rPr>
              <a:t>This function adds the discount option selected by the user in their final b</a:t>
            </a:r>
            <a:br>
              <a:rPr lang="en-IN" sz="1600" b="0" dirty="0" smtClean="0">
                <a:solidFill>
                  <a:schemeClr val="accent1"/>
                </a:solidFill>
              </a:rPr>
            </a:br>
            <a:r>
              <a:rPr lang="en-IN" sz="3600" dirty="0" smtClean="0">
                <a:solidFill>
                  <a:schemeClr val="accent1"/>
                </a:solidFill>
              </a:rPr>
              <a:t/>
            </a:r>
            <a:br>
              <a:rPr lang="en-IN" sz="3600" dirty="0" smtClean="0">
                <a:solidFill>
                  <a:schemeClr val="accent1"/>
                </a:solidFill>
              </a:rPr>
            </a:br>
            <a:endParaRPr>
              <a:solidFill>
                <a:schemeClr val="accent1"/>
              </a:solidFill>
            </a:endParaRPr>
          </a:p>
        </p:txBody>
      </p:sp>
      <p:grpSp>
        <p:nvGrpSpPr>
          <p:cNvPr id="1270" name="Google Shape;1270;p43"/>
          <p:cNvGrpSpPr/>
          <p:nvPr/>
        </p:nvGrpSpPr>
        <p:grpSpPr>
          <a:xfrm>
            <a:off x="-237706" y="3114169"/>
            <a:ext cx="1923200" cy="1447584"/>
            <a:chOff x="1323975" y="1743075"/>
            <a:chExt cx="3544415" cy="2667866"/>
          </a:xfrm>
        </p:grpSpPr>
        <p:sp>
          <p:nvSpPr>
            <p:cNvPr id="1271" name="Google Shape;1271;p43"/>
            <p:cNvSpPr/>
            <p:nvPr/>
          </p:nvSpPr>
          <p:spPr>
            <a:xfrm>
              <a:off x="1554832" y="2723442"/>
              <a:ext cx="3101762" cy="1681101"/>
            </a:xfrm>
            <a:custGeom>
              <a:avLst/>
              <a:gdLst/>
              <a:ahLst/>
              <a:cxnLst/>
              <a:rect l="l" t="t" r="r" b="b"/>
              <a:pathLst>
                <a:path w="29143" h="15795" extrusionOk="0">
                  <a:moveTo>
                    <a:pt x="0" y="0"/>
                  </a:moveTo>
                  <a:cubicBezTo>
                    <a:pt x="0" y="0"/>
                    <a:pt x="875" y="4456"/>
                    <a:pt x="1671" y="8494"/>
                  </a:cubicBezTo>
                  <a:cubicBezTo>
                    <a:pt x="2467" y="12513"/>
                    <a:pt x="7420" y="15795"/>
                    <a:pt x="14482" y="15795"/>
                  </a:cubicBezTo>
                  <a:cubicBezTo>
                    <a:pt x="21564" y="15795"/>
                    <a:pt x="26318" y="12493"/>
                    <a:pt x="27273" y="8494"/>
                  </a:cubicBezTo>
                  <a:cubicBezTo>
                    <a:pt x="28248" y="4476"/>
                    <a:pt x="29143" y="0"/>
                    <a:pt x="29143" y="0"/>
                  </a:cubicBezTo>
                  <a:close/>
                </a:path>
              </a:pathLst>
            </a:custGeom>
            <a:solidFill>
              <a:srgbClr val="A5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1683937" y="3394617"/>
              <a:ext cx="2157600" cy="1016324"/>
            </a:xfrm>
            <a:custGeom>
              <a:avLst/>
              <a:gdLst/>
              <a:ahLst/>
              <a:cxnLst/>
              <a:rect l="l" t="t" r="r" b="b"/>
              <a:pathLst>
                <a:path w="20272" h="9549" extrusionOk="0">
                  <a:moveTo>
                    <a:pt x="1" y="0"/>
                  </a:moveTo>
                  <a:lnTo>
                    <a:pt x="458" y="2228"/>
                  </a:lnTo>
                  <a:cubicBezTo>
                    <a:pt x="1254" y="6266"/>
                    <a:pt x="6207" y="9549"/>
                    <a:pt x="13269" y="9549"/>
                  </a:cubicBezTo>
                  <a:cubicBezTo>
                    <a:pt x="15974" y="9549"/>
                    <a:pt x="18342" y="9071"/>
                    <a:pt x="20271" y="8256"/>
                  </a:cubicBezTo>
                  <a:cubicBezTo>
                    <a:pt x="20231" y="7977"/>
                    <a:pt x="20192" y="7718"/>
                    <a:pt x="20152" y="7480"/>
                  </a:cubicBezTo>
                  <a:cubicBezTo>
                    <a:pt x="19993" y="6604"/>
                    <a:pt x="19774" y="5809"/>
                    <a:pt x="19277" y="5192"/>
                  </a:cubicBezTo>
                  <a:cubicBezTo>
                    <a:pt x="18640" y="4337"/>
                    <a:pt x="17586" y="3899"/>
                    <a:pt x="16511" y="3740"/>
                  </a:cubicBezTo>
                  <a:cubicBezTo>
                    <a:pt x="16115" y="3686"/>
                    <a:pt x="15712" y="3668"/>
                    <a:pt x="15306" y="3668"/>
                  </a:cubicBezTo>
                  <a:cubicBezTo>
                    <a:pt x="14653" y="3668"/>
                    <a:pt x="13991" y="3715"/>
                    <a:pt x="13329" y="3740"/>
                  </a:cubicBezTo>
                  <a:cubicBezTo>
                    <a:pt x="12716" y="3776"/>
                    <a:pt x="12102" y="3795"/>
                    <a:pt x="11487" y="3795"/>
                  </a:cubicBezTo>
                  <a:cubicBezTo>
                    <a:pt x="9368" y="3795"/>
                    <a:pt x="7253" y="3561"/>
                    <a:pt x="5232" y="2944"/>
                  </a:cubicBezTo>
                  <a:cubicBezTo>
                    <a:pt x="3283" y="2347"/>
                    <a:pt x="1473" y="1353"/>
                    <a:pt x="1"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1614116" y="2977501"/>
              <a:ext cx="2991711" cy="762270"/>
            </a:xfrm>
            <a:custGeom>
              <a:avLst/>
              <a:gdLst/>
              <a:ahLst/>
              <a:cxnLst/>
              <a:rect l="l" t="t" r="r" b="b"/>
              <a:pathLst>
                <a:path w="28109" h="7162" extrusionOk="0">
                  <a:moveTo>
                    <a:pt x="28108" y="0"/>
                  </a:moveTo>
                  <a:cubicBezTo>
                    <a:pt x="26616" y="2686"/>
                    <a:pt x="21305" y="5133"/>
                    <a:pt x="13925" y="5133"/>
                  </a:cubicBezTo>
                  <a:cubicBezTo>
                    <a:pt x="6903" y="5133"/>
                    <a:pt x="1751" y="2944"/>
                    <a:pt x="0" y="438"/>
                  </a:cubicBezTo>
                  <a:lnTo>
                    <a:pt x="0" y="438"/>
                  </a:lnTo>
                  <a:cubicBezTo>
                    <a:pt x="199" y="1432"/>
                    <a:pt x="418" y="2586"/>
                    <a:pt x="657" y="3820"/>
                  </a:cubicBezTo>
                  <a:cubicBezTo>
                    <a:pt x="3660" y="5869"/>
                    <a:pt x="8454" y="7162"/>
                    <a:pt x="13925" y="7162"/>
                  </a:cubicBezTo>
                  <a:cubicBezTo>
                    <a:pt x="19455" y="7162"/>
                    <a:pt x="24289" y="5829"/>
                    <a:pt x="27293" y="3740"/>
                  </a:cubicBezTo>
                  <a:cubicBezTo>
                    <a:pt x="27591" y="2367"/>
                    <a:pt x="27890" y="1074"/>
                    <a:pt x="28108" y="0"/>
                  </a:cubicBezTo>
                  <a:close/>
                </a:path>
              </a:pathLst>
            </a:custGeom>
            <a:solidFill>
              <a:srgbClr val="593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1554832" y="2723442"/>
              <a:ext cx="2129" cy="8515"/>
            </a:xfrm>
            <a:custGeom>
              <a:avLst/>
              <a:gdLst/>
              <a:ahLst/>
              <a:cxnLst/>
              <a:rect l="l" t="t" r="r" b="b"/>
              <a:pathLst>
                <a:path w="20" h="80" extrusionOk="0">
                  <a:moveTo>
                    <a:pt x="0" y="0"/>
                  </a:moveTo>
                  <a:lnTo>
                    <a:pt x="0" y="80"/>
                  </a:lnTo>
                  <a:cubicBezTo>
                    <a:pt x="0" y="60"/>
                    <a:pt x="20" y="40"/>
                    <a:pt x="20"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1533651" y="1901875"/>
              <a:ext cx="3122942" cy="1522410"/>
            </a:xfrm>
            <a:custGeom>
              <a:avLst/>
              <a:gdLst/>
              <a:ahLst/>
              <a:cxnLst/>
              <a:rect l="l" t="t" r="r" b="b"/>
              <a:pathLst>
                <a:path w="29342" h="14304" extrusionOk="0">
                  <a:moveTo>
                    <a:pt x="14681" y="1"/>
                  </a:moveTo>
                  <a:cubicBezTo>
                    <a:pt x="6565" y="1"/>
                    <a:pt x="0" y="3203"/>
                    <a:pt x="0" y="7162"/>
                  </a:cubicBezTo>
                  <a:cubicBezTo>
                    <a:pt x="0" y="11101"/>
                    <a:pt x="6565" y="14304"/>
                    <a:pt x="14681" y="14304"/>
                  </a:cubicBezTo>
                  <a:cubicBezTo>
                    <a:pt x="22777" y="14304"/>
                    <a:pt x="29342" y="11101"/>
                    <a:pt x="29342" y="7162"/>
                  </a:cubicBezTo>
                  <a:cubicBezTo>
                    <a:pt x="29342" y="3203"/>
                    <a:pt x="22777" y="1"/>
                    <a:pt x="14681" y="1"/>
                  </a:cubicBezTo>
                  <a:close/>
                </a:path>
              </a:pathLst>
            </a:custGeom>
            <a:solidFill>
              <a:srgbClr val="593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1580163" y="2283017"/>
              <a:ext cx="3029920" cy="1143404"/>
            </a:xfrm>
            <a:custGeom>
              <a:avLst/>
              <a:gdLst/>
              <a:ahLst/>
              <a:cxnLst/>
              <a:rect l="l" t="t" r="r" b="b"/>
              <a:pathLst>
                <a:path w="28468" h="10743" extrusionOk="0">
                  <a:moveTo>
                    <a:pt x="14244" y="0"/>
                  </a:moveTo>
                  <a:cubicBezTo>
                    <a:pt x="6386" y="0"/>
                    <a:pt x="1" y="2388"/>
                    <a:pt x="1" y="5371"/>
                  </a:cubicBezTo>
                  <a:cubicBezTo>
                    <a:pt x="1" y="8335"/>
                    <a:pt x="6386" y="10742"/>
                    <a:pt x="14244" y="10742"/>
                  </a:cubicBezTo>
                  <a:cubicBezTo>
                    <a:pt x="22082" y="10742"/>
                    <a:pt x="28467" y="8335"/>
                    <a:pt x="28467" y="5371"/>
                  </a:cubicBezTo>
                  <a:cubicBezTo>
                    <a:pt x="28467" y="2388"/>
                    <a:pt x="22082" y="0"/>
                    <a:pt x="14244" y="0"/>
                  </a:cubicBezTo>
                  <a:close/>
                </a:path>
              </a:pathLst>
            </a:custGeom>
            <a:solidFill>
              <a:srgbClr val="7C28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4083078" y="2408183"/>
              <a:ext cx="1916" cy="1916"/>
            </a:xfrm>
            <a:custGeom>
              <a:avLst/>
              <a:gdLst/>
              <a:ahLst/>
              <a:cxnLst/>
              <a:rect l="l" t="t" r="r" b="b"/>
              <a:pathLst>
                <a:path w="18" h="18" extrusionOk="0">
                  <a:moveTo>
                    <a:pt x="5" y="0"/>
                  </a:moveTo>
                  <a:cubicBezTo>
                    <a:pt x="0" y="0"/>
                    <a:pt x="5" y="18"/>
                    <a:pt x="18" y="18"/>
                  </a:cubicBezTo>
                  <a:cubicBezTo>
                    <a:pt x="11" y="5"/>
                    <a:pt x="7" y="0"/>
                    <a:pt x="5"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3881917" y="2204894"/>
              <a:ext cx="476179" cy="641575"/>
            </a:xfrm>
            <a:custGeom>
              <a:avLst/>
              <a:gdLst/>
              <a:ahLst/>
              <a:cxnLst/>
              <a:rect l="l" t="t" r="r" b="b"/>
              <a:pathLst>
                <a:path w="4474" h="6028" extrusionOk="0">
                  <a:moveTo>
                    <a:pt x="2518" y="0"/>
                  </a:moveTo>
                  <a:cubicBezTo>
                    <a:pt x="2114" y="0"/>
                    <a:pt x="1725" y="189"/>
                    <a:pt x="1510" y="635"/>
                  </a:cubicBezTo>
                  <a:cubicBezTo>
                    <a:pt x="1192" y="1291"/>
                    <a:pt x="1192" y="2047"/>
                    <a:pt x="913" y="2724"/>
                  </a:cubicBezTo>
                  <a:cubicBezTo>
                    <a:pt x="635" y="3440"/>
                    <a:pt x="177" y="3858"/>
                    <a:pt x="78" y="4653"/>
                  </a:cubicBezTo>
                  <a:cubicBezTo>
                    <a:pt x="0" y="5350"/>
                    <a:pt x="732" y="6027"/>
                    <a:pt x="1376" y="6027"/>
                  </a:cubicBezTo>
                  <a:cubicBezTo>
                    <a:pt x="1394" y="6027"/>
                    <a:pt x="1412" y="6027"/>
                    <a:pt x="1430" y="6026"/>
                  </a:cubicBezTo>
                  <a:cubicBezTo>
                    <a:pt x="3599" y="5906"/>
                    <a:pt x="4474" y="2664"/>
                    <a:pt x="3857" y="933"/>
                  </a:cubicBezTo>
                  <a:cubicBezTo>
                    <a:pt x="3683" y="375"/>
                    <a:pt x="3086" y="0"/>
                    <a:pt x="2518"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3884046" y="2278759"/>
              <a:ext cx="387308" cy="567711"/>
            </a:xfrm>
            <a:custGeom>
              <a:avLst/>
              <a:gdLst/>
              <a:ahLst/>
              <a:cxnLst/>
              <a:rect l="l" t="t" r="r" b="b"/>
              <a:pathLst>
                <a:path w="3639" h="5334" extrusionOk="0">
                  <a:moveTo>
                    <a:pt x="1490" y="1"/>
                  </a:moveTo>
                  <a:cubicBezTo>
                    <a:pt x="1192" y="657"/>
                    <a:pt x="1192" y="1373"/>
                    <a:pt x="913" y="2030"/>
                  </a:cubicBezTo>
                  <a:cubicBezTo>
                    <a:pt x="654" y="2746"/>
                    <a:pt x="177" y="3164"/>
                    <a:pt x="78" y="3959"/>
                  </a:cubicBezTo>
                  <a:cubicBezTo>
                    <a:pt x="0" y="4656"/>
                    <a:pt x="732" y="5333"/>
                    <a:pt x="1394" y="5333"/>
                  </a:cubicBezTo>
                  <a:cubicBezTo>
                    <a:pt x="1413" y="5333"/>
                    <a:pt x="1432" y="5333"/>
                    <a:pt x="1450" y="5332"/>
                  </a:cubicBezTo>
                  <a:cubicBezTo>
                    <a:pt x="2485" y="5272"/>
                    <a:pt x="3201" y="4476"/>
                    <a:pt x="3638" y="3482"/>
                  </a:cubicBezTo>
                  <a:lnTo>
                    <a:pt x="3638" y="3482"/>
                  </a:lnTo>
                  <a:cubicBezTo>
                    <a:pt x="3324" y="3722"/>
                    <a:pt x="2959" y="3842"/>
                    <a:pt x="2590" y="3842"/>
                  </a:cubicBezTo>
                  <a:cubicBezTo>
                    <a:pt x="2561" y="3842"/>
                    <a:pt x="2533" y="3841"/>
                    <a:pt x="2505" y="3840"/>
                  </a:cubicBezTo>
                  <a:cubicBezTo>
                    <a:pt x="2166" y="3800"/>
                    <a:pt x="1808" y="3661"/>
                    <a:pt x="1609" y="3382"/>
                  </a:cubicBezTo>
                  <a:cubicBezTo>
                    <a:pt x="1291" y="2925"/>
                    <a:pt x="1490" y="2288"/>
                    <a:pt x="1570" y="1731"/>
                  </a:cubicBezTo>
                  <a:cubicBezTo>
                    <a:pt x="1669" y="1154"/>
                    <a:pt x="1609" y="577"/>
                    <a:pt x="1490"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4140021" y="2264710"/>
              <a:ext cx="88978" cy="310889"/>
            </a:xfrm>
            <a:custGeom>
              <a:avLst/>
              <a:gdLst/>
              <a:ahLst/>
              <a:cxnLst/>
              <a:rect l="l" t="t" r="r" b="b"/>
              <a:pathLst>
                <a:path w="836" h="2921" extrusionOk="0">
                  <a:moveTo>
                    <a:pt x="261" y="0"/>
                  </a:moveTo>
                  <a:cubicBezTo>
                    <a:pt x="226" y="0"/>
                    <a:pt x="199" y="10"/>
                    <a:pt x="199" y="33"/>
                  </a:cubicBezTo>
                  <a:cubicBezTo>
                    <a:pt x="60" y="511"/>
                    <a:pt x="179" y="1008"/>
                    <a:pt x="179" y="1505"/>
                  </a:cubicBezTo>
                  <a:cubicBezTo>
                    <a:pt x="179" y="1963"/>
                    <a:pt x="0" y="2420"/>
                    <a:pt x="199" y="2858"/>
                  </a:cubicBezTo>
                  <a:cubicBezTo>
                    <a:pt x="231" y="2901"/>
                    <a:pt x="280" y="2920"/>
                    <a:pt x="331" y="2920"/>
                  </a:cubicBezTo>
                  <a:cubicBezTo>
                    <a:pt x="375" y="2920"/>
                    <a:pt x="421" y="2905"/>
                    <a:pt x="458" y="2878"/>
                  </a:cubicBezTo>
                  <a:cubicBezTo>
                    <a:pt x="836" y="2560"/>
                    <a:pt x="796" y="1883"/>
                    <a:pt x="776" y="1406"/>
                  </a:cubicBezTo>
                  <a:cubicBezTo>
                    <a:pt x="756" y="908"/>
                    <a:pt x="676" y="371"/>
                    <a:pt x="338" y="13"/>
                  </a:cubicBezTo>
                  <a:cubicBezTo>
                    <a:pt x="314" y="5"/>
                    <a:pt x="285" y="0"/>
                    <a:pt x="261"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569366" y="2051841"/>
              <a:ext cx="683616" cy="549724"/>
            </a:xfrm>
            <a:custGeom>
              <a:avLst/>
              <a:gdLst/>
              <a:ahLst/>
              <a:cxnLst/>
              <a:rect l="l" t="t" r="r" b="b"/>
              <a:pathLst>
                <a:path w="6423" h="5165" extrusionOk="0">
                  <a:moveTo>
                    <a:pt x="1909" y="0"/>
                  </a:moveTo>
                  <a:cubicBezTo>
                    <a:pt x="928" y="0"/>
                    <a:pt x="1" y="1147"/>
                    <a:pt x="733" y="2033"/>
                  </a:cubicBezTo>
                  <a:cubicBezTo>
                    <a:pt x="1210" y="2610"/>
                    <a:pt x="1886" y="2928"/>
                    <a:pt x="2404" y="3465"/>
                  </a:cubicBezTo>
                  <a:cubicBezTo>
                    <a:pt x="2921" y="4003"/>
                    <a:pt x="3120" y="4619"/>
                    <a:pt x="3816" y="5017"/>
                  </a:cubicBezTo>
                  <a:cubicBezTo>
                    <a:pt x="3982" y="5119"/>
                    <a:pt x="4172" y="5164"/>
                    <a:pt x="4366" y="5164"/>
                  </a:cubicBezTo>
                  <a:cubicBezTo>
                    <a:pt x="4895" y="5164"/>
                    <a:pt x="5457" y="4826"/>
                    <a:pt x="5646" y="4361"/>
                  </a:cubicBezTo>
                  <a:cubicBezTo>
                    <a:pt x="6422" y="2332"/>
                    <a:pt x="3876" y="203"/>
                    <a:pt x="2006" y="4"/>
                  </a:cubicBezTo>
                  <a:cubicBezTo>
                    <a:pt x="1974" y="2"/>
                    <a:pt x="1941" y="0"/>
                    <a:pt x="1909"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653662" y="2221604"/>
              <a:ext cx="552704" cy="379964"/>
            </a:xfrm>
            <a:custGeom>
              <a:avLst/>
              <a:gdLst/>
              <a:ahLst/>
              <a:cxnLst/>
              <a:rect l="l" t="t" r="r" b="b"/>
              <a:pathLst>
                <a:path w="5193" h="3570" extrusionOk="0">
                  <a:moveTo>
                    <a:pt x="4078" y="0"/>
                  </a:moveTo>
                  <a:lnTo>
                    <a:pt x="4078" y="0"/>
                  </a:lnTo>
                  <a:cubicBezTo>
                    <a:pt x="4158" y="398"/>
                    <a:pt x="4098" y="816"/>
                    <a:pt x="3899" y="1174"/>
                  </a:cubicBezTo>
                  <a:cubicBezTo>
                    <a:pt x="3720" y="1473"/>
                    <a:pt x="3462" y="1731"/>
                    <a:pt x="3104" y="1791"/>
                  </a:cubicBezTo>
                  <a:cubicBezTo>
                    <a:pt x="3049" y="1800"/>
                    <a:pt x="2995" y="1805"/>
                    <a:pt x="2942" y="1805"/>
                  </a:cubicBezTo>
                  <a:cubicBezTo>
                    <a:pt x="2440" y="1805"/>
                    <a:pt x="2024" y="1404"/>
                    <a:pt x="1592" y="1134"/>
                  </a:cubicBezTo>
                  <a:cubicBezTo>
                    <a:pt x="1114" y="816"/>
                    <a:pt x="577" y="597"/>
                    <a:pt x="0" y="498"/>
                  </a:cubicBezTo>
                  <a:lnTo>
                    <a:pt x="0" y="498"/>
                  </a:lnTo>
                  <a:cubicBezTo>
                    <a:pt x="478" y="1035"/>
                    <a:pt x="1094" y="1333"/>
                    <a:pt x="1592" y="1851"/>
                  </a:cubicBezTo>
                  <a:cubicBezTo>
                    <a:pt x="2109" y="2408"/>
                    <a:pt x="2308" y="3024"/>
                    <a:pt x="3004" y="3422"/>
                  </a:cubicBezTo>
                  <a:cubicBezTo>
                    <a:pt x="3170" y="3524"/>
                    <a:pt x="3360" y="3569"/>
                    <a:pt x="3554" y="3569"/>
                  </a:cubicBezTo>
                  <a:cubicBezTo>
                    <a:pt x="4082" y="3569"/>
                    <a:pt x="4640" y="3231"/>
                    <a:pt x="4814" y="2766"/>
                  </a:cubicBezTo>
                  <a:cubicBezTo>
                    <a:pt x="5192" y="1791"/>
                    <a:pt x="4795" y="796"/>
                    <a:pt x="4078"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1945340" y="3101816"/>
              <a:ext cx="682977" cy="550682"/>
            </a:xfrm>
            <a:custGeom>
              <a:avLst/>
              <a:gdLst/>
              <a:ahLst/>
              <a:cxnLst/>
              <a:rect l="l" t="t" r="r" b="b"/>
              <a:pathLst>
                <a:path w="6417" h="5174" extrusionOk="0">
                  <a:moveTo>
                    <a:pt x="1883" y="0"/>
                  </a:moveTo>
                  <a:cubicBezTo>
                    <a:pt x="910" y="0"/>
                    <a:pt x="1" y="1156"/>
                    <a:pt x="727" y="2055"/>
                  </a:cubicBezTo>
                  <a:cubicBezTo>
                    <a:pt x="1205" y="2612"/>
                    <a:pt x="1881" y="2950"/>
                    <a:pt x="2398" y="3467"/>
                  </a:cubicBezTo>
                  <a:cubicBezTo>
                    <a:pt x="2916" y="4004"/>
                    <a:pt x="3114" y="4641"/>
                    <a:pt x="3811" y="5039"/>
                  </a:cubicBezTo>
                  <a:cubicBezTo>
                    <a:pt x="3971" y="5132"/>
                    <a:pt x="4154" y="5174"/>
                    <a:pt x="4342" y="5174"/>
                  </a:cubicBezTo>
                  <a:cubicBezTo>
                    <a:pt x="4877" y="5174"/>
                    <a:pt x="5449" y="4833"/>
                    <a:pt x="5641" y="4362"/>
                  </a:cubicBezTo>
                  <a:cubicBezTo>
                    <a:pt x="6417" y="2353"/>
                    <a:pt x="3870" y="205"/>
                    <a:pt x="2000" y="6"/>
                  </a:cubicBezTo>
                  <a:cubicBezTo>
                    <a:pt x="1961" y="2"/>
                    <a:pt x="1922" y="0"/>
                    <a:pt x="1883"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029104" y="3271792"/>
              <a:ext cx="552704" cy="379858"/>
            </a:xfrm>
            <a:custGeom>
              <a:avLst/>
              <a:gdLst/>
              <a:ahLst/>
              <a:cxnLst/>
              <a:rect l="l" t="t" r="r" b="b"/>
              <a:pathLst>
                <a:path w="5193" h="3569" extrusionOk="0">
                  <a:moveTo>
                    <a:pt x="4078" y="0"/>
                  </a:moveTo>
                  <a:cubicBezTo>
                    <a:pt x="4158" y="398"/>
                    <a:pt x="4078" y="816"/>
                    <a:pt x="3899" y="1174"/>
                  </a:cubicBezTo>
                  <a:cubicBezTo>
                    <a:pt x="3720" y="1472"/>
                    <a:pt x="3461" y="1751"/>
                    <a:pt x="3103" y="1791"/>
                  </a:cubicBezTo>
                  <a:cubicBezTo>
                    <a:pt x="3046" y="1800"/>
                    <a:pt x="2991" y="1805"/>
                    <a:pt x="2936" y="1805"/>
                  </a:cubicBezTo>
                  <a:cubicBezTo>
                    <a:pt x="2436" y="1805"/>
                    <a:pt x="2022" y="1423"/>
                    <a:pt x="1591" y="1154"/>
                  </a:cubicBezTo>
                  <a:cubicBezTo>
                    <a:pt x="1114" y="816"/>
                    <a:pt x="577" y="597"/>
                    <a:pt x="0" y="498"/>
                  </a:cubicBezTo>
                  <a:lnTo>
                    <a:pt x="0" y="498"/>
                  </a:lnTo>
                  <a:cubicBezTo>
                    <a:pt x="477" y="1035"/>
                    <a:pt x="1094" y="1333"/>
                    <a:pt x="1591" y="1870"/>
                  </a:cubicBezTo>
                  <a:cubicBezTo>
                    <a:pt x="2109" y="2407"/>
                    <a:pt x="2308" y="3024"/>
                    <a:pt x="3004" y="3422"/>
                  </a:cubicBezTo>
                  <a:cubicBezTo>
                    <a:pt x="3169" y="3523"/>
                    <a:pt x="3359" y="3569"/>
                    <a:pt x="3553" y="3569"/>
                  </a:cubicBezTo>
                  <a:cubicBezTo>
                    <a:pt x="4082" y="3569"/>
                    <a:pt x="4639" y="3231"/>
                    <a:pt x="4814" y="2765"/>
                  </a:cubicBezTo>
                  <a:cubicBezTo>
                    <a:pt x="5192" y="1791"/>
                    <a:pt x="4794" y="796"/>
                    <a:pt x="4078"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1811020" y="2210748"/>
              <a:ext cx="652431" cy="530672"/>
            </a:xfrm>
            <a:custGeom>
              <a:avLst/>
              <a:gdLst/>
              <a:ahLst/>
              <a:cxnLst/>
              <a:rect l="l" t="t" r="r" b="b"/>
              <a:pathLst>
                <a:path w="6130" h="4986" extrusionOk="0">
                  <a:moveTo>
                    <a:pt x="4265" y="1"/>
                  </a:moveTo>
                  <a:cubicBezTo>
                    <a:pt x="4242" y="1"/>
                    <a:pt x="4220" y="2"/>
                    <a:pt x="4197" y="3"/>
                  </a:cubicBezTo>
                  <a:cubicBezTo>
                    <a:pt x="2467" y="102"/>
                    <a:pt x="0" y="2112"/>
                    <a:pt x="756" y="4121"/>
                  </a:cubicBezTo>
                  <a:cubicBezTo>
                    <a:pt x="923" y="4623"/>
                    <a:pt x="1487" y="4986"/>
                    <a:pt x="2010" y="4986"/>
                  </a:cubicBezTo>
                  <a:cubicBezTo>
                    <a:pt x="2170" y="4986"/>
                    <a:pt x="2327" y="4951"/>
                    <a:pt x="2467" y="4877"/>
                  </a:cubicBezTo>
                  <a:cubicBezTo>
                    <a:pt x="3143" y="4499"/>
                    <a:pt x="3342" y="3902"/>
                    <a:pt x="3839" y="3385"/>
                  </a:cubicBezTo>
                  <a:cubicBezTo>
                    <a:pt x="4317" y="2887"/>
                    <a:pt x="4933" y="2609"/>
                    <a:pt x="5411" y="2072"/>
                  </a:cubicBezTo>
                  <a:cubicBezTo>
                    <a:pt x="6130" y="1217"/>
                    <a:pt x="5216" y="1"/>
                    <a:pt x="4265"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1853274" y="2367738"/>
              <a:ext cx="527373" cy="375813"/>
            </a:xfrm>
            <a:custGeom>
              <a:avLst/>
              <a:gdLst/>
              <a:ahLst/>
              <a:cxnLst/>
              <a:rect l="l" t="t" r="r" b="b"/>
              <a:pathLst>
                <a:path w="4955" h="3531" extrusionOk="0">
                  <a:moveTo>
                    <a:pt x="1075" y="0"/>
                  </a:moveTo>
                  <a:lnTo>
                    <a:pt x="1075" y="0"/>
                  </a:lnTo>
                  <a:cubicBezTo>
                    <a:pt x="379" y="736"/>
                    <a:pt x="1" y="1711"/>
                    <a:pt x="359" y="2686"/>
                  </a:cubicBezTo>
                  <a:cubicBezTo>
                    <a:pt x="526" y="3172"/>
                    <a:pt x="1089" y="3531"/>
                    <a:pt x="1611" y="3531"/>
                  </a:cubicBezTo>
                  <a:cubicBezTo>
                    <a:pt x="1772" y="3531"/>
                    <a:pt x="1929" y="3497"/>
                    <a:pt x="2070" y="3422"/>
                  </a:cubicBezTo>
                  <a:cubicBezTo>
                    <a:pt x="2746" y="3044"/>
                    <a:pt x="2945" y="2447"/>
                    <a:pt x="3442" y="1930"/>
                  </a:cubicBezTo>
                  <a:cubicBezTo>
                    <a:pt x="3920" y="1452"/>
                    <a:pt x="4517" y="1154"/>
                    <a:pt x="4954" y="657"/>
                  </a:cubicBezTo>
                  <a:lnTo>
                    <a:pt x="4954" y="657"/>
                  </a:lnTo>
                  <a:cubicBezTo>
                    <a:pt x="4417" y="736"/>
                    <a:pt x="3880" y="915"/>
                    <a:pt x="3442" y="1214"/>
                  </a:cubicBezTo>
                  <a:cubicBezTo>
                    <a:pt x="3042" y="1475"/>
                    <a:pt x="2641" y="1812"/>
                    <a:pt x="2188" y="1812"/>
                  </a:cubicBezTo>
                  <a:cubicBezTo>
                    <a:pt x="2123" y="1812"/>
                    <a:pt x="2057" y="1805"/>
                    <a:pt x="1990" y="1790"/>
                  </a:cubicBezTo>
                  <a:cubicBezTo>
                    <a:pt x="1672" y="1691"/>
                    <a:pt x="1393" y="1412"/>
                    <a:pt x="1254" y="1114"/>
                  </a:cubicBezTo>
                  <a:cubicBezTo>
                    <a:pt x="1075" y="756"/>
                    <a:pt x="996" y="338"/>
                    <a:pt x="1075"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3915550" y="2517811"/>
              <a:ext cx="650409" cy="530672"/>
            </a:xfrm>
            <a:custGeom>
              <a:avLst/>
              <a:gdLst/>
              <a:ahLst/>
              <a:cxnLst/>
              <a:rect l="l" t="t" r="r" b="b"/>
              <a:pathLst>
                <a:path w="6111" h="4986" extrusionOk="0">
                  <a:moveTo>
                    <a:pt x="4264" y="0"/>
                  </a:moveTo>
                  <a:cubicBezTo>
                    <a:pt x="4242" y="0"/>
                    <a:pt x="4220" y="1"/>
                    <a:pt x="4198" y="2"/>
                  </a:cubicBezTo>
                  <a:cubicBezTo>
                    <a:pt x="2467" y="102"/>
                    <a:pt x="0" y="2111"/>
                    <a:pt x="736" y="4120"/>
                  </a:cubicBezTo>
                  <a:cubicBezTo>
                    <a:pt x="919" y="4623"/>
                    <a:pt x="1486" y="4985"/>
                    <a:pt x="2010" y="4985"/>
                  </a:cubicBezTo>
                  <a:cubicBezTo>
                    <a:pt x="2170" y="4985"/>
                    <a:pt x="2327" y="4951"/>
                    <a:pt x="2467" y="4876"/>
                  </a:cubicBezTo>
                  <a:cubicBezTo>
                    <a:pt x="3124" y="4498"/>
                    <a:pt x="3323" y="3901"/>
                    <a:pt x="3820" y="3384"/>
                  </a:cubicBezTo>
                  <a:cubicBezTo>
                    <a:pt x="4297" y="2887"/>
                    <a:pt x="4934" y="2608"/>
                    <a:pt x="5391" y="2071"/>
                  </a:cubicBezTo>
                  <a:cubicBezTo>
                    <a:pt x="6110" y="1216"/>
                    <a:pt x="5197" y="0"/>
                    <a:pt x="4264"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3957911" y="2674695"/>
              <a:ext cx="527267" cy="375920"/>
            </a:xfrm>
            <a:custGeom>
              <a:avLst/>
              <a:gdLst/>
              <a:ahLst/>
              <a:cxnLst/>
              <a:rect l="l" t="t" r="r" b="b"/>
              <a:pathLst>
                <a:path w="4954" h="3532" extrusionOk="0">
                  <a:moveTo>
                    <a:pt x="1074" y="1"/>
                  </a:moveTo>
                  <a:cubicBezTo>
                    <a:pt x="378" y="737"/>
                    <a:pt x="0" y="1711"/>
                    <a:pt x="358" y="2686"/>
                  </a:cubicBezTo>
                  <a:cubicBezTo>
                    <a:pt x="526" y="3173"/>
                    <a:pt x="1088" y="3531"/>
                    <a:pt x="1610" y="3531"/>
                  </a:cubicBezTo>
                  <a:cubicBezTo>
                    <a:pt x="1771" y="3531"/>
                    <a:pt x="1928" y="3497"/>
                    <a:pt x="2069" y="3422"/>
                  </a:cubicBezTo>
                  <a:cubicBezTo>
                    <a:pt x="2745" y="3044"/>
                    <a:pt x="2944" y="2447"/>
                    <a:pt x="3442" y="1930"/>
                  </a:cubicBezTo>
                  <a:cubicBezTo>
                    <a:pt x="3899" y="1453"/>
                    <a:pt x="4496" y="1154"/>
                    <a:pt x="4954" y="657"/>
                  </a:cubicBezTo>
                  <a:lnTo>
                    <a:pt x="4954" y="657"/>
                  </a:lnTo>
                  <a:cubicBezTo>
                    <a:pt x="4397" y="737"/>
                    <a:pt x="3879" y="916"/>
                    <a:pt x="3442" y="1214"/>
                  </a:cubicBezTo>
                  <a:cubicBezTo>
                    <a:pt x="3041" y="1475"/>
                    <a:pt x="2625" y="1813"/>
                    <a:pt x="2181" y="1813"/>
                  </a:cubicBezTo>
                  <a:cubicBezTo>
                    <a:pt x="2118" y="1813"/>
                    <a:pt x="2054" y="1806"/>
                    <a:pt x="1990" y="1791"/>
                  </a:cubicBezTo>
                  <a:cubicBezTo>
                    <a:pt x="1671" y="1691"/>
                    <a:pt x="1393" y="1413"/>
                    <a:pt x="1254" y="1115"/>
                  </a:cubicBezTo>
                  <a:cubicBezTo>
                    <a:pt x="1055" y="756"/>
                    <a:pt x="995" y="339"/>
                    <a:pt x="1074"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2689637" y="2139117"/>
              <a:ext cx="290135" cy="146132"/>
            </a:xfrm>
            <a:custGeom>
              <a:avLst/>
              <a:gdLst/>
              <a:ahLst/>
              <a:cxnLst/>
              <a:rect l="l" t="t" r="r" b="b"/>
              <a:pathLst>
                <a:path w="2726" h="1373" extrusionOk="0">
                  <a:moveTo>
                    <a:pt x="483" y="1"/>
                  </a:moveTo>
                  <a:cubicBezTo>
                    <a:pt x="333" y="1"/>
                    <a:pt x="185" y="24"/>
                    <a:pt x="40" y="79"/>
                  </a:cubicBezTo>
                  <a:cubicBezTo>
                    <a:pt x="40" y="99"/>
                    <a:pt x="1" y="179"/>
                    <a:pt x="40" y="199"/>
                  </a:cubicBezTo>
                  <a:cubicBezTo>
                    <a:pt x="398" y="497"/>
                    <a:pt x="876" y="616"/>
                    <a:pt x="1294" y="815"/>
                  </a:cubicBezTo>
                  <a:cubicBezTo>
                    <a:pt x="1662" y="990"/>
                    <a:pt x="2107" y="1373"/>
                    <a:pt x="2516" y="1373"/>
                  </a:cubicBezTo>
                  <a:cubicBezTo>
                    <a:pt x="2527" y="1373"/>
                    <a:pt x="2537" y="1373"/>
                    <a:pt x="2547" y="1372"/>
                  </a:cubicBezTo>
                  <a:cubicBezTo>
                    <a:pt x="2646" y="1372"/>
                    <a:pt x="2726" y="1273"/>
                    <a:pt x="2686" y="1173"/>
                  </a:cubicBezTo>
                  <a:cubicBezTo>
                    <a:pt x="2587" y="696"/>
                    <a:pt x="1990" y="477"/>
                    <a:pt x="1592" y="298"/>
                  </a:cubicBezTo>
                  <a:cubicBezTo>
                    <a:pt x="1262" y="155"/>
                    <a:pt x="870" y="1"/>
                    <a:pt x="483" y="1"/>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3617427" y="2075150"/>
              <a:ext cx="410404" cy="579099"/>
            </a:xfrm>
            <a:custGeom>
              <a:avLst/>
              <a:gdLst/>
              <a:ahLst/>
              <a:cxnLst/>
              <a:rect l="l" t="t" r="r" b="b"/>
              <a:pathLst>
                <a:path w="3856" h="5441" extrusionOk="0">
                  <a:moveTo>
                    <a:pt x="1339" y="1"/>
                  </a:moveTo>
                  <a:cubicBezTo>
                    <a:pt x="690" y="1"/>
                    <a:pt x="1" y="549"/>
                    <a:pt x="76" y="1257"/>
                  </a:cubicBezTo>
                  <a:cubicBezTo>
                    <a:pt x="176" y="2053"/>
                    <a:pt x="394" y="2789"/>
                    <a:pt x="494" y="3585"/>
                  </a:cubicBezTo>
                  <a:cubicBezTo>
                    <a:pt x="589" y="4348"/>
                    <a:pt x="959" y="5441"/>
                    <a:pt x="1867" y="5441"/>
                  </a:cubicBezTo>
                  <a:cubicBezTo>
                    <a:pt x="1906" y="5441"/>
                    <a:pt x="1945" y="5439"/>
                    <a:pt x="1986" y="5435"/>
                  </a:cubicBezTo>
                  <a:cubicBezTo>
                    <a:pt x="2423" y="5375"/>
                    <a:pt x="2961" y="5196"/>
                    <a:pt x="3140" y="4758"/>
                  </a:cubicBezTo>
                  <a:cubicBezTo>
                    <a:pt x="3856" y="3167"/>
                    <a:pt x="3378" y="1197"/>
                    <a:pt x="1926" y="183"/>
                  </a:cubicBezTo>
                  <a:cubicBezTo>
                    <a:pt x="1752" y="57"/>
                    <a:pt x="1548" y="1"/>
                    <a:pt x="1339"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3625516" y="2147526"/>
              <a:ext cx="372727" cy="502468"/>
            </a:xfrm>
            <a:custGeom>
              <a:avLst/>
              <a:gdLst/>
              <a:ahLst/>
              <a:cxnLst/>
              <a:rect l="l" t="t" r="r" b="b"/>
              <a:pathLst>
                <a:path w="3502" h="4721" extrusionOk="0">
                  <a:moveTo>
                    <a:pt x="119" y="0"/>
                  </a:moveTo>
                  <a:cubicBezTo>
                    <a:pt x="20" y="179"/>
                    <a:pt x="0" y="338"/>
                    <a:pt x="20" y="537"/>
                  </a:cubicBezTo>
                  <a:cubicBezTo>
                    <a:pt x="119" y="1333"/>
                    <a:pt x="338" y="2089"/>
                    <a:pt x="438" y="2885"/>
                  </a:cubicBezTo>
                  <a:cubicBezTo>
                    <a:pt x="533" y="3647"/>
                    <a:pt x="903" y="4721"/>
                    <a:pt x="1809" y="4721"/>
                  </a:cubicBezTo>
                  <a:cubicBezTo>
                    <a:pt x="1848" y="4721"/>
                    <a:pt x="1889" y="4719"/>
                    <a:pt x="1930" y="4715"/>
                  </a:cubicBezTo>
                  <a:cubicBezTo>
                    <a:pt x="2387" y="4675"/>
                    <a:pt x="2904" y="4496"/>
                    <a:pt x="3103" y="4038"/>
                  </a:cubicBezTo>
                  <a:cubicBezTo>
                    <a:pt x="3422" y="3283"/>
                    <a:pt x="3501" y="2427"/>
                    <a:pt x="3302" y="1631"/>
                  </a:cubicBezTo>
                  <a:lnTo>
                    <a:pt x="3302" y="1631"/>
                  </a:lnTo>
                  <a:cubicBezTo>
                    <a:pt x="3302" y="1671"/>
                    <a:pt x="3282" y="1711"/>
                    <a:pt x="3282" y="1731"/>
                  </a:cubicBezTo>
                  <a:cubicBezTo>
                    <a:pt x="3103" y="2169"/>
                    <a:pt x="2725" y="2507"/>
                    <a:pt x="2308" y="2666"/>
                  </a:cubicBezTo>
                  <a:cubicBezTo>
                    <a:pt x="2220" y="2695"/>
                    <a:pt x="2122" y="2713"/>
                    <a:pt x="2037" y="2713"/>
                  </a:cubicBezTo>
                  <a:cubicBezTo>
                    <a:pt x="2006" y="2713"/>
                    <a:pt x="1976" y="2711"/>
                    <a:pt x="1950" y="2706"/>
                  </a:cubicBezTo>
                  <a:cubicBezTo>
                    <a:pt x="1611" y="2666"/>
                    <a:pt x="1413" y="2328"/>
                    <a:pt x="1233" y="2029"/>
                  </a:cubicBezTo>
                  <a:cubicBezTo>
                    <a:pt x="856" y="1373"/>
                    <a:pt x="497" y="696"/>
                    <a:pt x="119"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2229733" y="2255131"/>
              <a:ext cx="618799" cy="360806"/>
            </a:xfrm>
            <a:custGeom>
              <a:avLst/>
              <a:gdLst/>
              <a:ahLst/>
              <a:cxnLst/>
              <a:rect l="l" t="t" r="r" b="b"/>
              <a:pathLst>
                <a:path w="5814" h="3390" extrusionOk="0">
                  <a:moveTo>
                    <a:pt x="3492" y="0"/>
                  </a:moveTo>
                  <a:cubicBezTo>
                    <a:pt x="2350" y="0"/>
                    <a:pt x="1230" y="519"/>
                    <a:pt x="502" y="1476"/>
                  </a:cubicBezTo>
                  <a:cubicBezTo>
                    <a:pt x="0" y="2170"/>
                    <a:pt x="584" y="3389"/>
                    <a:pt x="1455" y="3389"/>
                  </a:cubicBezTo>
                  <a:cubicBezTo>
                    <a:pt x="1482" y="3389"/>
                    <a:pt x="1509" y="3388"/>
                    <a:pt x="1537" y="3386"/>
                  </a:cubicBezTo>
                  <a:cubicBezTo>
                    <a:pt x="2332" y="3306"/>
                    <a:pt x="3088" y="3087"/>
                    <a:pt x="3884" y="3008"/>
                  </a:cubicBezTo>
                  <a:cubicBezTo>
                    <a:pt x="4680" y="2948"/>
                    <a:pt x="5814" y="2570"/>
                    <a:pt x="5754" y="1555"/>
                  </a:cubicBezTo>
                  <a:cubicBezTo>
                    <a:pt x="5714" y="1098"/>
                    <a:pt x="5555" y="581"/>
                    <a:pt x="5097" y="362"/>
                  </a:cubicBezTo>
                  <a:cubicBezTo>
                    <a:pt x="4584" y="118"/>
                    <a:pt x="4036" y="0"/>
                    <a:pt x="3492"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2331804" y="2256089"/>
              <a:ext cx="514601" cy="357826"/>
            </a:xfrm>
            <a:custGeom>
              <a:avLst/>
              <a:gdLst/>
              <a:ahLst/>
              <a:cxnLst/>
              <a:rect l="l" t="t" r="r" b="b"/>
              <a:pathLst>
                <a:path w="4835" h="3362" extrusionOk="0">
                  <a:moveTo>
                    <a:pt x="2579" y="0"/>
                  </a:moveTo>
                  <a:cubicBezTo>
                    <a:pt x="2295" y="0"/>
                    <a:pt x="2011" y="31"/>
                    <a:pt x="1731" y="94"/>
                  </a:cubicBezTo>
                  <a:cubicBezTo>
                    <a:pt x="1751" y="94"/>
                    <a:pt x="1811" y="114"/>
                    <a:pt x="1831" y="114"/>
                  </a:cubicBezTo>
                  <a:cubicBezTo>
                    <a:pt x="2249" y="293"/>
                    <a:pt x="2607" y="671"/>
                    <a:pt x="2726" y="1109"/>
                  </a:cubicBezTo>
                  <a:cubicBezTo>
                    <a:pt x="2746" y="1248"/>
                    <a:pt x="2766" y="1367"/>
                    <a:pt x="2766" y="1467"/>
                  </a:cubicBezTo>
                  <a:cubicBezTo>
                    <a:pt x="2726" y="1805"/>
                    <a:pt x="2368" y="2004"/>
                    <a:pt x="2070" y="2163"/>
                  </a:cubicBezTo>
                  <a:cubicBezTo>
                    <a:pt x="1373" y="2501"/>
                    <a:pt x="697" y="2879"/>
                    <a:pt x="1" y="3237"/>
                  </a:cubicBezTo>
                  <a:cubicBezTo>
                    <a:pt x="150" y="3320"/>
                    <a:pt x="299" y="3362"/>
                    <a:pt x="460" y="3362"/>
                  </a:cubicBezTo>
                  <a:cubicBezTo>
                    <a:pt x="492" y="3362"/>
                    <a:pt x="525" y="3360"/>
                    <a:pt x="558" y="3357"/>
                  </a:cubicBezTo>
                  <a:cubicBezTo>
                    <a:pt x="1353" y="3277"/>
                    <a:pt x="2089" y="3058"/>
                    <a:pt x="2885" y="2979"/>
                  </a:cubicBezTo>
                  <a:cubicBezTo>
                    <a:pt x="3681" y="2899"/>
                    <a:pt x="4835" y="2541"/>
                    <a:pt x="4755" y="1507"/>
                  </a:cubicBezTo>
                  <a:cubicBezTo>
                    <a:pt x="4735" y="1069"/>
                    <a:pt x="4556" y="552"/>
                    <a:pt x="4118" y="313"/>
                  </a:cubicBezTo>
                  <a:cubicBezTo>
                    <a:pt x="3628" y="106"/>
                    <a:pt x="3104" y="0"/>
                    <a:pt x="2579"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3726310" y="2147738"/>
              <a:ext cx="157627" cy="169228"/>
            </a:xfrm>
            <a:custGeom>
              <a:avLst/>
              <a:gdLst/>
              <a:ahLst/>
              <a:cxnLst/>
              <a:rect l="l" t="t" r="r" b="b"/>
              <a:pathLst>
                <a:path w="1481" h="1590" extrusionOk="0">
                  <a:moveTo>
                    <a:pt x="301" y="0"/>
                  </a:moveTo>
                  <a:cubicBezTo>
                    <a:pt x="146" y="0"/>
                    <a:pt x="0" y="165"/>
                    <a:pt x="68" y="317"/>
                  </a:cubicBezTo>
                  <a:cubicBezTo>
                    <a:pt x="187" y="615"/>
                    <a:pt x="406" y="834"/>
                    <a:pt x="585" y="1092"/>
                  </a:cubicBezTo>
                  <a:cubicBezTo>
                    <a:pt x="764" y="1331"/>
                    <a:pt x="903" y="1570"/>
                    <a:pt x="1202" y="1590"/>
                  </a:cubicBezTo>
                  <a:cubicBezTo>
                    <a:pt x="1261" y="1590"/>
                    <a:pt x="1281" y="1570"/>
                    <a:pt x="1301" y="1530"/>
                  </a:cubicBezTo>
                  <a:cubicBezTo>
                    <a:pt x="1480" y="1271"/>
                    <a:pt x="1301" y="933"/>
                    <a:pt x="1142" y="694"/>
                  </a:cubicBezTo>
                  <a:cubicBezTo>
                    <a:pt x="943" y="416"/>
                    <a:pt x="704" y="137"/>
                    <a:pt x="386" y="18"/>
                  </a:cubicBezTo>
                  <a:cubicBezTo>
                    <a:pt x="358" y="6"/>
                    <a:pt x="329" y="0"/>
                    <a:pt x="301"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2085089" y="2399349"/>
              <a:ext cx="547489" cy="490441"/>
            </a:xfrm>
            <a:custGeom>
              <a:avLst/>
              <a:gdLst/>
              <a:ahLst/>
              <a:cxnLst/>
              <a:rect l="l" t="t" r="r" b="b"/>
              <a:pathLst>
                <a:path w="5144" h="4608" extrusionOk="0">
                  <a:moveTo>
                    <a:pt x="1521" y="1"/>
                  </a:moveTo>
                  <a:cubicBezTo>
                    <a:pt x="647" y="1"/>
                    <a:pt x="0" y="1226"/>
                    <a:pt x="568" y="1931"/>
                  </a:cubicBezTo>
                  <a:cubicBezTo>
                    <a:pt x="1065" y="2548"/>
                    <a:pt x="1682" y="3045"/>
                    <a:pt x="2179" y="3642"/>
                  </a:cubicBezTo>
                  <a:cubicBezTo>
                    <a:pt x="2560" y="4081"/>
                    <a:pt x="3179" y="4607"/>
                    <a:pt x="3796" y="4607"/>
                  </a:cubicBezTo>
                  <a:cubicBezTo>
                    <a:pt x="4017" y="4607"/>
                    <a:pt x="4238" y="4540"/>
                    <a:pt x="4447" y="4378"/>
                  </a:cubicBezTo>
                  <a:cubicBezTo>
                    <a:pt x="4785" y="4099"/>
                    <a:pt x="5143" y="3642"/>
                    <a:pt x="5064" y="3145"/>
                  </a:cubicBezTo>
                  <a:cubicBezTo>
                    <a:pt x="4785" y="1434"/>
                    <a:pt x="3333" y="41"/>
                    <a:pt x="1563" y="1"/>
                  </a:cubicBezTo>
                  <a:cubicBezTo>
                    <a:pt x="1549" y="1"/>
                    <a:pt x="1535" y="1"/>
                    <a:pt x="1521"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2122234" y="2507487"/>
              <a:ext cx="508215" cy="379325"/>
            </a:xfrm>
            <a:custGeom>
              <a:avLst/>
              <a:gdLst/>
              <a:ahLst/>
              <a:cxnLst/>
              <a:rect l="l" t="t" r="r" b="b"/>
              <a:pathLst>
                <a:path w="4775" h="3564" extrusionOk="0">
                  <a:moveTo>
                    <a:pt x="3581" y="0"/>
                  </a:moveTo>
                  <a:cubicBezTo>
                    <a:pt x="3581" y="20"/>
                    <a:pt x="3601" y="80"/>
                    <a:pt x="3601" y="99"/>
                  </a:cubicBezTo>
                  <a:cubicBezTo>
                    <a:pt x="3700" y="537"/>
                    <a:pt x="3581" y="1034"/>
                    <a:pt x="3263" y="1412"/>
                  </a:cubicBezTo>
                  <a:cubicBezTo>
                    <a:pt x="3203" y="1512"/>
                    <a:pt x="3104" y="1591"/>
                    <a:pt x="3004" y="1631"/>
                  </a:cubicBezTo>
                  <a:cubicBezTo>
                    <a:pt x="2921" y="1676"/>
                    <a:pt x="2832" y="1694"/>
                    <a:pt x="2740" y="1694"/>
                  </a:cubicBezTo>
                  <a:cubicBezTo>
                    <a:pt x="2501" y="1694"/>
                    <a:pt x="2245" y="1573"/>
                    <a:pt x="2029" y="1472"/>
                  </a:cubicBezTo>
                  <a:cubicBezTo>
                    <a:pt x="1353" y="1094"/>
                    <a:pt x="657" y="736"/>
                    <a:pt x="0" y="378"/>
                  </a:cubicBezTo>
                  <a:lnTo>
                    <a:pt x="0" y="378"/>
                  </a:lnTo>
                  <a:cubicBezTo>
                    <a:pt x="20" y="577"/>
                    <a:pt x="60" y="736"/>
                    <a:pt x="199" y="895"/>
                  </a:cubicBezTo>
                  <a:cubicBezTo>
                    <a:pt x="697" y="1512"/>
                    <a:pt x="1313" y="2009"/>
                    <a:pt x="1811" y="2606"/>
                  </a:cubicBezTo>
                  <a:cubicBezTo>
                    <a:pt x="2189" y="3042"/>
                    <a:pt x="2801" y="3564"/>
                    <a:pt x="3414" y="3564"/>
                  </a:cubicBezTo>
                  <a:cubicBezTo>
                    <a:pt x="3639" y="3564"/>
                    <a:pt x="3864" y="3493"/>
                    <a:pt x="4078" y="3322"/>
                  </a:cubicBezTo>
                  <a:cubicBezTo>
                    <a:pt x="4416" y="3063"/>
                    <a:pt x="4775" y="2606"/>
                    <a:pt x="4695" y="2109"/>
                  </a:cubicBezTo>
                  <a:cubicBezTo>
                    <a:pt x="4576" y="1313"/>
                    <a:pt x="4178" y="577"/>
                    <a:pt x="3581"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2208978" y="2470767"/>
              <a:ext cx="192856" cy="105475"/>
            </a:xfrm>
            <a:custGeom>
              <a:avLst/>
              <a:gdLst/>
              <a:ahLst/>
              <a:cxnLst/>
              <a:rect l="l" t="t" r="r" b="b"/>
              <a:pathLst>
                <a:path w="1812" h="991" extrusionOk="0">
                  <a:moveTo>
                    <a:pt x="459" y="1"/>
                  </a:moveTo>
                  <a:cubicBezTo>
                    <a:pt x="380" y="1"/>
                    <a:pt x="300" y="9"/>
                    <a:pt x="220" y="27"/>
                  </a:cubicBezTo>
                  <a:cubicBezTo>
                    <a:pt x="1" y="126"/>
                    <a:pt x="1" y="385"/>
                    <a:pt x="180" y="524"/>
                  </a:cubicBezTo>
                  <a:cubicBezTo>
                    <a:pt x="419" y="683"/>
                    <a:pt x="737" y="763"/>
                    <a:pt x="1035" y="862"/>
                  </a:cubicBezTo>
                  <a:cubicBezTo>
                    <a:pt x="1202" y="926"/>
                    <a:pt x="1353" y="991"/>
                    <a:pt x="1508" y="991"/>
                  </a:cubicBezTo>
                  <a:cubicBezTo>
                    <a:pt x="1593" y="991"/>
                    <a:pt x="1680" y="971"/>
                    <a:pt x="1771" y="922"/>
                  </a:cubicBezTo>
                  <a:cubicBezTo>
                    <a:pt x="1791" y="882"/>
                    <a:pt x="1811" y="842"/>
                    <a:pt x="1811" y="822"/>
                  </a:cubicBezTo>
                  <a:cubicBezTo>
                    <a:pt x="1811" y="484"/>
                    <a:pt x="1533" y="325"/>
                    <a:pt x="1234" y="186"/>
                  </a:cubicBezTo>
                  <a:cubicBezTo>
                    <a:pt x="988" y="93"/>
                    <a:pt x="729" y="1"/>
                    <a:pt x="459" y="1"/>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3045341" y="2174879"/>
              <a:ext cx="675101" cy="406785"/>
            </a:xfrm>
            <a:custGeom>
              <a:avLst/>
              <a:gdLst/>
              <a:ahLst/>
              <a:cxnLst/>
              <a:rect l="l" t="t" r="r" b="b"/>
              <a:pathLst>
                <a:path w="6343" h="3822" extrusionOk="0">
                  <a:moveTo>
                    <a:pt x="2202" y="1"/>
                  </a:moveTo>
                  <a:cubicBezTo>
                    <a:pt x="1464" y="1"/>
                    <a:pt x="772" y="227"/>
                    <a:pt x="279" y="758"/>
                  </a:cubicBezTo>
                  <a:cubicBezTo>
                    <a:pt x="1" y="1036"/>
                    <a:pt x="20" y="1414"/>
                    <a:pt x="279" y="1713"/>
                  </a:cubicBezTo>
                  <a:cubicBezTo>
                    <a:pt x="816" y="2349"/>
                    <a:pt x="1612" y="2568"/>
                    <a:pt x="2368" y="2906"/>
                  </a:cubicBezTo>
                  <a:cubicBezTo>
                    <a:pt x="3223" y="3264"/>
                    <a:pt x="3959" y="3801"/>
                    <a:pt x="4914" y="3821"/>
                  </a:cubicBezTo>
                  <a:cubicBezTo>
                    <a:pt x="4923" y="3821"/>
                    <a:pt x="4932" y="3822"/>
                    <a:pt x="4941" y="3822"/>
                  </a:cubicBezTo>
                  <a:cubicBezTo>
                    <a:pt x="5667" y="3822"/>
                    <a:pt x="6343" y="3037"/>
                    <a:pt x="6068" y="2329"/>
                  </a:cubicBezTo>
                  <a:cubicBezTo>
                    <a:pt x="5579" y="1040"/>
                    <a:pt x="3786" y="1"/>
                    <a:pt x="2202"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3047470" y="2176582"/>
              <a:ext cx="672973" cy="405082"/>
            </a:xfrm>
            <a:custGeom>
              <a:avLst/>
              <a:gdLst/>
              <a:ahLst/>
              <a:cxnLst/>
              <a:rect l="l" t="t" r="r" b="b"/>
              <a:pathLst>
                <a:path w="6323" h="3806" extrusionOk="0">
                  <a:moveTo>
                    <a:pt x="2174" y="1"/>
                  </a:moveTo>
                  <a:cubicBezTo>
                    <a:pt x="1447" y="1"/>
                    <a:pt x="752" y="212"/>
                    <a:pt x="259" y="742"/>
                  </a:cubicBezTo>
                  <a:cubicBezTo>
                    <a:pt x="0" y="1020"/>
                    <a:pt x="0" y="1398"/>
                    <a:pt x="259" y="1697"/>
                  </a:cubicBezTo>
                  <a:cubicBezTo>
                    <a:pt x="796" y="2333"/>
                    <a:pt x="1592" y="2552"/>
                    <a:pt x="2348" y="2890"/>
                  </a:cubicBezTo>
                  <a:cubicBezTo>
                    <a:pt x="3203" y="3248"/>
                    <a:pt x="3939" y="3785"/>
                    <a:pt x="4894" y="3805"/>
                  </a:cubicBezTo>
                  <a:cubicBezTo>
                    <a:pt x="4903" y="3805"/>
                    <a:pt x="4912" y="3806"/>
                    <a:pt x="4921" y="3806"/>
                  </a:cubicBezTo>
                  <a:cubicBezTo>
                    <a:pt x="5647" y="3806"/>
                    <a:pt x="6323" y="3021"/>
                    <a:pt x="6048" y="2313"/>
                  </a:cubicBezTo>
                  <a:cubicBezTo>
                    <a:pt x="6028" y="2234"/>
                    <a:pt x="5968" y="2134"/>
                    <a:pt x="5948" y="2055"/>
                  </a:cubicBezTo>
                  <a:cubicBezTo>
                    <a:pt x="5829" y="2134"/>
                    <a:pt x="5690" y="2214"/>
                    <a:pt x="5570" y="2254"/>
                  </a:cubicBezTo>
                  <a:cubicBezTo>
                    <a:pt x="5280" y="2363"/>
                    <a:pt x="4982" y="2413"/>
                    <a:pt x="4690" y="2413"/>
                  </a:cubicBezTo>
                  <a:cubicBezTo>
                    <a:pt x="4502" y="2413"/>
                    <a:pt x="4317" y="2392"/>
                    <a:pt x="4138" y="2353"/>
                  </a:cubicBezTo>
                  <a:cubicBezTo>
                    <a:pt x="3681" y="2254"/>
                    <a:pt x="3263" y="2055"/>
                    <a:pt x="2845" y="1856"/>
                  </a:cubicBezTo>
                  <a:cubicBezTo>
                    <a:pt x="2586" y="1736"/>
                    <a:pt x="2348" y="1617"/>
                    <a:pt x="2169" y="1398"/>
                  </a:cubicBezTo>
                  <a:cubicBezTo>
                    <a:pt x="1910" y="1060"/>
                    <a:pt x="1890" y="603"/>
                    <a:pt x="2089" y="264"/>
                  </a:cubicBezTo>
                  <a:cubicBezTo>
                    <a:pt x="2169" y="165"/>
                    <a:pt x="2248" y="65"/>
                    <a:pt x="2368" y="6"/>
                  </a:cubicBezTo>
                  <a:cubicBezTo>
                    <a:pt x="2303" y="3"/>
                    <a:pt x="2238" y="1"/>
                    <a:pt x="2174"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2545631" y="2421488"/>
              <a:ext cx="670950" cy="405827"/>
            </a:xfrm>
            <a:custGeom>
              <a:avLst/>
              <a:gdLst/>
              <a:ahLst/>
              <a:cxnLst/>
              <a:rect l="l" t="t" r="r" b="b"/>
              <a:pathLst>
                <a:path w="6304" h="3813" extrusionOk="0">
                  <a:moveTo>
                    <a:pt x="2171" y="0"/>
                  </a:moveTo>
                  <a:cubicBezTo>
                    <a:pt x="1433" y="0"/>
                    <a:pt x="739" y="224"/>
                    <a:pt x="240" y="748"/>
                  </a:cubicBezTo>
                  <a:cubicBezTo>
                    <a:pt x="1" y="1047"/>
                    <a:pt x="21" y="1425"/>
                    <a:pt x="240" y="1703"/>
                  </a:cubicBezTo>
                  <a:cubicBezTo>
                    <a:pt x="777" y="2340"/>
                    <a:pt x="1592" y="2578"/>
                    <a:pt x="2328" y="2897"/>
                  </a:cubicBezTo>
                  <a:cubicBezTo>
                    <a:pt x="3204" y="3275"/>
                    <a:pt x="3920" y="3792"/>
                    <a:pt x="4894" y="3812"/>
                  </a:cubicBezTo>
                  <a:cubicBezTo>
                    <a:pt x="4903" y="3812"/>
                    <a:pt x="4912" y="3812"/>
                    <a:pt x="4921" y="3812"/>
                  </a:cubicBezTo>
                  <a:cubicBezTo>
                    <a:pt x="5628" y="3812"/>
                    <a:pt x="6303" y="3027"/>
                    <a:pt x="6028" y="2320"/>
                  </a:cubicBezTo>
                  <a:cubicBezTo>
                    <a:pt x="5540" y="1030"/>
                    <a:pt x="3755" y="0"/>
                    <a:pt x="2171"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2545631" y="2424681"/>
              <a:ext cx="670631" cy="404869"/>
            </a:xfrm>
            <a:custGeom>
              <a:avLst/>
              <a:gdLst/>
              <a:ahLst/>
              <a:cxnLst/>
              <a:rect l="l" t="t" r="r" b="b"/>
              <a:pathLst>
                <a:path w="6301" h="3804" extrusionOk="0">
                  <a:moveTo>
                    <a:pt x="2242" y="1"/>
                  </a:moveTo>
                  <a:cubicBezTo>
                    <a:pt x="1484" y="1"/>
                    <a:pt x="753" y="207"/>
                    <a:pt x="240" y="758"/>
                  </a:cubicBezTo>
                  <a:cubicBezTo>
                    <a:pt x="1" y="1017"/>
                    <a:pt x="1" y="1395"/>
                    <a:pt x="240" y="1693"/>
                  </a:cubicBezTo>
                  <a:cubicBezTo>
                    <a:pt x="777" y="2350"/>
                    <a:pt x="1592" y="2568"/>
                    <a:pt x="2328" y="2887"/>
                  </a:cubicBezTo>
                  <a:cubicBezTo>
                    <a:pt x="3204" y="3265"/>
                    <a:pt x="3920" y="3782"/>
                    <a:pt x="4894" y="3802"/>
                  </a:cubicBezTo>
                  <a:cubicBezTo>
                    <a:pt x="4912" y="3803"/>
                    <a:pt x="4929" y="3803"/>
                    <a:pt x="4946" y="3803"/>
                  </a:cubicBezTo>
                  <a:cubicBezTo>
                    <a:pt x="5644" y="3803"/>
                    <a:pt x="6300" y="3028"/>
                    <a:pt x="6028" y="2310"/>
                  </a:cubicBezTo>
                  <a:cubicBezTo>
                    <a:pt x="6008" y="2210"/>
                    <a:pt x="5989" y="2151"/>
                    <a:pt x="5929" y="2071"/>
                  </a:cubicBezTo>
                  <a:cubicBezTo>
                    <a:pt x="5810" y="2151"/>
                    <a:pt x="5690" y="2210"/>
                    <a:pt x="5571" y="2270"/>
                  </a:cubicBezTo>
                  <a:cubicBezTo>
                    <a:pt x="5280" y="2379"/>
                    <a:pt x="4982" y="2429"/>
                    <a:pt x="4686" y="2429"/>
                  </a:cubicBezTo>
                  <a:cubicBezTo>
                    <a:pt x="4495" y="2429"/>
                    <a:pt x="4305" y="2408"/>
                    <a:pt x="4119" y="2369"/>
                  </a:cubicBezTo>
                  <a:cubicBezTo>
                    <a:pt x="3661" y="2270"/>
                    <a:pt x="3243" y="2071"/>
                    <a:pt x="2826" y="1872"/>
                  </a:cubicBezTo>
                  <a:cubicBezTo>
                    <a:pt x="2587" y="1753"/>
                    <a:pt x="2328" y="1614"/>
                    <a:pt x="2149" y="1395"/>
                  </a:cubicBezTo>
                  <a:cubicBezTo>
                    <a:pt x="1911" y="1076"/>
                    <a:pt x="1891" y="599"/>
                    <a:pt x="2090" y="281"/>
                  </a:cubicBezTo>
                  <a:cubicBezTo>
                    <a:pt x="2149" y="181"/>
                    <a:pt x="2229" y="82"/>
                    <a:pt x="2348" y="2"/>
                  </a:cubicBezTo>
                  <a:cubicBezTo>
                    <a:pt x="2313" y="1"/>
                    <a:pt x="2277" y="1"/>
                    <a:pt x="2242"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3363368" y="2422339"/>
              <a:ext cx="683510" cy="549724"/>
            </a:xfrm>
            <a:custGeom>
              <a:avLst/>
              <a:gdLst/>
              <a:ahLst/>
              <a:cxnLst/>
              <a:rect l="l" t="t" r="r" b="b"/>
              <a:pathLst>
                <a:path w="6422" h="5165" extrusionOk="0">
                  <a:moveTo>
                    <a:pt x="1910" y="1"/>
                  </a:moveTo>
                  <a:cubicBezTo>
                    <a:pt x="947" y="1"/>
                    <a:pt x="1" y="1147"/>
                    <a:pt x="732" y="2033"/>
                  </a:cubicBezTo>
                  <a:cubicBezTo>
                    <a:pt x="1210" y="2610"/>
                    <a:pt x="1886" y="2929"/>
                    <a:pt x="2403" y="3466"/>
                  </a:cubicBezTo>
                  <a:cubicBezTo>
                    <a:pt x="2921" y="4003"/>
                    <a:pt x="3120" y="4619"/>
                    <a:pt x="3816" y="5017"/>
                  </a:cubicBezTo>
                  <a:cubicBezTo>
                    <a:pt x="3981" y="5119"/>
                    <a:pt x="4171" y="5164"/>
                    <a:pt x="4366" y="5164"/>
                  </a:cubicBezTo>
                  <a:cubicBezTo>
                    <a:pt x="4895" y="5164"/>
                    <a:pt x="5457" y="4826"/>
                    <a:pt x="5646" y="4361"/>
                  </a:cubicBezTo>
                  <a:cubicBezTo>
                    <a:pt x="6422" y="2332"/>
                    <a:pt x="3876" y="203"/>
                    <a:pt x="2006" y="4"/>
                  </a:cubicBezTo>
                  <a:cubicBezTo>
                    <a:pt x="1974" y="2"/>
                    <a:pt x="1942" y="1"/>
                    <a:pt x="1910"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3447664" y="2592102"/>
              <a:ext cx="552704" cy="379964"/>
            </a:xfrm>
            <a:custGeom>
              <a:avLst/>
              <a:gdLst/>
              <a:ahLst/>
              <a:cxnLst/>
              <a:rect l="l" t="t" r="r" b="b"/>
              <a:pathLst>
                <a:path w="5193" h="3570" extrusionOk="0">
                  <a:moveTo>
                    <a:pt x="4078" y="1"/>
                  </a:moveTo>
                  <a:lnTo>
                    <a:pt x="4078" y="1"/>
                  </a:lnTo>
                  <a:cubicBezTo>
                    <a:pt x="4178" y="399"/>
                    <a:pt x="4098" y="816"/>
                    <a:pt x="3899" y="1174"/>
                  </a:cubicBezTo>
                  <a:cubicBezTo>
                    <a:pt x="3720" y="1473"/>
                    <a:pt x="3461" y="1731"/>
                    <a:pt x="3103" y="1791"/>
                  </a:cubicBezTo>
                  <a:cubicBezTo>
                    <a:pt x="3049" y="1801"/>
                    <a:pt x="2995" y="1805"/>
                    <a:pt x="2942" y="1805"/>
                  </a:cubicBezTo>
                  <a:cubicBezTo>
                    <a:pt x="2439" y="1805"/>
                    <a:pt x="2024" y="1405"/>
                    <a:pt x="1592" y="1135"/>
                  </a:cubicBezTo>
                  <a:cubicBezTo>
                    <a:pt x="1114" y="816"/>
                    <a:pt x="577" y="597"/>
                    <a:pt x="0" y="498"/>
                  </a:cubicBezTo>
                  <a:lnTo>
                    <a:pt x="0" y="498"/>
                  </a:lnTo>
                  <a:cubicBezTo>
                    <a:pt x="478" y="1035"/>
                    <a:pt x="1094" y="1334"/>
                    <a:pt x="1592" y="1851"/>
                  </a:cubicBezTo>
                  <a:cubicBezTo>
                    <a:pt x="2109" y="2408"/>
                    <a:pt x="2308" y="3024"/>
                    <a:pt x="3004" y="3422"/>
                  </a:cubicBezTo>
                  <a:cubicBezTo>
                    <a:pt x="3170" y="3524"/>
                    <a:pt x="3360" y="3569"/>
                    <a:pt x="3554" y="3569"/>
                  </a:cubicBezTo>
                  <a:cubicBezTo>
                    <a:pt x="4082" y="3569"/>
                    <a:pt x="4640" y="3231"/>
                    <a:pt x="4814" y="2766"/>
                  </a:cubicBezTo>
                  <a:cubicBezTo>
                    <a:pt x="5192" y="1791"/>
                    <a:pt x="4794" y="796"/>
                    <a:pt x="4078"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3483639" y="2509722"/>
              <a:ext cx="292264" cy="146132"/>
            </a:xfrm>
            <a:custGeom>
              <a:avLst/>
              <a:gdLst/>
              <a:ahLst/>
              <a:cxnLst/>
              <a:rect l="l" t="t" r="r" b="b"/>
              <a:pathLst>
                <a:path w="2746" h="1373" extrusionOk="0">
                  <a:moveTo>
                    <a:pt x="503" y="0"/>
                  </a:moveTo>
                  <a:cubicBezTo>
                    <a:pt x="353" y="0"/>
                    <a:pt x="204" y="23"/>
                    <a:pt x="60" y="78"/>
                  </a:cubicBezTo>
                  <a:cubicBezTo>
                    <a:pt x="40" y="98"/>
                    <a:pt x="0" y="178"/>
                    <a:pt x="60" y="198"/>
                  </a:cubicBezTo>
                  <a:cubicBezTo>
                    <a:pt x="438" y="496"/>
                    <a:pt x="895" y="616"/>
                    <a:pt x="1333" y="815"/>
                  </a:cubicBezTo>
                  <a:cubicBezTo>
                    <a:pt x="1683" y="989"/>
                    <a:pt x="2127" y="1372"/>
                    <a:pt x="2536" y="1372"/>
                  </a:cubicBezTo>
                  <a:cubicBezTo>
                    <a:pt x="2546" y="1372"/>
                    <a:pt x="2556" y="1372"/>
                    <a:pt x="2566" y="1371"/>
                  </a:cubicBezTo>
                  <a:cubicBezTo>
                    <a:pt x="2666" y="1371"/>
                    <a:pt x="2746" y="1272"/>
                    <a:pt x="2726" y="1173"/>
                  </a:cubicBezTo>
                  <a:cubicBezTo>
                    <a:pt x="2626" y="695"/>
                    <a:pt x="2029" y="476"/>
                    <a:pt x="1632" y="297"/>
                  </a:cubicBezTo>
                  <a:cubicBezTo>
                    <a:pt x="1287" y="154"/>
                    <a:pt x="891" y="0"/>
                    <a:pt x="503"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3100900" y="2350496"/>
              <a:ext cx="410297" cy="577183"/>
            </a:xfrm>
            <a:custGeom>
              <a:avLst/>
              <a:gdLst/>
              <a:ahLst/>
              <a:cxnLst/>
              <a:rect l="l" t="t" r="r" b="b"/>
              <a:pathLst>
                <a:path w="3855" h="5423" extrusionOk="0">
                  <a:moveTo>
                    <a:pt x="1339" y="0"/>
                  </a:moveTo>
                  <a:cubicBezTo>
                    <a:pt x="689" y="0"/>
                    <a:pt x="0" y="548"/>
                    <a:pt x="75" y="1256"/>
                  </a:cubicBezTo>
                  <a:cubicBezTo>
                    <a:pt x="175" y="2052"/>
                    <a:pt x="394" y="2788"/>
                    <a:pt x="493" y="3584"/>
                  </a:cubicBezTo>
                  <a:cubicBezTo>
                    <a:pt x="588" y="4341"/>
                    <a:pt x="953" y="5422"/>
                    <a:pt x="1845" y="5422"/>
                  </a:cubicBezTo>
                  <a:cubicBezTo>
                    <a:pt x="1890" y="5422"/>
                    <a:pt x="1937" y="5420"/>
                    <a:pt x="1985" y="5414"/>
                  </a:cubicBezTo>
                  <a:cubicBezTo>
                    <a:pt x="2443" y="5374"/>
                    <a:pt x="2960" y="5195"/>
                    <a:pt x="3159" y="4757"/>
                  </a:cubicBezTo>
                  <a:cubicBezTo>
                    <a:pt x="3855" y="3166"/>
                    <a:pt x="3378" y="1197"/>
                    <a:pt x="1925" y="182"/>
                  </a:cubicBezTo>
                  <a:cubicBezTo>
                    <a:pt x="1751" y="56"/>
                    <a:pt x="1547" y="0"/>
                    <a:pt x="1339"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3108883" y="2422765"/>
              <a:ext cx="372727" cy="502468"/>
            </a:xfrm>
            <a:custGeom>
              <a:avLst/>
              <a:gdLst/>
              <a:ahLst/>
              <a:cxnLst/>
              <a:rect l="l" t="t" r="r" b="b"/>
              <a:pathLst>
                <a:path w="3502" h="4721" extrusionOk="0">
                  <a:moveTo>
                    <a:pt x="120" y="0"/>
                  </a:moveTo>
                  <a:cubicBezTo>
                    <a:pt x="20" y="179"/>
                    <a:pt x="0" y="338"/>
                    <a:pt x="20" y="537"/>
                  </a:cubicBezTo>
                  <a:cubicBezTo>
                    <a:pt x="120" y="1333"/>
                    <a:pt x="338" y="2089"/>
                    <a:pt x="438" y="2885"/>
                  </a:cubicBezTo>
                  <a:cubicBezTo>
                    <a:pt x="533" y="3647"/>
                    <a:pt x="903" y="4721"/>
                    <a:pt x="1809" y="4721"/>
                  </a:cubicBezTo>
                  <a:cubicBezTo>
                    <a:pt x="1849" y="4721"/>
                    <a:pt x="1889" y="4719"/>
                    <a:pt x="1930" y="4715"/>
                  </a:cubicBezTo>
                  <a:cubicBezTo>
                    <a:pt x="2387" y="4675"/>
                    <a:pt x="2905" y="4496"/>
                    <a:pt x="3104" y="4039"/>
                  </a:cubicBezTo>
                  <a:cubicBezTo>
                    <a:pt x="3422" y="3283"/>
                    <a:pt x="3501" y="2427"/>
                    <a:pt x="3303" y="1632"/>
                  </a:cubicBezTo>
                  <a:lnTo>
                    <a:pt x="3303" y="1632"/>
                  </a:lnTo>
                  <a:cubicBezTo>
                    <a:pt x="3303" y="1671"/>
                    <a:pt x="3283" y="1711"/>
                    <a:pt x="3283" y="1731"/>
                  </a:cubicBezTo>
                  <a:cubicBezTo>
                    <a:pt x="3104" y="2169"/>
                    <a:pt x="2726" y="2507"/>
                    <a:pt x="2308" y="2666"/>
                  </a:cubicBezTo>
                  <a:cubicBezTo>
                    <a:pt x="2220" y="2695"/>
                    <a:pt x="2133" y="2714"/>
                    <a:pt x="2054" y="2714"/>
                  </a:cubicBezTo>
                  <a:cubicBezTo>
                    <a:pt x="2024" y="2714"/>
                    <a:pt x="1996" y="2711"/>
                    <a:pt x="1970" y="2706"/>
                  </a:cubicBezTo>
                  <a:cubicBezTo>
                    <a:pt x="1612" y="2666"/>
                    <a:pt x="1413" y="2328"/>
                    <a:pt x="1234" y="2029"/>
                  </a:cubicBezTo>
                  <a:cubicBezTo>
                    <a:pt x="876" y="1373"/>
                    <a:pt x="498" y="697"/>
                    <a:pt x="120"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1605814" y="2330380"/>
              <a:ext cx="476285" cy="643172"/>
            </a:xfrm>
            <a:custGeom>
              <a:avLst/>
              <a:gdLst/>
              <a:ahLst/>
              <a:cxnLst/>
              <a:rect l="l" t="t" r="r" b="b"/>
              <a:pathLst>
                <a:path w="4475" h="6043" extrusionOk="0">
                  <a:moveTo>
                    <a:pt x="2523" y="0"/>
                  </a:moveTo>
                  <a:cubicBezTo>
                    <a:pt x="2117" y="0"/>
                    <a:pt x="1726" y="194"/>
                    <a:pt x="1510" y="649"/>
                  </a:cubicBezTo>
                  <a:cubicBezTo>
                    <a:pt x="1192" y="1306"/>
                    <a:pt x="1192" y="2062"/>
                    <a:pt x="914" y="2738"/>
                  </a:cubicBezTo>
                  <a:cubicBezTo>
                    <a:pt x="635" y="3454"/>
                    <a:pt x="178" y="3872"/>
                    <a:pt x="78" y="4668"/>
                  </a:cubicBezTo>
                  <a:cubicBezTo>
                    <a:pt x="1" y="5364"/>
                    <a:pt x="732" y="6042"/>
                    <a:pt x="1377" y="6042"/>
                  </a:cubicBezTo>
                  <a:cubicBezTo>
                    <a:pt x="1395" y="6042"/>
                    <a:pt x="1413" y="6041"/>
                    <a:pt x="1431" y="6040"/>
                  </a:cubicBezTo>
                  <a:cubicBezTo>
                    <a:pt x="3599" y="5921"/>
                    <a:pt x="4474" y="2679"/>
                    <a:pt x="3858" y="948"/>
                  </a:cubicBezTo>
                  <a:cubicBezTo>
                    <a:pt x="3684" y="379"/>
                    <a:pt x="3090" y="0"/>
                    <a:pt x="2523"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1605814" y="2403713"/>
              <a:ext cx="385179" cy="567711"/>
            </a:xfrm>
            <a:custGeom>
              <a:avLst/>
              <a:gdLst/>
              <a:ahLst/>
              <a:cxnLst/>
              <a:rect l="l" t="t" r="r" b="b"/>
              <a:pathLst>
                <a:path w="3619" h="5334" extrusionOk="0">
                  <a:moveTo>
                    <a:pt x="1490" y="0"/>
                  </a:moveTo>
                  <a:cubicBezTo>
                    <a:pt x="1192" y="657"/>
                    <a:pt x="1192" y="1373"/>
                    <a:pt x="914" y="2009"/>
                  </a:cubicBezTo>
                  <a:cubicBezTo>
                    <a:pt x="635" y="2745"/>
                    <a:pt x="178" y="3163"/>
                    <a:pt x="78" y="3959"/>
                  </a:cubicBezTo>
                  <a:cubicBezTo>
                    <a:pt x="1" y="4655"/>
                    <a:pt x="732" y="5333"/>
                    <a:pt x="1377" y="5333"/>
                  </a:cubicBezTo>
                  <a:cubicBezTo>
                    <a:pt x="1395" y="5333"/>
                    <a:pt x="1413" y="5333"/>
                    <a:pt x="1431" y="5332"/>
                  </a:cubicBezTo>
                  <a:cubicBezTo>
                    <a:pt x="2485" y="5272"/>
                    <a:pt x="3201" y="4476"/>
                    <a:pt x="3619" y="3481"/>
                  </a:cubicBezTo>
                  <a:lnTo>
                    <a:pt x="3619" y="3481"/>
                  </a:lnTo>
                  <a:cubicBezTo>
                    <a:pt x="3345" y="3737"/>
                    <a:pt x="2970" y="3842"/>
                    <a:pt x="2603" y="3842"/>
                  </a:cubicBezTo>
                  <a:cubicBezTo>
                    <a:pt x="2570" y="3842"/>
                    <a:pt x="2537" y="3841"/>
                    <a:pt x="2505" y="3840"/>
                  </a:cubicBezTo>
                  <a:cubicBezTo>
                    <a:pt x="2167" y="3800"/>
                    <a:pt x="1809" y="3661"/>
                    <a:pt x="1610" y="3382"/>
                  </a:cubicBezTo>
                  <a:cubicBezTo>
                    <a:pt x="1292" y="2905"/>
                    <a:pt x="1490" y="2288"/>
                    <a:pt x="1570" y="1711"/>
                  </a:cubicBezTo>
                  <a:cubicBezTo>
                    <a:pt x="1669" y="1154"/>
                    <a:pt x="1610" y="577"/>
                    <a:pt x="1490"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1863918" y="2390835"/>
              <a:ext cx="88978" cy="311634"/>
            </a:xfrm>
            <a:custGeom>
              <a:avLst/>
              <a:gdLst/>
              <a:ahLst/>
              <a:cxnLst/>
              <a:rect l="l" t="t" r="r" b="b"/>
              <a:pathLst>
                <a:path w="836" h="2928" extrusionOk="0">
                  <a:moveTo>
                    <a:pt x="267" y="0"/>
                  </a:moveTo>
                  <a:cubicBezTo>
                    <a:pt x="230" y="0"/>
                    <a:pt x="199" y="17"/>
                    <a:pt x="199" y="42"/>
                  </a:cubicBezTo>
                  <a:cubicBezTo>
                    <a:pt x="60" y="519"/>
                    <a:pt x="179" y="1016"/>
                    <a:pt x="179" y="1514"/>
                  </a:cubicBezTo>
                  <a:cubicBezTo>
                    <a:pt x="179" y="1971"/>
                    <a:pt x="0" y="2429"/>
                    <a:pt x="199" y="2847"/>
                  </a:cubicBezTo>
                  <a:cubicBezTo>
                    <a:pt x="233" y="2903"/>
                    <a:pt x="286" y="2927"/>
                    <a:pt x="339" y="2927"/>
                  </a:cubicBezTo>
                  <a:cubicBezTo>
                    <a:pt x="381" y="2927"/>
                    <a:pt x="423" y="2912"/>
                    <a:pt x="458" y="2886"/>
                  </a:cubicBezTo>
                  <a:cubicBezTo>
                    <a:pt x="836" y="2548"/>
                    <a:pt x="796" y="1892"/>
                    <a:pt x="776" y="1414"/>
                  </a:cubicBezTo>
                  <a:cubicBezTo>
                    <a:pt x="756" y="917"/>
                    <a:pt x="677" y="380"/>
                    <a:pt x="339" y="22"/>
                  </a:cubicBezTo>
                  <a:cubicBezTo>
                    <a:pt x="316" y="7"/>
                    <a:pt x="290" y="0"/>
                    <a:pt x="267"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3237881" y="2649044"/>
              <a:ext cx="686170" cy="551640"/>
            </a:xfrm>
            <a:custGeom>
              <a:avLst/>
              <a:gdLst/>
              <a:ahLst/>
              <a:cxnLst/>
              <a:rect l="l" t="t" r="r" b="b"/>
              <a:pathLst>
                <a:path w="6447" h="5183" extrusionOk="0">
                  <a:moveTo>
                    <a:pt x="1940" y="1"/>
                  </a:moveTo>
                  <a:cubicBezTo>
                    <a:pt x="968" y="1"/>
                    <a:pt x="0" y="1178"/>
                    <a:pt x="758" y="2052"/>
                  </a:cubicBezTo>
                  <a:cubicBezTo>
                    <a:pt x="1215" y="2629"/>
                    <a:pt x="1892" y="2947"/>
                    <a:pt x="2409" y="3464"/>
                  </a:cubicBezTo>
                  <a:cubicBezTo>
                    <a:pt x="2946" y="4021"/>
                    <a:pt x="3145" y="4638"/>
                    <a:pt x="3841" y="5036"/>
                  </a:cubicBezTo>
                  <a:cubicBezTo>
                    <a:pt x="4006" y="5137"/>
                    <a:pt x="4194" y="5182"/>
                    <a:pt x="4385" y="5182"/>
                  </a:cubicBezTo>
                  <a:cubicBezTo>
                    <a:pt x="4909" y="5182"/>
                    <a:pt x="5462" y="4840"/>
                    <a:pt x="5651" y="4359"/>
                  </a:cubicBezTo>
                  <a:cubicBezTo>
                    <a:pt x="6447" y="2350"/>
                    <a:pt x="3881" y="202"/>
                    <a:pt x="2011" y="3"/>
                  </a:cubicBezTo>
                  <a:cubicBezTo>
                    <a:pt x="1987" y="1"/>
                    <a:pt x="1964" y="1"/>
                    <a:pt x="1940"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3322710" y="2820829"/>
              <a:ext cx="552704" cy="381986"/>
            </a:xfrm>
            <a:custGeom>
              <a:avLst/>
              <a:gdLst/>
              <a:ahLst/>
              <a:cxnLst/>
              <a:rect l="l" t="t" r="r" b="b"/>
              <a:pathLst>
                <a:path w="5193" h="3589" extrusionOk="0">
                  <a:moveTo>
                    <a:pt x="4078" y="0"/>
                  </a:moveTo>
                  <a:cubicBezTo>
                    <a:pt x="4178" y="418"/>
                    <a:pt x="4098" y="816"/>
                    <a:pt x="3899" y="1174"/>
                  </a:cubicBezTo>
                  <a:cubicBezTo>
                    <a:pt x="3740" y="1472"/>
                    <a:pt x="3462" y="1751"/>
                    <a:pt x="3104" y="1810"/>
                  </a:cubicBezTo>
                  <a:cubicBezTo>
                    <a:pt x="3051" y="1820"/>
                    <a:pt x="2999" y="1824"/>
                    <a:pt x="2947" y="1824"/>
                  </a:cubicBezTo>
                  <a:cubicBezTo>
                    <a:pt x="2456" y="1824"/>
                    <a:pt x="2024" y="1424"/>
                    <a:pt x="1592" y="1154"/>
                  </a:cubicBezTo>
                  <a:cubicBezTo>
                    <a:pt x="1114" y="836"/>
                    <a:pt x="577" y="617"/>
                    <a:pt x="0" y="497"/>
                  </a:cubicBezTo>
                  <a:lnTo>
                    <a:pt x="0" y="497"/>
                  </a:lnTo>
                  <a:cubicBezTo>
                    <a:pt x="478" y="1054"/>
                    <a:pt x="1095" y="1353"/>
                    <a:pt x="1592" y="1870"/>
                  </a:cubicBezTo>
                  <a:cubicBezTo>
                    <a:pt x="2109" y="2427"/>
                    <a:pt x="2308" y="3044"/>
                    <a:pt x="3004" y="3442"/>
                  </a:cubicBezTo>
                  <a:cubicBezTo>
                    <a:pt x="3175" y="3543"/>
                    <a:pt x="3366" y="3588"/>
                    <a:pt x="3560" y="3588"/>
                  </a:cubicBezTo>
                  <a:cubicBezTo>
                    <a:pt x="4093" y="3588"/>
                    <a:pt x="4645" y="3246"/>
                    <a:pt x="4834" y="2765"/>
                  </a:cubicBezTo>
                  <a:cubicBezTo>
                    <a:pt x="5192" y="1810"/>
                    <a:pt x="4795" y="816"/>
                    <a:pt x="4078"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4021453" y="2791134"/>
              <a:ext cx="707244" cy="366234"/>
            </a:xfrm>
            <a:custGeom>
              <a:avLst/>
              <a:gdLst/>
              <a:ahLst/>
              <a:cxnLst/>
              <a:rect l="l" t="t" r="r" b="b"/>
              <a:pathLst>
                <a:path w="6645" h="3441" extrusionOk="0">
                  <a:moveTo>
                    <a:pt x="3337" y="1"/>
                  </a:moveTo>
                  <a:cubicBezTo>
                    <a:pt x="2431" y="1"/>
                    <a:pt x="1523" y="232"/>
                    <a:pt x="895" y="637"/>
                  </a:cubicBezTo>
                  <a:cubicBezTo>
                    <a:pt x="60" y="1194"/>
                    <a:pt x="0" y="2786"/>
                    <a:pt x="1174" y="3004"/>
                  </a:cubicBezTo>
                  <a:cubicBezTo>
                    <a:pt x="1405" y="3048"/>
                    <a:pt x="1633" y="3061"/>
                    <a:pt x="1860" y="3061"/>
                  </a:cubicBezTo>
                  <a:cubicBezTo>
                    <a:pt x="2150" y="3061"/>
                    <a:pt x="2439" y="3040"/>
                    <a:pt x="2734" y="3040"/>
                  </a:cubicBezTo>
                  <a:cubicBezTo>
                    <a:pt x="2940" y="3040"/>
                    <a:pt x="3148" y="3050"/>
                    <a:pt x="3362" y="3084"/>
                  </a:cubicBezTo>
                  <a:cubicBezTo>
                    <a:pt x="4040" y="3171"/>
                    <a:pt x="4521" y="3440"/>
                    <a:pt x="5162" y="3440"/>
                  </a:cubicBezTo>
                  <a:cubicBezTo>
                    <a:pt x="5255" y="3440"/>
                    <a:pt x="5350" y="3435"/>
                    <a:pt x="5451" y="3422"/>
                  </a:cubicBezTo>
                  <a:cubicBezTo>
                    <a:pt x="6147" y="3323"/>
                    <a:pt x="6644" y="2428"/>
                    <a:pt x="6445" y="1751"/>
                  </a:cubicBezTo>
                  <a:cubicBezTo>
                    <a:pt x="6051" y="521"/>
                    <a:pt x="4697" y="1"/>
                    <a:pt x="3337"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4154815" y="2801778"/>
              <a:ext cx="571755" cy="357720"/>
            </a:xfrm>
            <a:custGeom>
              <a:avLst/>
              <a:gdLst/>
              <a:ahLst/>
              <a:cxnLst/>
              <a:rect l="l" t="t" r="r" b="b"/>
              <a:pathLst>
                <a:path w="5372" h="3361" extrusionOk="0">
                  <a:moveTo>
                    <a:pt x="2845" y="0"/>
                  </a:moveTo>
                  <a:lnTo>
                    <a:pt x="2845" y="0"/>
                  </a:lnTo>
                  <a:cubicBezTo>
                    <a:pt x="3183" y="239"/>
                    <a:pt x="3382" y="597"/>
                    <a:pt x="3442" y="995"/>
                  </a:cubicBezTo>
                  <a:cubicBezTo>
                    <a:pt x="3501" y="1333"/>
                    <a:pt x="3442" y="1711"/>
                    <a:pt x="3223" y="1989"/>
                  </a:cubicBezTo>
                  <a:cubicBezTo>
                    <a:pt x="2845" y="2407"/>
                    <a:pt x="2208" y="2387"/>
                    <a:pt x="1632" y="2427"/>
                  </a:cubicBezTo>
                  <a:cubicBezTo>
                    <a:pt x="1055" y="2487"/>
                    <a:pt x="518" y="2646"/>
                    <a:pt x="0" y="2924"/>
                  </a:cubicBezTo>
                  <a:cubicBezTo>
                    <a:pt x="241" y="2966"/>
                    <a:pt x="482" y="2976"/>
                    <a:pt x="722" y="2976"/>
                  </a:cubicBezTo>
                  <a:cubicBezTo>
                    <a:pt x="965" y="2976"/>
                    <a:pt x="1208" y="2965"/>
                    <a:pt x="1451" y="2965"/>
                  </a:cubicBezTo>
                  <a:cubicBezTo>
                    <a:pt x="1663" y="2965"/>
                    <a:pt x="1876" y="2973"/>
                    <a:pt x="2089" y="3004"/>
                  </a:cubicBezTo>
                  <a:cubicBezTo>
                    <a:pt x="2750" y="3091"/>
                    <a:pt x="3243" y="3360"/>
                    <a:pt x="3889" y="3360"/>
                  </a:cubicBezTo>
                  <a:cubicBezTo>
                    <a:pt x="3982" y="3360"/>
                    <a:pt x="4078" y="3355"/>
                    <a:pt x="4178" y="3342"/>
                  </a:cubicBezTo>
                  <a:cubicBezTo>
                    <a:pt x="4874" y="3243"/>
                    <a:pt x="5371" y="2347"/>
                    <a:pt x="5172" y="1691"/>
                  </a:cubicBezTo>
                  <a:cubicBezTo>
                    <a:pt x="4874" y="696"/>
                    <a:pt x="3919" y="159"/>
                    <a:pt x="2845"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2623967" y="3163974"/>
              <a:ext cx="707350" cy="366021"/>
            </a:xfrm>
            <a:custGeom>
              <a:avLst/>
              <a:gdLst/>
              <a:ahLst/>
              <a:cxnLst/>
              <a:rect l="l" t="t" r="r" b="b"/>
              <a:pathLst>
                <a:path w="6646" h="3439" extrusionOk="0">
                  <a:moveTo>
                    <a:pt x="3330" y="0"/>
                  </a:moveTo>
                  <a:cubicBezTo>
                    <a:pt x="2427" y="0"/>
                    <a:pt x="1523" y="231"/>
                    <a:pt x="896" y="635"/>
                  </a:cubicBezTo>
                  <a:cubicBezTo>
                    <a:pt x="61" y="1192"/>
                    <a:pt x="1" y="2784"/>
                    <a:pt x="1175" y="3003"/>
                  </a:cubicBezTo>
                  <a:cubicBezTo>
                    <a:pt x="1426" y="3057"/>
                    <a:pt x="1673" y="3072"/>
                    <a:pt x="1919" y="3072"/>
                  </a:cubicBezTo>
                  <a:cubicBezTo>
                    <a:pt x="2217" y="3072"/>
                    <a:pt x="2514" y="3050"/>
                    <a:pt x="2816" y="3050"/>
                  </a:cubicBezTo>
                  <a:cubicBezTo>
                    <a:pt x="2996" y="3050"/>
                    <a:pt x="3178" y="3058"/>
                    <a:pt x="3363" y="3082"/>
                  </a:cubicBezTo>
                  <a:cubicBezTo>
                    <a:pt x="4041" y="3169"/>
                    <a:pt x="4521" y="3438"/>
                    <a:pt x="5163" y="3438"/>
                  </a:cubicBezTo>
                  <a:cubicBezTo>
                    <a:pt x="5256" y="3438"/>
                    <a:pt x="5351" y="3433"/>
                    <a:pt x="5451" y="3420"/>
                  </a:cubicBezTo>
                  <a:cubicBezTo>
                    <a:pt x="6148" y="3321"/>
                    <a:pt x="6645" y="2426"/>
                    <a:pt x="6446" y="1769"/>
                  </a:cubicBezTo>
                  <a:cubicBezTo>
                    <a:pt x="6051" y="525"/>
                    <a:pt x="4693" y="0"/>
                    <a:pt x="3330"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2757436" y="3176533"/>
              <a:ext cx="571755" cy="359742"/>
            </a:xfrm>
            <a:custGeom>
              <a:avLst/>
              <a:gdLst/>
              <a:ahLst/>
              <a:cxnLst/>
              <a:rect l="l" t="t" r="r" b="b"/>
              <a:pathLst>
                <a:path w="5372" h="3380" extrusionOk="0">
                  <a:moveTo>
                    <a:pt x="2845" y="0"/>
                  </a:moveTo>
                  <a:lnTo>
                    <a:pt x="2845" y="0"/>
                  </a:lnTo>
                  <a:cubicBezTo>
                    <a:pt x="3183" y="219"/>
                    <a:pt x="3382" y="597"/>
                    <a:pt x="3442" y="995"/>
                  </a:cubicBezTo>
                  <a:cubicBezTo>
                    <a:pt x="3501" y="1333"/>
                    <a:pt x="3442" y="1711"/>
                    <a:pt x="3223" y="1989"/>
                  </a:cubicBezTo>
                  <a:cubicBezTo>
                    <a:pt x="2845" y="2407"/>
                    <a:pt x="2208" y="2387"/>
                    <a:pt x="1631" y="2447"/>
                  </a:cubicBezTo>
                  <a:cubicBezTo>
                    <a:pt x="1054" y="2487"/>
                    <a:pt x="517" y="2666"/>
                    <a:pt x="0" y="2944"/>
                  </a:cubicBezTo>
                  <a:cubicBezTo>
                    <a:pt x="211" y="2980"/>
                    <a:pt x="421" y="2991"/>
                    <a:pt x="632" y="2991"/>
                  </a:cubicBezTo>
                  <a:cubicBezTo>
                    <a:pt x="933" y="2991"/>
                    <a:pt x="1234" y="2969"/>
                    <a:pt x="1534" y="2969"/>
                  </a:cubicBezTo>
                  <a:cubicBezTo>
                    <a:pt x="1719" y="2969"/>
                    <a:pt x="1904" y="2978"/>
                    <a:pt x="2089" y="3004"/>
                  </a:cubicBezTo>
                  <a:cubicBezTo>
                    <a:pt x="2754" y="3091"/>
                    <a:pt x="3250" y="3379"/>
                    <a:pt x="3902" y="3379"/>
                  </a:cubicBezTo>
                  <a:cubicBezTo>
                    <a:pt x="3990" y="3379"/>
                    <a:pt x="4082" y="3374"/>
                    <a:pt x="4178" y="3362"/>
                  </a:cubicBezTo>
                  <a:cubicBezTo>
                    <a:pt x="4874" y="3263"/>
                    <a:pt x="5371" y="2367"/>
                    <a:pt x="5172" y="1691"/>
                  </a:cubicBezTo>
                  <a:cubicBezTo>
                    <a:pt x="4874" y="696"/>
                    <a:pt x="3919" y="179"/>
                    <a:pt x="2845"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393217" y="2572731"/>
              <a:ext cx="683935" cy="343564"/>
            </a:xfrm>
            <a:custGeom>
              <a:avLst/>
              <a:gdLst/>
              <a:ahLst/>
              <a:cxnLst/>
              <a:rect l="l" t="t" r="r" b="b"/>
              <a:pathLst>
                <a:path w="6426" h="3228" extrusionOk="0">
                  <a:moveTo>
                    <a:pt x="3786" y="0"/>
                  </a:moveTo>
                  <a:cubicBezTo>
                    <a:pt x="2159" y="0"/>
                    <a:pt x="376" y="829"/>
                    <a:pt x="80" y="2351"/>
                  </a:cubicBezTo>
                  <a:cubicBezTo>
                    <a:pt x="1" y="2689"/>
                    <a:pt x="239" y="2988"/>
                    <a:pt x="577" y="3107"/>
                  </a:cubicBezTo>
                  <a:cubicBezTo>
                    <a:pt x="846" y="3194"/>
                    <a:pt x="1116" y="3227"/>
                    <a:pt x="1388" y="3227"/>
                  </a:cubicBezTo>
                  <a:cubicBezTo>
                    <a:pt x="1921" y="3227"/>
                    <a:pt x="2457" y="3100"/>
                    <a:pt x="2984" y="3007"/>
                  </a:cubicBezTo>
                  <a:cubicBezTo>
                    <a:pt x="3919" y="2868"/>
                    <a:pt x="4835" y="2948"/>
                    <a:pt x="5650" y="2450"/>
                  </a:cubicBezTo>
                  <a:cubicBezTo>
                    <a:pt x="6267" y="2073"/>
                    <a:pt x="6426" y="1058"/>
                    <a:pt x="5829" y="581"/>
                  </a:cubicBezTo>
                  <a:cubicBezTo>
                    <a:pt x="5302" y="189"/>
                    <a:pt x="4562" y="0"/>
                    <a:pt x="3786"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391088" y="2615411"/>
              <a:ext cx="684042" cy="300885"/>
            </a:xfrm>
            <a:custGeom>
              <a:avLst/>
              <a:gdLst/>
              <a:ahLst/>
              <a:cxnLst/>
              <a:rect l="l" t="t" r="r" b="b"/>
              <a:pathLst>
                <a:path w="6427" h="2827" extrusionOk="0">
                  <a:moveTo>
                    <a:pt x="5630" y="1"/>
                  </a:moveTo>
                  <a:cubicBezTo>
                    <a:pt x="5571" y="120"/>
                    <a:pt x="5491" y="259"/>
                    <a:pt x="5392" y="378"/>
                  </a:cubicBezTo>
                  <a:cubicBezTo>
                    <a:pt x="5093" y="756"/>
                    <a:pt x="4675" y="1055"/>
                    <a:pt x="4238" y="1214"/>
                  </a:cubicBezTo>
                  <a:cubicBezTo>
                    <a:pt x="3800" y="1373"/>
                    <a:pt x="3343" y="1413"/>
                    <a:pt x="2885" y="1473"/>
                  </a:cubicBezTo>
                  <a:cubicBezTo>
                    <a:pt x="2761" y="1481"/>
                    <a:pt x="2640" y="1490"/>
                    <a:pt x="2520" y="1490"/>
                  </a:cubicBezTo>
                  <a:cubicBezTo>
                    <a:pt x="2371" y="1490"/>
                    <a:pt x="2223" y="1477"/>
                    <a:pt x="2070" y="1433"/>
                  </a:cubicBezTo>
                  <a:cubicBezTo>
                    <a:pt x="1692" y="1313"/>
                    <a:pt x="1393" y="916"/>
                    <a:pt x="1393" y="518"/>
                  </a:cubicBezTo>
                  <a:cubicBezTo>
                    <a:pt x="1393" y="398"/>
                    <a:pt x="1413" y="279"/>
                    <a:pt x="1473" y="140"/>
                  </a:cubicBezTo>
                  <a:lnTo>
                    <a:pt x="1473" y="140"/>
                  </a:lnTo>
                  <a:cubicBezTo>
                    <a:pt x="777" y="558"/>
                    <a:pt x="220" y="1134"/>
                    <a:pt x="80" y="1910"/>
                  </a:cubicBezTo>
                  <a:cubicBezTo>
                    <a:pt x="1" y="2288"/>
                    <a:pt x="220" y="2587"/>
                    <a:pt x="578" y="2706"/>
                  </a:cubicBezTo>
                  <a:cubicBezTo>
                    <a:pt x="846" y="2793"/>
                    <a:pt x="1116" y="2826"/>
                    <a:pt x="1388" y="2826"/>
                  </a:cubicBezTo>
                  <a:cubicBezTo>
                    <a:pt x="1921" y="2826"/>
                    <a:pt x="2457" y="2699"/>
                    <a:pt x="2985" y="2606"/>
                  </a:cubicBezTo>
                  <a:cubicBezTo>
                    <a:pt x="3900" y="2467"/>
                    <a:pt x="4835" y="2547"/>
                    <a:pt x="5650" y="2049"/>
                  </a:cubicBezTo>
                  <a:cubicBezTo>
                    <a:pt x="6267" y="1672"/>
                    <a:pt x="6426" y="637"/>
                    <a:pt x="5829" y="180"/>
                  </a:cubicBezTo>
                  <a:cubicBezTo>
                    <a:pt x="5770" y="100"/>
                    <a:pt x="5690" y="60"/>
                    <a:pt x="5630"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850992" y="2720887"/>
              <a:ext cx="683510" cy="550575"/>
            </a:xfrm>
            <a:custGeom>
              <a:avLst/>
              <a:gdLst/>
              <a:ahLst/>
              <a:cxnLst/>
              <a:rect l="l" t="t" r="r" b="b"/>
              <a:pathLst>
                <a:path w="6422" h="5173" extrusionOk="0">
                  <a:moveTo>
                    <a:pt x="1910" y="0"/>
                  </a:moveTo>
                  <a:cubicBezTo>
                    <a:pt x="947" y="0"/>
                    <a:pt x="1" y="1148"/>
                    <a:pt x="732" y="2053"/>
                  </a:cubicBezTo>
                  <a:cubicBezTo>
                    <a:pt x="1210" y="2610"/>
                    <a:pt x="1866" y="2948"/>
                    <a:pt x="2384" y="3466"/>
                  </a:cubicBezTo>
                  <a:cubicBezTo>
                    <a:pt x="2921" y="4003"/>
                    <a:pt x="3120" y="4619"/>
                    <a:pt x="3816" y="5037"/>
                  </a:cubicBezTo>
                  <a:cubicBezTo>
                    <a:pt x="3976" y="5130"/>
                    <a:pt x="4158" y="5172"/>
                    <a:pt x="4344" y="5172"/>
                  </a:cubicBezTo>
                  <a:cubicBezTo>
                    <a:pt x="4873" y="5172"/>
                    <a:pt x="5435" y="4832"/>
                    <a:pt x="5626" y="4361"/>
                  </a:cubicBezTo>
                  <a:cubicBezTo>
                    <a:pt x="6422" y="2352"/>
                    <a:pt x="3856" y="203"/>
                    <a:pt x="2006" y="4"/>
                  </a:cubicBezTo>
                  <a:cubicBezTo>
                    <a:pt x="1974" y="2"/>
                    <a:pt x="1942" y="0"/>
                    <a:pt x="1910"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933159" y="2890650"/>
              <a:ext cx="554833" cy="380815"/>
            </a:xfrm>
            <a:custGeom>
              <a:avLst/>
              <a:gdLst/>
              <a:ahLst/>
              <a:cxnLst/>
              <a:rect l="l" t="t" r="r" b="b"/>
              <a:pathLst>
                <a:path w="5213" h="3578" extrusionOk="0">
                  <a:moveTo>
                    <a:pt x="4078" y="1"/>
                  </a:moveTo>
                  <a:lnTo>
                    <a:pt x="4078" y="1"/>
                  </a:lnTo>
                  <a:cubicBezTo>
                    <a:pt x="4178" y="398"/>
                    <a:pt x="4118" y="816"/>
                    <a:pt x="3919" y="1174"/>
                  </a:cubicBezTo>
                  <a:cubicBezTo>
                    <a:pt x="3740" y="1473"/>
                    <a:pt x="3462" y="1751"/>
                    <a:pt x="3123" y="1791"/>
                  </a:cubicBezTo>
                  <a:cubicBezTo>
                    <a:pt x="3066" y="1801"/>
                    <a:pt x="3010" y="1805"/>
                    <a:pt x="2955" y="1805"/>
                  </a:cubicBezTo>
                  <a:cubicBezTo>
                    <a:pt x="2452" y="1805"/>
                    <a:pt x="2022" y="1423"/>
                    <a:pt x="1592" y="1154"/>
                  </a:cubicBezTo>
                  <a:cubicBezTo>
                    <a:pt x="1134" y="816"/>
                    <a:pt x="577" y="597"/>
                    <a:pt x="0" y="498"/>
                  </a:cubicBezTo>
                  <a:lnTo>
                    <a:pt x="0" y="498"/>
                  </a:lnTo>
                  <a:cubicBezTo>
                    <a:pt x="478" y="1035"/>
                    <a:pt x="1094" y="1333"/>
                    <a:pt x="1592" y="1871"/>
                  </a:cubicBezTo>
                  <a:cubicBezTo>
                    <a:pt x="2129" y="2408"/>
                    <a:pt x="2328" y="3024"/>
                    <a:pt x="3024" y="3442"/>
                  </a:cubicBezTo>
                  <a:cubicBezTo>
                    <a:pt x="3184" y="3535"/>
                    <a:pt x="3366" y="3577"/>
                    <a:pt x="3552" y="3577"/>
                  </a:cubicBezTo>
                  <a:cubicBezTo>
                    <a:pt x="4081" y="3577"/>
                    <a:pt x="4643" y="3237"/>
                    <a:pt x="4834" y="2766"/>
                  </a:cubicBezTo>
                  <a:cubicBezTo>
                    <a:pt x="5212" y="1791"/>
                    <a:pt x="4814" y="796"/>
                    <a:pt x="4078"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1820705" y="2641381"/>
              <a:ext cx="621353" cy="361764"/>
            </a:xfrm>
            <a:custGeom>
              <a:avLst/>
              <a:gdLst/>
              <a:ahLst/>
              <a:cxnLst/>
              <a:rect l="l" t="t" r="r" b="b"/>
              <a:pathLst>
                <a:path w="5838" h="3399" extrusionOk="0">
                  <a:moveTo>
                    <a:pt x="3512" y="1"/>
                  </a:moveTo>
                  <a:cubicBezTo>
                    <a:pt x="2364" y="1"/>
                    <a:pt x="1234" y="510"/>
                    <a:pt x="506" y="1467"/>
                  </a:cubicBezTo>
                  <a:cubicBezTo>
                    <a:pt x="1" y="2186"/>
                    <a:pt x="615" y="3399"/>
                    <a:pt x="1497" y="3399"/>
                  </a:cubicBezTo>
                  <a:cubicBezTo>
                    <a:pt x="1518" y="3399"/>
                    <a:pt x="1539" y="3398"/>
                    <a:pt x="1560" y="3397"/>
                  </a:cubicBezTo>
                  <a:cubicBezTo>
                    <a:pt x="2356" y="3317"/>
                    <a:pt x="3092" y="3099"/>
                    <a:pt x="3888" y="3019"/>
                  </a:cubicBezTo>
                  <a:cubicBezTo>
                    <a:pt x="4683" y="2939"/>
                    <a:pt x="5837" y="2561"/>
                    <a:pt x="5758" y="1547"/>
                  </a:cubicBezTo>
                  <a:cubicBezTo>
                    <a:pt x="5738" y="1109"/>
                    <a:pt x="5559" y="572"/>
                    <a:pt x="5121" y="353"/>
                  </a:cubicBezTo>
                  <a:cubicBezTo>
                    <a:pt x="4608" y="116"/>
                    <a:pt x="4058" y="1"/>
                    <a:pt x="3512"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1925330" y="2642232"/>
              <a:ext cx="512472" cy="354952"/>
            </a:xfrm>
            <a:custGeom>
              <a:avLst/>
              <a:gdLst/>
              <a:ahLst/>
              <a:cxnLst/>
              <a:rect l="l" t="t" r="r" b="b"/>
              <a:pathLst>
                <a:path w="4815" h="3335" extrusionOk="0">
                  <a:moveTo>
                    <a:pt x="2483" y="0"/>
                  </a:moveTo>
                  <a:cubicBezTo>
                    <a:pt x="2223" y="0"/>
                    <a:pt x="1964" y="23"/>
                    <a:pt x="1711" y="67"/>
                  </a:cubicBezTo>
                  <a:cubicBezTo>
                    <a:pt x="1751" y="67"/>
                    <a:pt x="1791" y="107"/>
                    <a:pt x="1811" y="107"/>
                  </a:cubicBezTo>
                  <a:cubicBezTo>
                    <a:pt x="2248" y="266"/>
                    <a:pt x="2586" y="644"/>
                    <a:pt x="2706" y="1101"/>
                  </a:cubicBezTo>
                  <a:cubicBezTo>
                    <a:pt x="2745" y="1221"/>
                    <a:pt x="2765" y="1340"/>
                    <a:pt x="2765" y="1439"/>
                  </a:cubicBezTo>
                  <a:cubicBezTo>
                    <a:pt x="2706" y="1797"/>
                    <a:pt x="2368" y="1996"/>
                    <a:pt x="2069" y="2136"/>
                  </a:cubicBezTo>
                  <a:cubicBezTo>
                    <a:pt x="1373" y="2494"/>
                    <a:pt x="697" y="2852"/>
                    <a:pt x="0" y="3210"/>
                  </a:cubicBezTo>
                  <a:cubicBezTo>
                    <a:pt x="149" y="3293"/>
                    <a:pt x="285" y="3334"/>
                    <a:pt x="441" y="3334"/>
                  </a:cubicBezTo>
                  <a:cubicBezTo>
                    <a:pt x="472" y="3334"/>
                    <a:pt x="504" y="3333"/>
                    <a:pt x="537" y="3329"/>
                  </a:cubicBezTo>
                  <a:cubicBezTo>
                    <a:pt x="1333" y="3250"/>
                    <a:pt x="2089" y="3031"/>
                    <a:pt x="2885" y="2951"/>
                  </a:cubicBezTo>
                  <a:cubicBezTo>
                    <a:pt x="3680" y="2892"/>
                    <a:pt x="4814" y="2514"/>
                    <a:pt x="4755" y="1499"/>
                  </a:cubicBezTo>
                  <a:cubicBezTo>
                    <a:pt x="4715" y="1042"/>
                    <a:pt x="4556" y="524"/>
                    <a:pt x="4098" y="306"/>
                  </a:cubicBezTo>
                  <a:cubicBezTo>
                    <a:pt x="3596" y="102"/>
                    <a:pt x="3039" y="0"/>
                    <a:pt x="2483"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2467295" y="2708328"/>
              <a:ext cx="650515" cy="530672"/>
            </a:xfrm>
            <a:custGeom>
              <a:avLst/>
              <a:gdLst/>
              <a:ahLst/>
              <a:cxnLst/>
              <a:rect l="l" t="t" r="r" b="b"/>
              <a:pathLst>
                <a:path w="6112" h="4986" extrusionOk="0">
                  <a:moveTo>
                    <a:pt x="4283" y="1"/>
                  </a:moveTo>
                  <a:cubicBezTo>
                    <a:pt x="4261" y="1"/>
                    <a:pt x="4240" y="1"/>
                    <a:pt x="4218" y="3"/>
                  </a:cubicBezTo>
                  <a:cubicBezTo>
                    <a:pt x="2468" y="102"/>
                    <a:pt x="1" y="2111"/>
                    <a:pt x="757" y="4121"/>
                  </a:cubicBezTo>
                  <a:cubicBezTo>
                    <a:pt x="924" y="4623"/>
                    <a:pt x="1488" y="4985"/>
                    <a:pt x="2010" y="4985"/>
                  </a:cubicBezTo>
                  <a:cubicBezTo>
                    <a:pt x="2171" y="4985"/>
                    <a:pt x="2327" y="4951"/>
                    <a:pt x="2468" y="4877"/>
                  </a:cubicBezTo>
                  <a:cubicBezTo>
                    <a:pt x="3144" y="4499"/>
                    <a:pt x="3343" y="3902"/>
                    <a:pt x="3840" y="3385"/>
                  </a:cubicBezTo>
                  <a:cubicBezTo>
                    <a:pt x="4318" y="2887"/>
                    <a:pt x="4934" y="2609"/>
                    <a:pt x="5412" y="2072"/>
                  </a:cubicBezTo>
                  <a:cubicBezTo>
                    <a:pt x="6111" y="1217"/>
                    <a:pt x="5197" y="1"/>
                    <a:pt x="4283"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2509656" y="2865212"/>
              <a:ext cx="527267" cy="375920"/>
            </a:xfrm>
            <a:custGeom>
              <a:avLst/>
              <a:gdLst/>
              <a:ahLst/>
              <a:cxnLst/>
              <a:rect l="l" t="t" r="r" b="b"/>
              <a:pathLst>
                <a:path w="4954" h="3532" extrusionOk="0">
                  <a:moveTo>
                    <a:pt x="1075" y="1"/>
                  </a:moveTo>
                  <a:lnTo>
                    <a:pt x="1075" y="1"/>
                  </a:lnTo>
                  <a:cubicBezTo>
                    <a:pt x="379" y="737"/>
                    <a:pt x="1" y="1712"/>
                    <a:pt x="359" y="2686"/>
                  </a:cubicBezTo>
                  <a:cubicBezTo>
                    <a:pt x="526" y="3173"/>
                    <a:pt x="1088" y="3532"/>
                    <a:pt x="1610" y="3532"/>
                  </a:cubicBezTo>
                  <a:cubicBezTo>
                    <a:pt x="1772" y="3532"/>
                    <a:pt x="1929" y="3497"/>
                    <a:pt x="2070" y="3422"/>
                  </a:cubicBezTo>
                  <a:cubicBezTo>
                    <a:pt x="2746" y="3044"/>
                    <a:pt x="2945" y="2448"/>
                    <a:pt x="3442" y="1930"/>
                  </a:cubicBezTo>
                  <a:cubicBezTo>
                    <a:pt x="3920" y="1453"/>
                    <a:pt x="4516" y="1155"/>
                    <a:pt x="4954" y="657"/>
                  </a:cubicBezTo>
                  <a:lnTo>
                    <a:pt x="4954" y="657"/>
                  </a:lnTo>
                  <a:cubicBezTo>
                    <a:pt x="4417" y="737"/>
                    <a:pt x="3880" y="916"/>
                    <a:pt x="3442" y="1214"/>
                  </a:cubicBezTo>
                  <a:cubicBezTo>
                    <a:pt x="3042" y="1476"/>
                    <a:pt x="2641" y="1813"/>
                    <a:pt x="2187" y="1813"/>
                  </a:cubicBezTo>
                  <a:cubicBezTo>
                    <a:pt x="2123" y="1813"/>
                    <a:pt x="2057" y="1806"/>
                    <a:pt x="1990" y="1791"/>
                  </a:cubicBezTo>
                  <a:cubicBezTo>
                    <a:pt x="1672" y="1692"/>
                    <a:pt x="1393" y="1413"/>
                    <a:pt x="1254" y="1115"/>
                  </a:cubicBezTo>
                  <a:cubicBezTo>
                    <a:pt x="1055" y="757"/>
                    <a:pt x="995" y="339"/>
                    <a:pt x="1075"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2033255" y="2840307"/>
              <a:ext cx="681913" cy="363786"/>
            </a:xfrm>
            <a:custGeom>
              <a:avLst/>
              <a:gdLst/>
              <a:ahLst/>
              <a:cxnLst/>
              <a:rect l="l" t="t" r="r" b="b"/>
              <a:pathLst>
                <a:path w="6407" h="3418" extrusionOk="0">
                  <a:moveTo>
                    <a:pt x="2733" y="0"/>
                  </a:moveTo>
                  <a:cubicBezTo>
                    <a:pt x="1768" y="0"/>
                    <a:pt x="851" y="342"/>
                    <a:pt x="359" y="1190"/>
                  </a:cubicBezTo>
                  <a:cubicBezTo>
                    <a:pt x="1" y="1787"/>
                    <a:pt x="279" y="2761"/>
                    <a:pt x="896" y="2980"/>
                  </a:cubicBezTo>
                  <a:cubicBezTo>
                    <a:pt x="1176" y="3086"/>
                    <a:pt x="1431" y="3117"/>
                    <a:pt x="1679" y="3117"/>
                  </a:cubicBezTo>
                  <a:cubicBezTo>
                    <a:pt x="2030" y="3117"/>
                    <a:pt x="2368" y="3055"/>
                    <a:pt x="2750" y="3055"/>
                  </a:cubicBezTo>
                  <a:cubicBezTo>
                    <a:pt x="2807" y="3055"/>
                    <a:pt x="2866" y="3056"/>
                    <a:pt x="2925" y="3060"/>
                  </a:cubicBezTo>
                  <a:cubicBezTo>
                    <a:pt x="3621" y="3119"/>
                    <a:pt x="4238" y="3418"/>
                    <a:pt x="4954" y="3418"/>
                  </a:cubicBezTo>
                  <a:cubicBezTo>
                    <a:pt x="6068" y="3418"/>
                    <a:pt x="6406" y="1866"/>
                    <a:pt x="5730" y="1170"/>
                  </a:cubicBezTo>
                  <a:cubicBezTo>
                    <a:pt x="5083" y="480"/>
                    <a:pt x="3875" y="0"/>
                    <a:pt x="2733"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2031126" y="2843393"/>
              <a:ext cx="518858" cy="362828"/>
            </a:xfrm>
            <a:custGeom>
              <a:avLst/>
              <a:gdLst/>
              <a:ahLst/>
              <a:cxnLst/>
              <a:rect l="l" t="t" r="r" b="b"/>
              <a:pathLst>
                <a:path w="4875" h="3409" extrusionOk="0">
                  <a:moveTo>
                    <a:pt x="2651" y="1"/>
                  </a:moveTo>
                  <a:cubicBezTo>
                    <a:pt x="1715" y="1"/>
                    <a:pt x="840" y="369"/>
                    <a:pt x="359" y="1201"/>
                  </a:cubicBezTo>
                  <a:cubicBezTo>
                    <a:pt x="1" y="1797"/>
                    <a:pt x="279" y="2752"/>
                    <a:pt x="896" y="2991"/>
                  </a:cubicBezTo>
                  <a:cubicBezTo>
                    <a:pt x="1156" y="3085"/>
                    <a:pt x="1397" y="3113"/>
                    <a:pt x="1633" y="3113"/>
                  </a:cubicBezTo>
                  <a:cubicBezTo>
                    <a:pt x="1996" y="3113"/>
                    <a:pt x="2348" y="3046"/>
                    <a:pt x="2735" y="3046"/>
                  </a:cubicBezTo>
                  <a:cubicBezTo>
                    <a:pt x="2791" y="3046"/>
                    <a:pt x="2848" y="3047"/>
                    <a:pt x="2905" y="3051"/>
                  </a:cubicBezTo>
                  <a:cubicBezTo>
                    <a:pt x="3582" y="3110"/>
                    <a:pt x="4198" y="3389"/>
                    <a:pt x="4875" y="3409"/>
                  </a:cubicBezTo>
                  <a:cubicBezTo>
                    <a:pt x="4477" y="3031"/>
                    <a:pt x="3999" y="2752"/>
                    <a:pt x="3482" y="2613"/>
                  </a:cubicBezTo>
                  <a:cubicBezTo>
                    <a:pt x="2985" y="2434"/>
                    <a:pt x="2368" y="2354"/>
                    <a:pt x="2110" y="1857"/>
                  </a:cubicBezTo>
                  <a:cubicBezTo>
                    <a:pt x="1970" y="1559"/>
                    <a:pt x="2010" y="1201"/>
                    <a:pt x="2149" y="862"/>
                  </a:cubicBezTo>
                  <a:cubicBezTo>
                    <a:pt x="2289" y="504"/>
                    <a:pt x="2567" y="166"/>
                    <a:pt x="2865" y="7"/>
                  </a:cubicBezTo>
                  <a:cubicBezTo>
                    <a:pt x="2794" y="3"/>
                    <a:pt x="2722" y="1"/>
                    <a:pt x="2651"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2899207" y="3069566"/>
              <a:ext cx="707350" cy="399228"/>
            </a:xfrm>
            <a:custGeom>
              <a:avLst/>
              <a:gdLst/>
              <a:ahLst/>
              <a:cxnLst/>
              <a:rect l="l" t="t" r="r" b="b"/>
              <a:pathLst>
                <a:path w="6646" h="3751" extrusionOk="0">
                  <a:moveTo>
                    <a:pt x="2922" y="0"/>
                  </a:moveTo>
                  <a:cubicBezTo>
                    <a:pt x="2284" y="0"/>
                    <a:pt x="1672" y="113"/>
                    <a:pt x="1194" y="329"/>
                  </a:cubicBezTo>
                  <a:cubicBezTo>
                    <a:pt x="279" y="806"/>
                    <a:pt x="1" y="2378"/>
                    <a:pt x="1155" y="2756"/>
                  </a:cubicBezTo>
                  <a:cubicBezTo>
                    <a:pt x="1851" y="2994"/>
                    <a:pt x="2587" y="2915"/>
                    <a:pt x="3283" y="3114"/>
                  </a:cubicBezTo>
                  <a:cubicBezTo>
                    <a:pt x="4039" y="3313"/>
                    <a:pt x="4497" y="3750"/>
                    <a:pt x="5292" y="3750"/>
                  </a:cubicBezTo>
                  <a:cubicBezTo>
                    <a:pt x="6028" y="3750"/>
                    <a:pt x="6645" y="2915"/>
                    <a:pt x="6526" y="2219"/>
                  </a:cubicBezTo>
                  <a:cubicBezTo>
                    <a:pt x="6270" y="699"/>
                    <a:pt x="4514" y="0"/>
                    <a:pt x="2922"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3028418" y="3093940"/>
              <a:ext cx="578141" cy="374855"/>
            </a:xfrm>
            <a:custGeom>
              <a:avLst/>
              <a:gdLst/>
              <a:ahLst/>
              <a:cxnLst/>
              <a:rect l="l" t="t" r="r" b="b"/>
              <a:pathLst>
                <a:path w="5432" h="3522" extrusionOk="0">
                  <a:moveTo>
                    <a:pt x="3263" y="0"/>
                  </a:moveTo>
                  <a:lnTo>
                    <a:pt x="3263" y="0"/>
                  </a:lnTo>
                  <a:cubicBezTo>
                    <a:pt x="3541" y="358"/>
                    <a:pt x="3681" y="736"/>
                    <a:pt x="3681" y="1134"/>
                  </a:cubicBezTo>
                  <a:cubicBezTo>
                    <a:pt x="3681" y="1472"/>
                    <a:pt x="3581" y="1850"/>
                    <a:pt x="3342" y="2069"/>
                  </a:cubicBezTo>
                  <a:cubicBezTo>
                    <a:pt x="3106" y="2283"/>
                    <a:pt x="2794" y="2338"/>
                    <a:pt x="2462" y="2338"/>
                  </a:cubicBezTo>
                  <a:cubicBezTo>
                    <a:pt x="2208" y="2338"/>
                    <a:pt x="1942" y="2305"/>
                    <a:pt x="1691" y="2288"/>
                  </a:cubicBezTo>
                  <a:cubicBezTo>
                    <a:pt x="1636" y="2286"/>
                    <a:pt x="1581" y="2285"/>
                    <a:pt x="1525" y="2285"/>
                  </a:cubicBezTo>
                  <a:cubicBezTo>
                    <a:pt x="1020" y="2285"/>
                    <a:pt x="502" y="2367"/>
                    <a:pt x="0" y="2547"/>
                  </a:cubicBezTo>
                  <a:cubicBezTo>
                    <a:pt x="697" y="2765"/>
                    <a:pt x="1393" y="2726"/>
                    <a:pt x="2069" y="2885"/>
                  </a:cubicBezTo>
                  <a:cubicBezTo>
                    <a:pt x="2825" y="3084"/>
                    <a:pt x="3283" y="3521"/>
                    <a:pt x="4078" y="3521"/>
                  </a:cubicBezTo>
                  <a:cubicBezTo>
                    <a:pt x="4814" y="3521"/>
                    <a:pt x="5431" y="2686"/>
                    <a:pt x="5312" y="1990"/>
                  </a:cubicBezTo>
                  <a:cubicBezTo>
                    <a:pt x="5133" y="975"/>
                    <a:pt x="4277" y="299"/>
                    <a:pt x="3263"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2686444" y="2803268"/>
              <a:ext cx="242560" cy="108668"/>
            </a:xfrm>
            <a:custGeom>
              <a:avLst/>
              <a:gdLst/>
              <a:ahLst/>
              <a:cxnLst/>
              <a:rect l="l" t="t" r="r" b="b"/>
              <a:pathLst>
                <a:path w="2279" h="1021" extrusionOk="0">
                  <a:moveTo>
                    <a:pt x="1549" y="1"/>
                  </a:moveTo>
                  <a:cubicBezTo>
                    <a:pt x="874" y="1"/>
                    <a:pt x="1" y="266"/>
                    <a:pt x="31" y="921"/>
                  </a:cubicBezTo>
                  <a:cubicBezTo>
                    <a:pt x="31" y="1001"/>
                    <a:pt x="110" y="1021"/>
                    <a:pt x="170" y="1021"/>
                  </a:cubicBezTo>
                  <a:cubicBezTo>
                    <a:pt x="488" y="941"/>
                    <a:pt x="767" y="702"/>
                    <a:pt x="1085" y="603"/>
                  </a:cubicBezTo>
                  <a:cubicBezTo>
                    <a:pt x="1443" y="503"/>
                    <a:pt x="1801" y="503"/>
                    <a:pt x="2159" y="344"/>
                  </a:cubicBezTo>
                  <a:cubicBezTo>
                    <a:pt x="2278" y="304"/>
                    <a:pt x="2219" y="105"/>
                    <a:pt x="2119" y="86"/>
                  </a:cubicBezTo>
                  <a:cubicBezTo>
                    <a:pt x="1979" y="31"/>
                    <a:pt x="1775" y="1"/>
                    <a:pt x="1549" y="1"/>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4162372" y="2839881"/>
              <a:ext cx="221167" cy="85891"/>
            </a:xfrm>
            <a:custGeom>
              <a:avLst/>
              <a:gdLst/>
              <a:ahLst/>
              <a:cxnLst/>
              <a:rect l="l" t="t" r="r" b="b"/>
              <a:pathLst>
                <a:path w="2078" h="807" extrusionOk="0">
                  <a:moveTo>
                    <a:pt x="1340" y="0"/>
                  </a:moveTo>
                  <a:cubicBezTo>
                    <a:pt x="1231" y="0"/>
                    <a:pt x="1128" y="10"/>
                    <a:pt x="1043" y="20"/>
                  </a:cubicBezTo>
                  <a:cubicBezTo>
                    <a:pt x="645" y="80"/>
                    <a:pt x="168" y="299"/>
                    <a:pt x="49" y="696"/>
                  </a:cubicBezTo>
                  <a:cubicBezTo>
                    <a:pt x="0" y="745"/>
                    <a:pt x="44" y="807"/>
                    <a:pt x="104" y="807"/>
                  </a:cubicBezTo>
                  <a:cubicBezTo>
                    <a:pt x="118" y="807"/>
                    <a:pt x="133" y="803"/>
                    <a:pt x="148" y="796"/>
                  </a:cubicBezTo>
                  <a:cubicBezTo>
                    <a:pt x="486" y="756"/>
                    <a:pt x="785" y="577"/>
                    <a:pt x="1143" y="557"/>
                  </a:cubicBezTo>
                  <a:cubicBezTo>
                    <a:pt x="1176" y="552"/>
                    <a:pt x="1209" y="551"/>
                    <a:pt x="1244" y="551"/>
                  </a:cubicBezTo>
                  <a:cubicBezTo>
                    <a:pt x="1399" y="551"/>
                    <a:pt x="1566" y="590"/>
                    <a:pt x="1724" y="590"/>
                  </a:cubicBezTo>
                  <a:cubicBezTo>
                    <a:pt x="1828" y="590"/>
                    <a:pt x="1928" y="573"/>
                    <a:pt x="2018" y="517"/>
                  </a:cubicBezTo>
                  <a:cubicBezTo>
                    <a:pt x="2058" y="497"/>
                    <a:pt x="2078" y="438"/>
                    <a:pt x="2078" y="378"/>
                  </a:cubicBezTo>
                  <a:cubicBezTo>
                    <a:pt x="1990" y="71"/>
                    <a:pt x="1644" y="0"/>
                    <a:pt x="1340"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2391088" y="2912682"/>
              <a:ext cx="203393" cy="124632"/>
            </a:xfrm>
            <a:custGeom>
              <a:avLst/>
              <a:gdLst/>
              <a:ahLst/>
              <a:cxnLst/>
              <a:rect l="l" t="t" r="r" b="b"/>
              <a:pathLst>
                <a:path w="1911" h="1171" extrusionOk="0">
                  <a:moveTo>
                    <a:pt x="432" y="0"/>
                  </a:moveTo>
                  <a:cubicBezTo>
                    <a:pt x="313" y="0"/>
                    <a:pt x="200" y="17"/>
                    <a:pt x="100" y="52"/>
                  </a:cubicBezTo>
                  <a:cubicBezTo>
                    <a:pt x="1" y="72"/>
                    <a:pt x="1" y="172"/>
                    <a:pt x="80" y="211"/>
                  </a:cubicBezTo>
                  <a:cubicBezTo>
                    <a:pt x="359" y="410"/>
                    <a:pt x="677" y="510"/>
                    <a:pt x="956" y="689"/>
                  </a:cubicBezTo>
                  <a:cubicBezTo>
                    <a:pt x="1214" y="868"/>
                    <a:pt x="1453" y="1087"/>
                    <a:pt x="1731" y="1166"/>
                  </a:cubicBezTo>
                  <a:cubicBezTo>
                    <a:pt x="1742" y="1169"/>
                    <a:pt x="1753" y="1170"/>
                    <a:pt x="1764" y="1170"/>
                  </a:cubicBezTo>
                  <a:cubicBezTo>
                    <a:pt x="1835" y="1170"/>
                    <a:pt x="1910" y="1116"/>
                    <a:pt x="1910" y="1047"/>
                  </a:cubicBezTo>
                  <a:cubicBezTo>
                    <a:pt x="1844" y="447"/>
                    <a:pt x="1050" y="0"/>
                    <a:pt x="432" y="0"/>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3060136" y="3125657"/>
              <a:ext cx="237238" cy="55132"/>
            </a:xfrm>
            <a:custGeom>
              <a:avLst/>
              <a:gdLst/>
              <a:ahLst/>
              <a:cxnLst/>
              <a:rect l="l" t="t" r="r" b="b"/>
              <a:pathLst>
                <a:path w="2229" h="518" extrusionOk="0">
                  <a:moveTo>
                    <a:pt x="1234" y="1"/>
                  </a:moveTo>
                  <a:cubicBezTo>
                    <a:pt x="836" y="1"/>
                    <a:pt x="458" y="100"/>
                    <a:pt x="80" y="259"/>
                  </a:cubicBezTo>
                  <a:cubicBezTo>
                    <a:pt x="1" y="279"/>
                    <a:pt x="1" y="438"/>
                    <a:pt x="100" y="438"/>
                  </a:cubicBezTo>
                  <a:cubicBezTo>
                    <a:pt x="279" y="418"/>
                    <a:pt x="453" y="408"/>
                    <a:pt x="627" y="408"/>
                  </a:cubicBezTo>
                  <a:cubicBezTo>
                    <a:pt x="801" y="408"/>
                    <a:pt x="976" y="418"/>
                    <a:pt x="1155" y="438"/>
                  </a:cubicBezTo>
                  <a:cubicBezTo>
                    <a:pt x="1367" y="453"/>
                    <a:pt x="1600" y="517"/>
                    <a:pt x="1824" y="517"/>
                  </a:cubicBezTo>
                  <a:cubicBezTo>
                    <a:pt x="1915" y="517"/>
                    <a:pt x="2004" y="507"/>
                    <a:pt x="2090" y="478"/>
                  </a:cubicBezTo>
                  <a:cubicBezTo>
                    <a:pt x="2189" y="458"/>
                    <a:pt x="2229" y="319"/>
                    <a:pt x="2149" y="259"/>
                  </a:cubicBezTo>
                  <a:cubicBezTo>
                    <a:pt x="1910" y="1"/>
                    <a:pt x="1533" y="1"/>
                    <a:pt x="1234" y="1"/>
                  </a:cubicBezTo>
                  <a:close/>
                </a:path>
              </a:pathLst>
            </a:custGeom>
            <a:solidFill>
              <a:srgbClr val="FCCF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3185090" y="2431492"/>
              <a:ext cx="842733" cy="595490"/>
            </a:xfrm>
            <a:custGeom>
              <a:avLst/>
              <a:gdLst/>
              <a:ahLst/>
              <a:cxnLst/>
              <a:rect l="l" t="t" r="r" b="b"/>
              <a:pathLst>
                <a:path w="7918" h="5595" extrusionOk="0">
                  <a:moveTo>
                    <a:pt x="5099" y="1"/>
                  </a:moveTo>
                  <a:cubicBezTo>
                    <a:pt x="4640" y="1"/>
                    <a:pt x="4158" y="99"/>
                    <a:pt x="3700" y="197"/>
                  </a:cubicBezTo>
                  <a:cubicBezTo>
                    <a:pt x="3004" y="336"/>
                    <a:pt x="2288" y="515"/>
                    <a:pt x="1652" y="833"/>
                  </a:cubicBezTo>
                  <a:cubicBezTo>
                    <a:pt x="995" y="1191"/>
                    <a:pt x="458" y="1729"/>
                    <a:pt x="259" y="2425"/>
                  </a:cubicBezTo>
                  <a:cubicBezTo>
                    <a:pt x="0" y="3320"/>
                    <a:pt x="418" y="4275"/>
                    <a:pt x="816" y="5130"/>
                  </a:cubicBezTo>
                  <a:cubicBezTo>
                    <a:pt x="1365" y="5412"/>
                    <a:pt x="2424" y="5595"/>
                    <a:pt x="3257" y="5595"/>
                  </a:cubicBezTo>
                  <a:cubicBezTo>
                    <a:pt x="3540" y="5595"/>
                    <a:pt x="3797" y="5573"/>
                    <a:pt x="3999" y="5528"/>
                  </a:cubicBezTo>
                  <a:cubicBezTo>
                    <a:pt x="4735" y="5389"/>
                    <a:pt x="5451" y="5190"/>
                    <a:pt x="6167" y="4931"/>
                  </a:cubicBezTo>
                  <a:cubicBezTo>
                    <a:pt x="6824" y="4712"/>
                    <a:pt x="7520" y="4374"/>
                    <a:pt x="7719" y="3718"/>
                  </a:cubicBezTo>
                  <a:cubicBezTo>
                    <a:pt x="7918" y="3181"/>
                    <a:pt x="7679" y="2584"/>
                    <a:pt x="7460" y="2047"/>
                  </a:cubicBezTo>
                  <a:cubicBezTo>
                    <a:pt x="7162" y="1351"/>
                    <a:pt x="6844" y="634"/>
                    <a:pt x="6167" y="256"/>
                  </a:cubicBezTo>
                  <a:cubicBezTo>
                    <a:pt x="5843" y="68"/>
                    <a:pt x="5479" y="1"/>
                    <a:pt x="5099"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3712260" y="2497907"/>
              <a:ext cx="296521" cy="481820"/>
            </a:xfrm>
            <a:custGeom>
              <a:avLst/>
              <a:gdLst/>
              <a:ahLst/>
              <a:cxnLst/>
              <a:rect l="l" t="t" r="r" b="b"/>
              <a:pathLst>
                <a:path w="2786" h="4527" extrusionOk="0">
                  <a:moveTo>
                    <a:pt x="854" y="0"/>
                  </a:moveTo>
                  <a:cubicBezTo>
                    <a:pt x="738" y="0"/>
                    <a:pt x="628" y="21"/>
                    <a:pt x="518" y="90"/>
                  </a:cubicBezTo>
                  <a:cubicBezTo>
                    <a:pt x="279" y="229"/>
                    <a:pt x="200" y="508"/>
                    <a:pt x="140" y="766"/>
                  </a:cubicBezTo>
                  <a:cubicBezTo>
                    <a:pt x="1" y="1562"/>
                    <a:pt x="21" y="2378"/>
                    <a:pt x="180" y="3193"/>
                  </a:cubicBezTo>
                  <a:cubicBezTo>
                    <a:pt x="279" y="3750"/>
                    <a:pt x="518" y="4347"/>
                    <a:pt x="1115" y="4506"/>
                  </a:cubicBezTo>
                  <a:cubicBezTo>
                    <a:pt x="1157" y="4520"/>
                    <a:pt x="1206" y="4527"/>
                    <a:pt x="1259" y="4527"/>
                  </a:cubicBezTo>
                  <a:cubicBezTo>
                    <a:pt x="1734" y="4527"/>
                    <a:pt x="2589" y="4012"/>
                    <a:pt x="2786" y="3691"/>
                  </a:cubicBezTo>
                  <a:cubicBezTo>
                    <a:pt x="2726" y="2875"/>
                    <a:pt x="2428" y="2059"/>
                    <a:pt x="2109" y="1224"/>
                  </a:cubicBezTo>
                  <a:cubicBezTo>
                    <a:pt x="2010" y="985"/>
                    <a:pt x="1910" y="707"/>
                    <a:pt x="1731" y="488"/>
                  </a:cubicBezTo>
                  <a:cubicBezTo>
                    <a:pt x="1572" y="269"/>
                    <a:pt x="1314" y="70"/>
                    <a:pt x="1015" y="10"/>
                  </a:cubicBezTo>
                  <a:cubicBezTo>
                    <a:pt x="960" y="4"/>
                    <a:pt x="907" y="0"/>
                    <a:pt x="854" y="0"/>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3769416" y="2742494"/>
              <a:ext cx="84827" cy="63540"/>
            </a:xfrm>
            <a:custGeom>
              <a:avLst/>
              <a:gdLst/>
              <a:ahLst/>
              <a:cxnLst/>
              <a:rect l="l" t="t" r="r" b="b"/>
              <a:pathLst>
                <a:path w="797" h="597" extrusionOk="0">
                  <a:moveTo>
                    <a:pt x="399" y="0"/>
                  </a:moveTo>
                  <a:cubicBezTo>
                    <a:pt x="1" y="0"/>
                    <a:pt x="1" y="597"/>
                    <a:pt x="399" y="597"/>
                  </a:cubicBezTo>
                  <a:cubicBezTo>
                    <a:pt x="777" y="597"/>
                    <a:pt x="797" y="0"/>
                    <a:pt x="399" y="0"/>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3788467" y="2635101"/>
              <a:ext cx="50981" cy="49917"/>
            </a:xfrm>
            <a:custGeom>
              <a:avLst/>
              <a:gdLst/>
              <a:ahLst/>
              <a:cxnLst/>
              <a:rect l="l" t="t" r="r" b="b"/>
              <a:pathLst>
                <a:path w="479" h="469" extrusionOk="0">
                  <a:moveTo>
                    <a:pt x="261" y="1"/>
                  </a:moveTo>
                  <a:cubicBezTo>
                    <a:pt x="227" y="1"/>
                    <a:pt x="192" y="11"/>
                    <a:pt x="160" y="34"/>
                  </a:cubicBezTo>
                  <a:lnTo>
                    <a:pt x="120" y="74"/>
                  </a:lnTo>
                  <a:cubicBezTo>
                    <a:pt x="1" y="134"/>
                    <a:pt x="1" y="313"/>
                    <a:pt x="120" y="412"/>
                  </a:cubicBezTo>
                  <a:lnTo>
                    <a:pt x="160" y="432"/>
                  </a:lnTo>
                  <a:cubicBezTo>
                    <a:pt x="195" y="457"/>
                    <a:pt x="232" y="468"/>
                    <a:pt x="268" y="468"/>
                  </a:cubicBezTo>
                  <a:cubicBezTo>
                    <a:pt x="378" y="468"/>
                    <a:pt x="478" y="368"/>
                    <a:pt x="478" y="233"/>
                  </a:cubicBezTo>
                  <a:cubicBezTo>
                    <a:pt x="478" y="111"/>
                    <a:pt x="373" y="1"/>
                    <a:pt x="261"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3852009" y="2729722"/>
              <a:ext cx="42467" cy="34058"/>
            </a:xfrm>
            <a:custGeom>
              <a:avLst/>
              <a:gdLst/>
              <a:ahLst/>
              <a:cxnLst/>
              <a:rect l="l" t="t" r="r" b="b"/>
              <a:pathLst>
                <a:path w="399" h="320" extrusionOk="0">
                  <a:moveTo>
                    <a:pt x="200" y="1"/>
                  </a:moveTo>
                  <a:cubicBezTo>
                    <a:pt x="1" y="21"/>
                    <a:pt x="1" y="319"/>
                    <a:pt x="200" y="319"/>
                  </a:cubicBezTo>
                  <a:cubicBezTo>
                    <a:pt x="399" y="319"/>
                    <a:pt x="399" y="1"/>
                    <a:pt x="200"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3868932" y="2638614"/>
              <a:ext cx="55132" cy="42573"/>
            </a:xfrm>
            <a:custGeom>
              <a:avLst/>
              <a:gdLst/>
              <a:ahLst/>
              <a:cxnLst/>
              <a:rect l="l" t="t" r="r" b="b"/>
              <a:pathLst>
                <a:path w="518" h="400" extrusionOk="0">
                  <a:moveTo>
                    <a:pt x="223" y="1"/>
                  </a:moveTo>
                  <a:cubicBezTo>
                    <a:pt x="1" y="1"/>
                    <a:pt x="6" y="399"/>
                    <a:pt x="240" y="399"/>
                  </a:cubicBezTo>
                  <a:cubicBezTo>
                    <a:pt x="518" y="399"/>
                    <a:pt x="518" y="1"/>
                    <a:pt x="240" y="1"/>
                  </a:cubicBezTo>
                  <a:cubicBezTo>
                    <a:pt x="234" y="1"/>
                    <a:pt x="229" y="1"/>
                    <a:pt x="223"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3805284" y="2548783"/>
              <a:ext cx="68223" cy="50023"/>
            </a:xfrm>
            <a:custGeom>
              <a:avLst/>
              <a:gdLst/>
              <a:ahLst/>
              <a:cxnLst/>
              <a:rect l="l" t="t" r="r" b="b"/>
              <a:pathLst>
                <a:path w="641" h="470" extrusionOk="0">
                  <a:moveTo>
                    <a:pt x="306" y="1"/>
                  </a:moveTo>
                  <a:cubicBezTo>
                    <a:pt x="142" y="1"/>
                    <a:pt x="1" y="200"/>
                    <a:pt x="141" y="388"/>
                  </a:cubicBezTo>
                  <a:cubicBezTo>
                    <a:pt x="190" y="446"/>
                    <a:pt x="248" y="470"/>
                    <a:pt x="304" y="470"/>
                  </a:cubicBezTo>
                  <a:cubicBezTo>
                    <a:pt x="479" y="470"/>
                    <a:pt x="640" y="240"/>
                    <a:pt x="460" y="89"/>
                  </a:cubicBezTo>
                  <a:lnTo>
                    <a:pt x="440" y="50"/>
                  </a:lnTo>
                  <a:cubicBezTo>
                    <a:pt x="397" y="15"/>
                    <a:pt x="351" y="1"/>
                    <a:pt x="306"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3727055" y="2687361"/>
              <a:ext cx="70033" cy="53110"/>
            </a:xfrm>
            <a:custGeom>
              <a:avLst/>
              <a:gdLst/>
              <a:ahLst/>
              <a:cxnLst/>
              <a:rect l="l" t="t" r="r" b="b"/>
              <a:pathLst>
                <a:path w="658" h="499" extrusionOk="0">
                  <a:moveTo>
                    <a:pt x="339" y="1"/>
                  </a:moveTo>
                  <a:cubicBezTo>
                    <a:pt x="1" y="1"/>
                    <a:pt x="1" y="498"/>
                    <a:pt x="339" y="498"/>
                  </a:cubicBezTo>
                  <a:cubicBezTo>
                    <a:pt x="657" y="498"/>
                    <a:pt x="657" y="1"/>
                    <a:pt x="339"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3885855" y="2763674"/>
              <a:ext cx="59389" cy="44489"/>
            </a:xfrm>
            <a:custGeom>
              <a:avLst/>
              <a:gdLst/>
              <a:ahLst/>
              <a:cxnLst/>
              <a:rect l="l" t="t" r="r" b="b"/>
              <a:pathLst>
                <a:path w="558" h="418" extrusionOk="0">
                  <a:moveTo>
                    <a:pt x="279" y="0"/>
                  </a:moveTo>
                  <a:cubicBezTo>
                    <a:pt x="1" y="0"/>
                    <a:pt x="1" y="418"/>
                    <a:pt x="279" y="418"/>
                  </a:cubicBezTo>
                  <a:cubicBezTo>
                    <a:pt x="558" y="418"/>
                    <a:pt x="558" y="0"/>
                    <a:pt x="279" y="0"/>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3818163" y="2848289"/>
              <a:ext cx="57261" cy="44595"/>
            </a:xfrm>
            <a:custGeom>
              <a:avLst/>
              <a:gdLst/>
              <a:ahLst/>
              <a:cxnLst/>
              <a:rect l="l" t="t" r="r" b="b"/>
              <a:pathLst>
                <a:path w="538" h="419" extrusionOk="0">
                  <a:moveTo>
                    <a:pt x="279" y="1"/>
                  </a:moveTo>
                  <a:cubicBezTo>
                    <a:pt x="0" y="1"/>
                    <a:pt x="0" y="418"/>
                    <a:pt x="279" y="418"/>
                  </a:cubicBezTo>
                  <a:cubicBezTo>
                    <a:pt x="537" y="418"/>
                    <a:pt x="537" y="1"/>
                    <a:pt x="279"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3907036" y="2856804"/>
              <a:ext cx="53110" cy="40338"/>
            </a:xfrm>
            <a:custGeom>
              <a:avLst/>
              <a:gdLst/>
              <a:ahLst/>
              <a:cxnLst/>
              <a:rect l="l" t="t" r="r" b="b"/>
              <a:pathLst>
                <a:path w="499" h="379" extrusionOk="0">
                  <a:moveTo>
                    <a:pt x="259" y="0"/>
                  </a:moveTo>
                  <a:cubicBezTo>
                    <a:pt x="1" y="0"/>
                    <a:pt x="1" y="378"/>
                    <a:pt x="259" y="378"/>
                  </a:cubicBezTo>
                  <a:cubicBezTo>
                    <a:pt x="498" y="378"/>
                    <a:pt x="498" y="0"/>
                    <a:pt x="259" y="0"/>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3187219" y="2467254"/>
              <a:ext cx="474370" cy="559729"/>
            </a:xfrm>
            <a:custGeom>
              <a:avLst/>
              <a:gdLst/>
              <a:ahLst/>
              <a:cxnLst/>
              <a:rect l="l" t="t" r="r" b="b"/>
              <a:pathLst>
                <a:path w="4457" h="5259" extrusionOk="0">
                  <a:moveTo>
                    <a:pt x="3064" y="0"/>
                  </a:moveTo>
                  <a:lnTo>
                    <a:pt x="3064" y="0"/>
                  </a:lnTo>
                  <a:cubicBezTo>
                    <a:pt x="2567" y="119"/>
                    <a:pt x="2089" y="279"/>
                    <a:pt x="1651" y="497"/>
                  </a:cubicBezTo>
                  <a:cubicBezTo>
                    <a:pt x="995" y="855"/>
                    <a:pt x="458" y="1393"/>
                    <a:pt x="259" y="2089"/>
                  </a:cubicBezTo>
                  <a:cubicBezTo>
                    <a:pt x="0" y="2984"/>
                    <a:pt x="438" y="3939"/>
                    <a:pt x="836" y="4794"/>
                  </a:cubicBezTo>
                  <a:cubicBezTo>
                    <a:pt x="1370" y="5076"/>
                    <a:pt x="2436" y="5259"/>
                    <a:pt x="3274" y="5259"/>
                  </a:cubicBezTo>
                  <a:cubicBezTo>
                    <a:pt x="3558" y="5259"/>
                    <a:pt x="3817" y="5237"/>
                    <a:pt x="4019" y="5192"/>
                  </a:cubicBezTo>
                  <a:cubicBezTo>
                    <a:pt x="4158" y="5172"/>
                    <a:pt x="4317" y="5132"/>
                    <a:pt x="4456" y="5093"/>
                  </a:cubicBezTo>
                  <a:cubicBezTo>
                    <a:pt x="4377" y="4933"/>
                    <a:pt x="4277" y="4774"/>
                    <a:pt x="4158" y="4655"/>
                  </a:cubicBezTo>
                  <a:cubicBezTo>
                    <a:pt x="3820" y="4297"/>
                    <a:pt x="3322" y="4178"/>
                    <a:pt x="2925" y="3879"/>
                  </a:cubicBezTo>
                  <a:cubicBezTo>
                    <a:pt x="2268" y="3382"/>
                    <a:pt x="2069" y="2467"/>
                    <a:pt x="2248" y="1671"/>
                  </a:cubicBezTo>
                  <a:cubicBezTo>
                    <a:pt x="2368" y="1054"/>
                    <a:pt x="2686" y="497"/>
                    <a:pt x="3064" y="0"/>
                  </a:cubicBezTo>
                  <a:close/>
                </a:path>
              </a:pathLst>
            </a:custGeom>
            <a:solidFill>
              <a:srgbClr val="BF3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3477253" y="2604768"/>
              <a:ext cx="63647" cy="50981"/>
            </a:xfrm>
            <a:custGeom>
              <a:avLst/>
              <a:gdLst/>
              <a:ahLst/>
              <a:cxnLst/>
              <a:rect l="l" t="t" r="r" b="b"/>
              <a:pathLst>
                <a:path w="598" h="479" extrusionOk="0">
                  <a:moveTo>
                    <a:pt x="282" y="0"/>
                  </a:moveTo>
                  <a:cubicBezTo>
                    <a:pt x="1" y="0"/>
                    <a:pt x="6" y="478"/>
                    <a:pt x="299" y="478"/>
                  </a:cubicBezTo>
                  <a:cubicBezTo>
                    <a:pt x="597" y="478"/>
                    <a:pt x="597" y="1"/>
                    <a:pt x="299" y="1"/>
                  </a:cubicBezTo>
                  <a:cubicBezTo>
                    <a:pt x="293" y="1"/>
                    <a:pt x="287" y="0"/>
                    <a:pt x="282" y="0"/>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3585284" y="2511638"/>
              <a:ext cx="46617" cy="38209"/>
            </a:xfrm>
            <a:custGeom>
              <a:avLst/>
              <a:gdLst/>
              <a:ahLst/>
              <a:cxnLst/>
              <a:rect l="l" t="t" r="r" b="b"/>
              <a:pathLst>
                <a:path w="438" h="359" extrusionOk="0">
                  <a:moveTo>
                    <a:pt x="219" y="1"/>
                  </a:moveTo>
                  <a:cubicBezTo>
                    <a:pt x="0" y="41"/>
                    <a:pt x="0" y="359"/>
                    <a:pt x="219" y="359"/>
                  </a:cubicBezTo>
                  <a:cubicBezTo>
                    <a:pt x="438" y="359"/>
                    <a:pt x="438" y="1"/>
                    <a:pt x="219" y="1"/>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3557717" y="2626054"/>
              <a:ext cx="57261" cy="42360"/>
            </a:xfrm>
            <a:custGeom>
              <a:avLst/>
              <a:gdLst/>
              <a:ahLst/>
              <a:cxnLst/>
              <a:rect l="l" t="t" r="r" b="b"/>
              <a:pathLst>
                <a:path w="538" h="398" extrusionOk="0">
                  <a:moveTo>
                    <a:pt x="279" y="0"/>
                  </a:moveTo>
                  <a:cubicBezTo>
                    <a:pt x="1" y="0"/>
                    <a:pt x="1" y="398"/>
                    <a:pt x="279" y="398"/>
                  </a:cubicBezTo>
                  <a:cubicBezTo>
                    <a:pt x="538" y="398"/>
                    <a:pt x="538" y="0"/>
                    <a:pt x="279" y="0"/>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3659362" y="2553998"/>
              <a:ext cx="42467" cy="31930"/>
            </a:xfrm>
            <a:custGeom>
              <a:avLst/>
              <a:gdLst/>
              <a:ahLst/>
              <a:cxnLst/>
              <a:rect l="l" t="t" r="r" b="b"/>
              <a:pathLst>
                <a:path w="399" h="300" extrusionOk="0">
                  <a:moveTo>
                    <a:pt x="199" y="1"/>
                  </a:moveTo>
                  <a:cubicBezTo>
                    <a:pt x="0" y="1"/>
                    <a:pt x="0" y="299"/>
                    <a:pt x="199" y="299"/>
                  </a:cubicBezTo>
                  <a:cubicBezTo>
                    <a:pt x="398" y="299"/>
                    <a:pt x="398" y="1"/>
                    <a:pt x="199" y="1"/>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3638182" y="2706412"/>
              <a:ext cx="36081" cy="27672"/>
            </a:xfrm>
            <a:custGeom>
              <a:avLst/>
              <a:gdLst/>
              <a:ahLst/>
              <a:cxnLst/>
              <a:rect l="l" t="t" r="r" b="b"/>
              <a:pathLst>
                <a:path w="339" h="260" extrusionOk="0">
                  <a:moveTo>
                    <a:pt x="180" y="1"/>
                  </a:moveTo>
                  <a:cubicBezTo>
                    <a:pt x="0" y="21"/>
                    <a:pt x="0" y="260"/>
                    <a:pt x="180" y="260"/>
                  </a:cubicBezTo>
                  <a:cubicBezTo>
                    <a:pt x="339" y="260"/>
                    <a:pt x="339" y="1"/>
                    <a:pt x="180" y="1"/>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3498433" y="2723442"/>
              <a:ext cx="84827" cy="63540"/>
            </a:xfrm>
            <a:custGeom>
              <a:avLst/>
              <a:gdLst/>
              <a:ahLst/>
              <a:cxnLst/>
              <a:rect l="l" t="t" r="r" b="b"/>
              <a:pathLst>
                <a:path w="797" h="597" extrusionOk="0">
                  <a:moveTo>
                    <a:pt x="398" y="0"/>
                  </a:moveTo>
                  <a:cubicBezTo>
                    <a:pt x="1" y="0"/>
                    <a:pt x="1" y="597"/>
                    <a:pt x="398" y="597"/>
                  </a:cubicBezTo>
                  <a:cubicBezTo>
                    <a:pt x="756" y="597"/>
                    <a:pt x="796" y="0"/>
                    <a:pt x="398" y="0"/>
                  </a:cubicBezTo>
                  <a:close/>
                </a:path>
              </a:pathLst>
            </a:custGeom>
            <a:solidFill>
              <a:srgbClr val="CF6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3324838" y="2636591"/>
              <a:ext cx="59389" cy="44595"/>
            </a:xfrm>
            <a:custGeom>
              <a:avLst/>
              <a:gdLst/>
              <a:ahLst/>
              <a:cxnLst/>
              <a:rect l="l" t="t" r="r" b="b"/>
              <a:pathLst>
                <a:path w="558" h="419" extrusionOk="0">
                  <a:moveTo>
                    <a:pt x="279" y="0"/>
                  </a:moveTo>
                  <a:cubicBezTo>
                    <a:pt x="0" y="0"/>
                    <a:pt x="0" y="418"/>
                    <a:pt x="279" y="418"/>
                  </a:cubicBezTo>
                  <a:cubicBezTo>
                    <a:pt x="557" y="418"/>
                    <a:pt x="557" y="0"/>
                    <a:pt x="279" y="0"/>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3261297" y="2700133"/>
              <a:ext cx="59389" cy="48746"/>
            </a:xfrm>
            <a:custGeom>
              <a:avLst/>
              <a:gdLst/>
              <a:ahLst/>
              <a:cxnLst/>
              <a:rect l="l" t="t" r="r" b="b"/>
              <a:pathLst>
                <a:path w="558" h="458" extrusionOk="0">
                  <a:moveTo>
                    <a:pt x="279" y="0"/>
                  </a:moveTo>
                  <a:cubicBezTo>
                    <a:pt x="1" y="20"/>
                    <a:pt x="1" y="458"/>
                    <a:pt x="279" y="458"/>
                  </a:cubicBezTo>
                  <a:cubicBezTo>
                    <a:pt x="558" y="458"/>
                    <a:pt x="558" y="0"/>
                    <a:pt x="279" y="0"/>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3342826" y="2792199"/>
              <a:ext cx="48746" cy="48853"/>
            </a:xfrm>
            <a:custGeom>
              <a:avLst/>
              <a:gdLst/>
              <a:ahLst/>
              <a:cxnLst/>
              <a:rect l="l" t="t" r="r" b="b"/>
              <a:pathLst>
                <a:path w="458" h="459" extrusionOk="0">
                  <a:moveTo>
                    <a:pt x="234" y="1"/>
                  </a:moveTo>
                  <a:cubicBezTo>
                    <a:pt x="140" y="1"/>
                    <a:pt x="40" y="70"/>
                    <a:pt x="10" y="209"/>
                  </a:cubicBezTo>
                  <a:lnTo>
                    <a:pt x="10" y="249"/>
                  </a:lnTo>
                  <a:cubicBezTo>
                    <a:pt x="0" y="388"/>
                    <a:pt x="120" y="458"/>
                    <a:pt x="234" y="458"/>
                  </a:cubicBezTo>
                  <a:cubicBezTo>
                    <a:pt x="349" y="458"/>
                    <a:pt x="458" y="388"/>
                    <a:pt x="428" y="249"/>
                  </a:cubicBezTo>
                  <a:lnTo>
                    <a:pt x="428" y="209"/>
                  </a:lnTo>
                  <a:cubicBezTo>
                    <a:pt x="418" y="70"/>
                    <a:pt x="329" y="1"/>
                    <a:pt x="234"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3388699" y="2530264"/>
              <a:ext cx="37890" cy="32568"/>
            </a:xfrm>
            <a:custGeom>
              <a:avLst/>
              <a:gdLst/>
              <a:ahLst/>
              <a:cxnLst/>
              <a:rect l="l" t="t" r="r" b="b"/>
              <a:pathLst>
                <a:path w="356" h="306" extrusionOk="0">
                  <a:moveTo>
                    <a:pt x="153" y="1"/>
                  </a:moveTo>
                  <a:cubicBezTo>
                    <a:pt x="98" y="1"/>
                    <a:pt x="48" y="37"/>
                    <a:pt x="37" y="104"/>
                  </a:cubicBezTo>
                  <a:cubicBezTo>
                    <a:pt x="1" y="213"/>
                    <a:pt x="64" y="306"/>
                    <a:pt x="151" y="306"/>
                  </a:cubicBezTo>
                  <a:cubicBezTo>
                    <a:pt x="159" y="306"/>
                    <a:pt x="168" y="305"/>
                    <a:pt x="176" y="303"/>
                  </a:cubicBezTo>
                  <a:lnTo>
                    <a:pt x="196" y="303"/>
                  </a:lnTo>
                  <a:cubicBezTo>
                    <a:pt x="296" y="283"/>
                    <a:pt x="355" y="124"/>
                    <a:pt x="276" y="65"/>
                  </a:cubicBezTo>
                  <a:cubicBezTo>
                    <a:pt x="241" y="22"/>
                    <a:pt x="196" y="1"/>
                    <a:pt x="153"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3479381" y="2939717"/>
              <a:ext cx="54600" cy="51726"/>
            </a:xfrm>
            <a:custGeom>
              <a:avLst/>
              <a:gdLst/>
              <a:ahLst/>
              <a:cxnLst/>
              <a:rect l="l" t="t" r="r" b="b"/>
              <a:pathLst>
                <a:path w="513" h="486" extrusionOk="0">
                  <a:moveTo>
                    <a:pt x="263" y="1"/>
                  </a:moveTo>
                  <a:cubicBezTo>
                    <a:pt x="222" y="1"/>
                    <a:pt x="180" y="12"/>
                    <a:pt x="140" y="37"/>
                  </a:cubicBezTo>
                  <a:cubicBezTo>
                    <a:pt x="1" y="136"/>
                    <a:pt x="1" y="395"/>
                    <a:pt x="140" y="455"/>
                  </a:cubicBezTo>
                  <a:cubicBezTo>
                    <a:pt x="157" y="455"/>
                    <a:pt x="167" y="462"/>
                    <a:pt x="169" y="467"/>
                  </a:cubicBezTo>
                  <a:lnTo>
                    <a:pt x="169" y="467"/>
                  </a:lnTo>
                  <a:cubicBezTo>
                    <a:pt x="159" y="464"/>
                    <a:pt x="149" y="459"/>
                    <a:pt x="140" y="455"/>
                  </a:cubicBezTo>
                  <a:lnTo>
                    <a:pt x="140" y="455"/>
                  </a:lnTo>
                  <a:cubicBezTo>
                    <a:pt x="153" y="468"/>
                    <a:pt x="162" y="472"/>
                    <a:pt x="166" y="472"/>
                  </a:cubicBezTo>
                  <a:cubicBezTo>
                    <a:pt x="169" y="472"/>
                    <a:pt x="170" y="470"/>
                    <a:pt x="169" y="467"/>
                  </a:cubicBezTo>
                  <a:lnTo>
                    <a:pt x="169" y="467"/>
                  </a:lnTo>
                  <a:cubicBezTo>
                    <a:pt x="202" y="479"/>
                    <a:pt x="236" y="485"/>
                    <a:pt x="270" y="485"/>
                  </a:cubicBezTo>
                  <a:cubicBezTo>
                    <a:pt x="396" y="485"/>
                    <a:pt x="513" y="403"/>
                    <a:pt x="498" y="256"/>
                  </a:cubicBezTo>
                  <a:lnTo>
                    <a:pt x="498" y="236"/>
                  </a:lnTo>
                  <a:cubicBezTo>
                    <a:pt x="498" y="102"/>
                    <a:pt x="386" y="1"/>
                    <a:pt x="263" y="1"/>
                  </a:cubicBezTo>
                  <a:close/>
                </a:path>
              </a:pathLst>
            </a:custGeom>
            <a:solidFill>
              <a:srgbClr val="C84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2018461" y="2544100"/>
              <a:ext cx="861784" cy="667225"/>
            </a:xfrm>
            <a:custGeom>
              <a:avLst/>
              <a:gdLst/>
              <a:ahLst/>
              <a:cxnLst/>
              <a:rect l="l" t="t" r="r" b="b"/>
              <a:pathLst>
                <a:path w="8097" h="6269" extrusionOk="0">
                  <a:moveTo>
                    <a:pt x="3001" y="1"/>
                  </a:moveTo>
                  <a:cubicBezTo>
                    <a:pt x="2842" y="1"/>
                    <a:pt x="2684" y="17"/>
                    <a:pt x="2527" y="54"/>
                  </a:cubicBezTo>
                  <a:cubicBezTo>
                    <a:pt x="1791" y="253"/>
                    <a:pt x="1234" y="869"/>
                    <a:pt x="776" y="1446"/>
                  </a:cubicBezTo>
                  <a:cubicBezTo>
                    <a:pt x="398" y="1884"/>
                    <a:pt x="1" y="2421"/>
                    <a:pt x="80" y="2978"/>
                  </a:cubicBezTo>
                  <a:cubicBezTo>
                    <a:pt x="120" y="3654"/>
                    <a:pt x="776" y="4172"/>
                    <a:pt x="1373" y="4570"/>
                  </a:cubicBezTo>
                  <a:cubicBezTo>
                    <a:pt x="2010" y="5007"/>
                    <a:pt x="2706" y="5405"/>
                    <a:pt x="3422" y="5743"/>
                  </a:cubicBezTo>
                  <a:cubicBezTo>
                    <a:pt x="4038" y="6043"/>
                    <a:pt x="5283" y="6268"/>
                    <a:pt x="6187" y="6268"/>
                  </a:cubicBezTo>
                  <a:cubicBezTo>
                    <a:pt x="6421" y="6268"/>
                    <a:pt x="6632" y="6253"/>
                    <a:pt x="6804" y="6221"/>
                  </a:cubicBezTo>
                  <a:cubicBezTo>
                    <a:pt x="7440" y="5504"/>
                    <a:pt x="8097" y="4709"/>
                    <a:pt x="8077" y="3754"/>
                  </a:cubicBezTo>
                  <a:cubicBezTo>
                    <a:pt x="8077" y="3038"/>
                    <a:pt x="7639" y="2342"/>
                    <a:pt x="7062" y="1844"/>
                  </a:cubicBezTo>
                  <a:cubicBezTo>
                    <a:pt x="6486" y="1347"/>
                    <a:pt x="5789" y="989"/>
                    <a:pt x="5093" y="651"/>
                  </a:cubicBezTo>
                  <a:cubicBezTo>
                    <a:pt x="4427" y="326"/>
                    <a:pt x="3708" y="1"/>
                    <a:pt x="3001"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2007924" y="2596040"/>
              <a:ext cx="370598" cy="459895"/>
            </a:xfrm>
            <a:custGeom>
              <a:avLst/>
              <a:gdLst/>
              <a:ahLst/>
              <a:cxnLst/>
              <a:rect l="l" t="t" r="r" b="b"/>
              <a:pathLst>
                <a:path w="3482" h="4321" extrusionOk="0">
                  <a:moveTo>
                    <a:pt x="2680" y="1"/>
                  </a:moveTo>
                  <a:cubicBezTo>
                    <a:pt x="2374" y="1"/>
                    <a:pt x="2090" y="98"/>
                    <a:pt x="1890" y="262"/>
                  </a:cubicBezTo>
                  <a:cubicBezTo>
                    <a:pt x="1631" y="441"/>
                    <a:pt x="1492" y="660"/>
                    <a:pt x="1313" y="879"/>
                  </a:cubicBezTo>
                  <a:cubicBezTo>
                    <a:pt x="796" y="1575"/>
                    <a:pt x="239" y="2271"/>
                    <a:pt x="0" y="3067"/>
                  </a:cubicBezTo>
                  <a:cubicBezTo>
                    <a:pt x="139" y="3445"/>
                    <a:pt x="1035" y="4320"/>
                    <a:pt x="1512" y="4320"/>
                  </a:cubicBezTo>
                  <a:cubicBezTo>
                    <a:pt x="2168" y="4320"/>
                    <a:pt x="2586" y="3783"/>
                    <a:pt x="2825" y="3286"/>
                  </a:cubicBezTo>
                  <a:cubicBezTo>
                    <a:pt x="3203" y="2570"/>
                    <a:pt x="3402" y="1774"/>
                    <a:pt x="3481" y="958"/>
                  </a:cubicBezTo>
                  <a:cubicBezTo>
                    <a:pt x="3481" y="700"/>
                    <a:pt x="3481" y="401"/>
                    <a:pt x="3263" y="202"/>
                  </a:cubicBezTo>
                  <a:cubicBezTo>
                    <a:pt x="3123" y="83"/>
                    <a:pt x="2924" y="43"/>
                    <a:pt x="2765" y="4"/>
                  </a:cubicBezTo>
                  <a:cubicBezTo>
                    <a:pt x="2737" y="2"/>
                    <a:pt x="2708" y="1"/>
                    <a:pt x="2680" y="1"/>
                  </a:cubicBezTo>
                  <a:close/>
                </a:path>
              </a:pathLst>
            </a:custGeom>
            <a:solidFill>
              <a:srgbClr val="6F4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2338190" y="2647128"/>
              <a:ext cx="542061" cy="565050"/>
            </a:xfrm>
            <a:custGeom>
              <a:avLst/>
              <a:gdLst/>
              <a:ahLst/>
              <a:cxnLst/>
              <a:rect l="l" t="t" r="r" b="b"/>
              <a:pathLst>
                <a:path w="5093" h="5309" extrusionOk="0">
                  <a:moveTo>
                    <a:pt x="2706" y="1"/>
                  </a:moveTo>
                  <a:lnTo>
                    <a:pt x="2706" y="1"/>
                  </a:lnTo>
                  <a:cubicBezTo>
                    <a:pt x="2964" y="598"/>
                    <a:pt x="3163" y="1214"/>
                    <a:pt x="3143" y="1851"/>
                  </a:cubicBezTo>
                  <a:cubicBezTo>
                    <a:pt x="3084" y="2667"/>
                    <a:pt x="2666" y="3502"/>
                    <a:pt x="1870" y="3800"/>
                  </a:cubicBezTo>
                  <a:cubicBezTo>
                    <a:pt x="1393" y="3999"/>
                    <a:pt x="856" y="3979"/>
                    <a:pt x="418" y="4198"/>
                  </a:cubicBezTo>
                  <a:cubicBezTo>
                    <a:pt x="259" y="4298"/>
                    <a:pt x="120" y="4397"/>
                    <a:pt x="0" y="4556"/>
                  </a:cubicBezTo>
                  <a:cubicBezTo>
                    <a:pt x="160" y="4636"/>
                    <a:pt x="279" y="4696"/>
                    <a:pt x="418" y="4775"/>
                  </a:cubicBezTo>
                  <a:cubicBezTo>
                    <a:pt x="1028" y="5072"/>
                    <a:pt x="2254" y="5308"/>
                    <a:pt x="3156" y="5308"/>
                  </a:cubicBezTo>
                  <a:cubicBezTo>
                    <a:pt x="3401" y="5308"/>
                    <a:pt x="3622" y="5291"/>
                    <a:pt x="3800" y="5253"/>
                  </a:cubicBezTo>
                  <a:cubicBezTo>
                    <a:pt x="4436" y="4536"/>
                    <a:pt x="5093" y="3741"/>
                    <a:pt x="5073" y="2786"/>
                  </a:cubicBezTo>
                  <a:cubicBezTo>
                    <a:pt x="5073" y="2070"/>
                    <a:pt x="4635" y="1374"/>
                    <a:pt x="4058" y="876"/>
                  </a:cubicBezTo>
                  <a:cubicBezTo>
                    <a:pt x="3661" y="518"/>
                    <a:pt x="3183" y="260"/>
                    <a:pt x="2706" y="1"/>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2200570" y="2833495"/>
              <a:ext cx="82698" cy="63647"/>
            </a:xfrm>
            <a:custGeom>
              <a:avLst/>
              <a:gdLst/>
              <a:ahLst/>
              <a:cxnLst/>
              <a:rect l="l" t="t" r="r" b="b"/>
              <a:pathLst>
                <a:path w="777" h="598" extrusionOk="0">
                  <a:moveTo>
                    <a:pt x="378" y="0"/>
                  </a:moveTo>
                  <a:cubicBezTo>
                    <a:pt x="0" y="0"/>
                    <a:pt x="0" y="597"/>
                    <a:pt x="378" y="597"/>
                  </a:cubicBezTo>
                  <a:cubicBezTo>
                    <a:pt x="756" y="597"/>
                    <a:pt x="776" y="0"/>
                    <a:pt x="378"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239312" y="2729402"/>
              <a:ext cx="56622" cy="46298"/>
            </a:xfrm>
            <a:custGeom>
              <a:avLst/>
              <a:gdLst/>
              <a:ahLst/>
              <a:cxnLst/>
              <a:rect l="l" t="t" r="r" b="b"/>
              <a:pathLst>
                <a:path w="532" h="435" extrusionOk="0">
                  <a:moveTo>
                    <a:pt x="261" y="0"/>
                  </a:moveTo>
                  <a:cubicBezTo>
                    <a:pt x="167" y="0"/>
                    <a:pt x="72" y="61"/>
                    <a:pt x="34" y="163"/>
                  </a:cubicBezTo>
                  <a:cubicBezTo>
                    <a:pt x="0" y="299"/>
                    <a:pt x="97" y="434"/>
                    <a:pt x="237" y="434"/>
                  </a:cubicBezTo>
                  <a:cubicBezTo>
                    <a:pt x="261" y="434"/>
                    <a:pt x="286" y="430"/>
                    <a:pt x="313" y="421"/>
                  </a:cubicBezTo>
                  <a:lnTo>
                    <a:pt x="333" y="421"/>
                  </a:lnTo>
                  <a:cubicBezTo>
                    <a:pt x="492" y="382"/>
                    <a:pt x="532" y="203"/>
                    <a:pt x="432" y="103"/>
                  </a:cubicBezTo>
                  <a:lnTo>
                    <a:pt x="412" y="63"/>
                  </a:lnTo>
                  <a:cubicBezTo>
                    <a:pt x="369" y="20"/>
                    <a:pt x="315" y="0"/>
                    <a:pt x="261"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2160338" y="2803800"/>
              <a:ext cx="46724" cy="34058"/>
            </a:xfrm>
            <a:custGeom>
              <a:avLst/>
              <a:gdLst/>
              <a:ahLst/>
              <a:cxnLst/>
              <a:rect l="l" t="t" r="r" b="b"/>
              <a:pathLst>
                <a:path w="439" h="320" extrusionOk="0">
                  <a:moveTo>
                    <a:pt x="239" y="1"/>
                  </a:moveTo>
                  <a:cubicBezTo>
                    <a:pt x="0" y="21"/>
                    <a:pt x="0" y="319"/>
                    <a:pt x="239" y="319"/>
                  </a:cubicBezTo>
                  <a:cubicBezTo>
                    <a:pt x="438" y="319"/>
                    <a:pt x="438" y="1"/>
                    <a:pt x="239"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2156080" y="2710670"/>
              <a:ext cx="57261" cy="42467"/>
            </a:xfrm>
            <a:custGeom>
              <a:avLst/>
              <a:gdLst/>
              <a:ahLst/>
              <a:cxnLst/>
              <a:rect l="l" t="t" r="r" b="b"/>
              <a:pathLst>
                <a:path w="538" h="399" extrusionOk="0">
                  <a:moveTo>
                    <a:pt x="260" y="0"/>
                  </a:moveTo>
                  <a:cubicBezTo>
                    <a:pt x="1" y="0"/>
                    <a:pt x="7" y="399"/>
                    <a:pt x="279" y="399"/>
                  </a:cubicBezTo>
                  <a:cubicBezTo>
                    <a:pt x="538" y="399"/>
                    <a:pt x="538" y="1"/>
                    <a:pt x="279" y="1"/>
                  </a:cubicBezTo>
                  <a:cubicBezTo>
                    <a:pt x="273" y="0"/>
                    <a:pt x="266" y="0"/>
                    <a:pt x="260"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2227711" y="2639572"/>
              <a:ext cx="72374" cy="48853"/>
            </a:xfrm>
            <a:custGeom>
              <a:avLst/>
              <a:gdLst/>
              <a:ahLst/>
              <a:cxnLst/>
              <a:rect l="l" t="t" r="r" b="b"/>
              <a:pathLst>
                <a:path w="680" h="459" extrusionOk="0">
                  <a:moveTo>
                    <a:pt x="361" y="1"/>
                  </a:moveTo>
                  <a:cubicBezTo>
                    <a:pt x="323" y="1"/>
                    <a:pt x="284" y="10"/>
                    <a:pt x="243" y="32"/>
                  </a:cubicBezTo>
                  <a:lnTo>
                    <a:pt x="223" y="32"/>
                  </a:lnTo>
                  <a:cubicBezTo>
                    <a:pt x="0" y="135"/>
                    <a:pt x="146" y="458"/>
                    <a:pt x="343" y="458"/>
                  </a:cubicBezTo>
                  <a:cubicBezTo>
                    <a:pt x="375" y="458"/>
                    <a:pt x="408" y="450"/>
                    <a:pt x="442" y="430"/>
                  </a:cubicBezTo>
                  <a:cubicBezTo>
                    <a:pt x="442" y="430"/>
                    <a:pt x="461" y="430"/>
                    <a:pt x="461" y="390"/>
                  </a:cubicBezTo>
                  <a:cubicBezTo>
                    <a:pt x="679" y="273"/>
                    <a:pt x="558" y="1"/>
                    <a:pt x="361"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2272520" y="2791134"/>
              <a:ext cx="67904" cy="53003"/>
            </a:xfrm>
            <a:custGeom>
              <a:avLst/>
              <a:gdLst/>
              <a:ahLst/>
              <a:cxnLst/>
              <a:rect l="l" t="t" r="r" b="b"/>
              <a:pathLst>
                <a:path w="638" h="498" extrusionOk="0">
                  <a:moveTo>
                    <a:pt x="319" y="1"/>
                  </a:moveTo>
                  <a:cubicBezTo>
                    <a:pt x="1" y="1"/>
                    <a:pt x="1" y="498"/>
                    <a:pt x="319" y="498"/>
                  </a:cubicBezTo>
                  <a:cubicBezTo>
                    <a:pt x="637" y="498"/>
                    <a:pt x="637" y="1"/>
                    <a:pt x="319"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2101054" y="2824980"/>
              <a:ext cx="57261" cy="44595"/>
            </a:xfrm>
            <a:custGeom>
              <a:avLst/>
              <a:gdLst/>
              <a:ahLst/>
              <a:cxnLst/>
              <a:rect l="l" t="t" r="r" b="b"/>
              <a:pathLst>
                <a:path w="538" h="419" extrusionOk="0">
                  <a:moveTo>
                    <a:pt x="259" y="1"/>
                  </a:moveTo>
                  <a:cubicBezTo>
                    <a:pt x="0" y="1"/>
                    <a:pt x="0" y="419"/>
                    <a:pt x="259" y="419"/>
                  </a:cubicBezTo>
                  <a:cubicBezTo>
                    <a:pt x="537" y="419"/>
                    <a:pt x="537" y="1"/>
                    <a:pt x="259"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2149694" y="2924496"/>
              <a:ext cx="59389" cy="46724"/>
            </a:xfrm>
            <a:custGeom>
              <a:avLst/>
              <a:gdLst/>
              <a:ahLst/>
              <a:cxnLst/>
              <a:rect l="l" t="t" r="r" b="b"/>
              <a:pathLst>
                <a:path w="558" h="439" extrusionOk="0">
                  <a:moveTo>
                    <a:pt x="279" y="1"/>
                  </a:moveTo>
                  <a:cubicBezTo>
                    <a:pt x="1" y="1"/>
                    <a:pt x="1" y="439"/>
                    <a:pt x="279" y="439"/>
                  </a:cubicBezTo>
                  <a:cubicBezTo>
                    <a:pt x="558" y="439"/>
                    <a:pt x="558" y="1"/>
                    <a:pt x="279"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2062950" y="2909702"/>
              <a:ext cx="50875" cy="40338"/>
            </a:xfrm>
            <a:custGeom>
              <a:avLst/>
              <a:gdLst/>
              <a:ahLst/>
              <a:cxnLst/>
              <a:rect l="l" t="t" r="r" b="b"/>
              <a:pathLst>
                <a:path w="478" h="379" extrusionOk="0">
                  <a:moveTo>
                    <a:pt x="219" y="1"/>
                  </a:moveTo>
                  <a:cubicBezTo>
                    <a:pt x="0" y="1"/>
                    <a:pt x="0" y="379"/>
                    <a:pt x="219" y="379"/>
                  </a:cubicBezTo>
                  <a:cubicBezTo>
                    <a:pt x="478" y="379"/>
                    <a:pt x="478" y="1"/>
                    <a:pt x="219"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2558403" y="2782619"/>
              <a:ext cx="65669" cy="50981"/>
            </a:xfrm>
            <a:custGeom>
              <a:avLst/>
              <a:gdLst/>
              <a:ahLst/>
              <a:cxnLst/>
              <a:rect l="l" t="t" r="r" b="b"/>
              <a:pathLst>
                <a:path w="617" h="479" extrusionOk="0">
                  <a:moveTo>
                    <a:pt x="300" y="0"/>
                  </a:moveTo>
                  <a:cubicBezTo>
                    <a:pt x="0" y="0"/>
                    <a:pt x="6" y="478"/>
                    <a:pt x="318" y="478"/>
                  </a:cubicBezTo>
                  <a:cubicBezTo>
                    <a:pt x="617" y="478"/>
                    <a:pt x="617" y="1"/>
                    <a:pt x="318" y="1"/>
                  </a:cubicBezTo>
                  <a:cubicBezTo>
                    <a:pt x="312" y="1"/>
                    <a:pt x="306" y="0"/>
                    <a:pt x="300" y="0"/>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2488476" y="2666180"/>
              <a:ext cx="46724" cy="36187"/>
            </a:xfrm>
            <a:custGeom>
              <a:avLst/>
              <a:gdLst/>
              <a:ahLst/>
              <a:cxnLst/>
              <a:rect l="l" t="t" r="r" b="b"/>
              <a:pathLst>
                <a:path w="439" h="340" extrusionOk="0">
                  <a:moveTo>
                    <a:pt x="200" y="1"/>
                  </a:moveTo>
                  <a:cubicBezTo>
                    <a:pt x="1" y="1"/>
                    <a:pt x="1" y="339"/>
                    <a:pt x="200" y="339"/>
                  </a:cubicBezTo>
                  <a:cubicBezTo>
                    <a:pt x="438" y="339"/>
                    <a:pt x="438" y="1"/>
                    <a:pt x="200" y="1"/>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477939" y="2780597"/>
              <a:ext cx="53003" cy="42467"/>
            </a:xfrm>
            <a:custGeom>
              <a:avLst/>
              <a:gdLst/>
              <a:ahLst/>
              <a:cxnLst/>
              <a:rect l="l" t="t" r="r" b="b"/>
              <a:pathLst>
                <a:path w="498" h="399" extrusionOk="0">
                  <a:moveTo>
                    <a:pt x="259" y="0"/>
                  </a:moveTo>
                  <a:cubicBezTo>
                    <a:pt x="0" y="0"/>
                    <a:pt x="0" y="398"/>
                    <a:pt x="259" y="398"/>
                  </a:cubicBezTo>
                  <a:cubicBezTo>
                    <a:pt x="498" y="398"/>
                    <a:pt x="498" y="0"/>
                    <a:pt x="259" y="0"/>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408118" y="2689383"/>
              <a:ext cx="42360" cy="32036"/>
            </a:xfrm>
            <a:custGeom>
              <a:avLst/>
              <a:gdLst/>
              <a:ahLst/>
              <a:cxnLst/>
              <a:rect l="l" t="t" r="r" b="b"/>
              <a:pathLst>
                <a:path w="398" h="301" extrusionOk="0">
                  <a:moveTo>
                    <a:pt x="181" y="1"/>
                  </a:moveTo>
                  <a:cubicBezTo>
                    <a:pt x="0" y="1"/>
                    <a:pt x="6" y="300"/>
                    <a:pt x="199" y="300"/>
                  </a:cubicBezTo>
                  <a:cubicBezTo>
                    <a:pt x="398" y="300"/>
                    <a:pt x="398" y="2"/>
                    <a:pt x="199" y="2"/>
                  </a:cubicBezTo>
                  <a:cubicBezTo>
                    <a:pt x="193" y="1"/>
                    <a:pt x="187" y="1"/>
                    <a:pt x="181" y="1"/>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2393217" y="2839881"/>
              <a:ext cx="38209" cy="29695"/>
            </a:xfrm>
            <a:custGeom>
              <a:avLst/>
              <a:gdLst/>
              <a:ahLst/>
              <a:cxnLst/>
              <a:rect l="l" t="t" r="r" b="b"/>
              <a:pathLst>
                <a:path w="359" h="279" extrusionOk="0">
                  <a:moveTo>
                    <a:pt x="180" y="0"/>
                  </a:moveTo>
                  <a:cubicBezTo>
                    <a:pt x="1" y="0"/>
                    <a:pt x="1" y="279"/>
                    <a:pt x="180" y="279"/>
                  </a:cubicBezTo>
                  <a:cubicBezTo>
                    <a:pt x="359" y="279"/>
                    <a:pt x="359" y="0"/>
                    <a:pt x="180" y="0"/>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2486347" y="2890650"/>
              <a:ext cx="82698" cy="63647"/>
            </a:xfrm>
            <a:custGeom>
              <a:avLst/>
              <a:gdLst/>
              <a:ahLst/>
              <a:cxnLst/>
              <a:rect l="l" t="t" r="r" b="b"/>
              <a:pathLst>
                <a:path w="777" h="598" extrusionOk="0">
                  <a:moveTo>
                    <a:pt x="361" y="0"/>
                  </a:moveTo>
                  <a:cubicBezTo>
                    <a:pt x="1" y="0"/>
                    <a:pt x="7" y="597"/>
                    <a:pt x="379" y="597"/>
                  </a:cubicBezTo>
                  <a:cubicBezTo>
                    <a:pt x="757" y="597"/>
                    <a:pt x="777" y="1"/>
                    <a:pt x="379" y="1"/>
                  </a:cubicBezTo>
                  <a:cubicBezTo>
                    <a:pt x="373" y="0"/>
                    <a:pt x="367" y="0"/>
                    <a:pt x="361" y="0"/>
                  </a:cubicBezTo>
                  <a:close/>
                </a:path>
              </a:pathLst>
            </a:custGeom>
            <a:solidFill>
              <a:srgbClr val="4C1F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2715075" y="2854675"/>
              <a:ext cx="57261" cy="44595"/>
            </a:xfrm>
            <a:custGeom>
              <a:avLst/>
              <a:gdLst/>
              <a:ahLst/>
              <a:cxnLst/>
              <a:rect l="l" t="t" r="r" b="b"/>
              <a:pathLst>
                <a:path w="538" h="419" extrusionOk="0">
                  <a:moveTo>
                    <a:pt x="259" y="0"/>
                  </a:moveTo>
                  <a:cubicBezTo>
                    <a:pt x="0" y="20"/>
                    <a:pt x="0" y="418"/>
                    <a:pt x="259" y="418"/>
                  </a:cubicBezTo>
                  <a:cubicBezTo>
                    <a:pt x="537" y="418"/>
                    <a:pt x="537" y="0"/>
                    <a:pt x="259"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2759564" y="2933011"/>
              <a:ext cx="57261" cy="48746"/>
            </a:xfrm>
            <a:custGeom>
              <a:avLst/>
              <a:gdLst/>
              <a:ahLst/>
              <a:cxnLst/>
              <a:rect l="l" t="t" r="r" b="b"/>
              <a:pathLst>
                <a:path w="538" h="458" extrusionOk="0">
                  <a:moveTo>
                    <a:pt x="279" y="0"/>
                  </a:moveTo>
                  <a:cubicBezTo>
                    <a:pt x="0" y="20"/>
                    <a:pt x="0" y="458"/>
                    <a:pt x="279" y="458"/>
                  </a:cubicBezTo>
                  <a:cubicBezTo>
                    <a:pt x="537" y="458"/>
                    <a:pt x="537" y="0"/>
                    <a:pt x="279"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2662070" y="3001768"/>
              <a:ext cx="53110" cy="49917"/>
            </a:xfrm>
            <a:custGeom>
              <a:avLst/>
              <a:gdLst/>
              <a:ahLst/>
              <a:cxnLst/>
              <a:rect l="l" t="t" r="r" b="b"/>
              <a:pathLst>
                <a:path w="499" h="469" extrusionOk="0">
                  <a:moveTo>
                    <a:pt x="246" y="0"/>
                  </a:moveTo>
                  <a:cubicBezTo>
                    <a:pt x="166" y="0"/>
                    <a:pt x="93" y="69"/>
                    <a:pt x="61" y="150"/>
                  </a:cubicBezTo>
                  <a:cubicBezTo>
                    <a:pt x="61" y="170"/>
                    <a:pt x="61" y="170"/>
                    <a:pt x="41" y="210"/>
                  </a:cubicBezTo>
                  <a:cubicBezTo>
                    <a:pt x="1" y="329"/>
                    <a:pt x="120" y="449"/>
                    <a:pt x="220" y="468"/>
                  </a:cubicBezTo>
                  <a:cubicBezTo>
                    <a:pt x="359" y="468"/>
                    <a:pt x="439" y="369"/>
                    <a:pt x="458" y="250"/>
                  </a:cubicBezTo>
                  <a:lnTo>
                    <a:pt x="458" y="210"/>
                  </a:lnTo>
                  <a:cubicBezTo>
                    <a:pt x="498" y="110"/>
                    <a:pt x="359" y="11"/>
                    <a:pt x="299" y="11"/>
                  </a:cubicBezTo>
                  <a:cubicBezTo>
                    <a:pt x="281" y="4"/>
                    <a:pt x="263" y="0"/>
                    <a:pt x="246"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2698152" y="2738130"/>
              <a:ext cx="33952" cy="30227"/>
            </a:xfrm>
            <a:custGeom>
              <a:avLst/>
              <a:gdLst/>
              <a:ahLst/>
              <a:cxnLst/>
              <a:rect l="l" t="t" r="r" b="b"/>
              <a:pathLst>
                <a:path w="319" h="284" extrusionOk="0">
                  <a:moveTo>
                    <a:pt x="172" y="1"/>
                  </a:moveTo>
                  <a:cubicBezTo>
                    <a:pt x="148" y="1"/>
                    <a:pt x="123" y="7"/>
                    <a:pt x="100" y="21"/>
                  </a:cubicBezTo>
                  <a:cubicBezTo>
                    <a:pt x="0" y="61"/>
                    <a:pt x="0" y="220"/>
                    <a:pt x="100" y="260"/>
                  </a:cubicBezTo>
                  <a:cubicBezTo>
                    <a:pt x="127" y="276"/>
                    <a:pt x="156" y="284"/>
                    <a:pt x="183" y="284"/>
                  </a:cubicBezTo>
                  <a:cubicBezTo>
                    <a:pt x="256" y="284"/>
                    <a:pt x="318" y="233"/>
                    <a:pt x="318" y="160"/>
                  </a:cubicBezTo>
                  <a:lnTo>
                    <a:pt x="318" y="141"/>
                  </a:lnTo>
                  <a:cubicBezTo>
                    <a:pt x="318" y="65"/>
                    <a:pt x="249" y="1"/>
                    <a:pt x="172" y="1"/>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2476555" y="3107138"/>
              <a:ext cx="54387" cy="50130"/>
            </a:xfrm>
            <a:custGeom>
              <a:avLst/>
              <a:gdLst/>
              <a:ahLst/>
              <a:cxnLst/>
              <a:rect l="l" t="t" r="r" b="b"/>
              <a:pathLst>
                <a:path w="511" h="471" extrusionOk="0">
                  <a:moveTo>
                    <a:pt x="278" y="0"/>
                  </a:moveTo>
                  <a:cubicBezTo>
                    <a:pt x="207" y="0"/>
                    <a:pt x="129" y="30"/>
                    <a:pt x="73" y="85"/>
                  </a:cubicBezTo>
                  <a:lnTo>
                    <a:pt x="73" y="85"/>
                  </a:lnTo>
                  <a:cubicBezTo>
                    <a:pt x="73" y="82"/>
                    <a:pt x="73" y="78"/>
                    <a:pt x="73" y="75"/>
                  </a:cubicBezTo>
                  <a:lnTo>
                    <a:pt x="73" y="75"/>
                  </a:lnTo>
                  <a:cubicBezTo>
                    <a:pt x="64" y="88"/>
                    <a:pt x="55" y="101"/>
                    <a:pt x="47" y="114"/>
                  </a:cubicBezTo>
                  <a:lnTo>
                    <a:pt x="47" y="114"/>
                  </a:lnTo>
                  <a:cubicBezTo>
                    <a:pt x="33" y="132"/>
                    <a:pt x="22" y="153"/>
                    <a:pt x="13" y="175"/>
                  </a:cubicBezTo>
                  <a:cubicBezTo>
                    <a:pt x="15" y="174"/>
                    <a:pt x="18" y="172"/>
                    <a:pt x="20" y="171"/>
                  </a:cubicBezTo>
                  <a:lnTo>
                    <a:pt x="20" y="171"/>
                  </a:lnTo>
                  <a:cubicBezTo>
                    <a:pt x="0" y="229"/>
                    <a:pt x="3" y="291"/>
                    <a:pt x="53" y="354"/>
                  </a:cubicBezTo>
                  <a:cubicBezTo>
                    <a:pt x="93" y="421"/>
                    <a:pt x="170" y="470"/>
                    <a:pt x="253" y="470"/>
                  </a:cubicBezTo>
                  <a:cubicBezTo>
                    <a:pt x="292" y="470"/>
                    <a:pt x="333" y="459"/>
                    <a:pt x="371" y="433"/>
                  </a:cubicBezTo>
                  <a:cubicBezTo>
                    <a:pt x="511" y="354"/>
                    <a:pt x="511" y="135"/>
                    <a:pt x="391" y="35"/>
                  </a:cubicBezTo>
                  <a:cubicBezTo>
                    <a:pt x="362" y="12"/>
                    <a:pt x="321" y="0"/>
                    <a:pt x="278" y="0"/>
                  </a:cubicBezTo>
                  <a:close/>
                </a:path>
              </a:pathLst>
            </a:custGeom>
            <a:solidFill>
              <a:srgbClr val="6134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3750790" y="2736108"/>
              <a:ext cx="410404" cy="578780"/>
            </a:xfrm>
            <a:custGeom>
              <a:avLst/>
              <a:gdLst/>
              <a:ahLst/>
              <a:cxnLst/>
              <a:rect l="l" t="t" r="r" b="b"/>
              <a:pathLst>
                <a:path w="3856" h="5438" extrusionOk="0">
                  <a:moveTo>
                    <a:pt x="1365" y="0"/>
                  </a:moveTo>
                  <a:cubicBezTo>
                    <a:pt x="707" y="0"/>
                    <a:pt x="1" y="558"/>
                    <a:pt x="76" y="1254"/>
                  </a:cubicBezTo>
                  <a:cubicBezTo>
                    <a:pt x="176" y="2049"/>
                    <a:pt x="415" y="2805"/>
                    <a:pt x="514" y="3601"/>
                  </a:cubicBezTo>
                  <a:cubicBezTo>
                    <a:pt x="609" y="4364"/>
                    <a:pt x="979" y="5437"/>
                    <a:pt x="1885" y="5437"/>
                  </a:cubicBezTo>
                  <a:cubicBezTo>
                    <a:pt x="1925" y="5437"/>
                    <a:pt x="1965" y="5435"/>
                    <a:pt x="2006" y="5431"/>
                  </a:cubicBezTo>
                  <a:cubicBezTo>
                    <a:pt x="2444" y="5391"/>
                    <a:pt x="2961" y="5212"/>
                    <a:pt x="3160" y="4755"/>
                  </a:cubicBezTo>
                  <a:cubicBezTo>
                    <a:pt x="3856" y="3163"/>
                    <a:pt x="3379" y="1214"/>
                    <a:pt x="1946" y="179"/>
                  </a:cubicBezTo>
                  <a:cubicBezTo>
                    <a:pt x="1775" y="56"/>
                    <a:pt x="1572" y="0"/>
                    <a:pt x="1365"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3758879" y="2808057"/>
              <a:ext cx="370598" cy="504703"/>
            </a:xfrm>
            <a:custGeom>
              <a:avLst/>
              <a:gdLst/>
              <a:ahLst/>
              <a:cxnLst/>
              <a:rect l="l" t="t" r="r" b="b"/>
              <a:pathLst>
                <a:path w="3482" h="4742" extrusionOk="0">
                  <a:moveTo>
                    <a:pt x="140" y="1"/>
                  </a:moveTo>
                  <a:cubicBezTo>
                    <a:pt x="40" y="180"/>
                    <a:pt x="0" y="359"/>
                    <a:pt x="40" y="558"/>
                  </a:cubicBezTo>
                  <a:cubicBezTo>
                    <a:pt x="140" y="1353"/>
                    <a:pt x="358" y="2090"/>
                    <a:pt x="458" y="2885"/>
                  </a:cubicBezTo>
                  <a:cubicBezTo>
                    <a:pt x="553" y="3649"/>
                    <a:pt x="923" y="4741"/>
                    <a:pt x="1831" y="4741"/>
                  </a:cubicBezTo>
                  <a:cubicBezTo>
                    <a:pt x="1870" y="4741"/>
                    <a:pt x="1909" y="4739"/>
                    <a:pt x="1950" y="4735"/>
                  </a:cubicBezTo>
                  <a:cubicBezTo>
                    <a:pt x="2387" y="4676"/>
                    <a:pt x="2925" y="4516"/>
                    <a:pt x="3104" y="4059"/>
                  </a:cubicBezTo>
                  <a:cubicBezTo>
                    <a:pt x="3442" y="3283"/>
                    <a:pt x="3482" y="2448"/>
                    <a:pt x="3322" y="1652"/>
                  </a:cubicBezTo>
                  <a:lnTo>
                    <a:pt x="3322" y="1652"/>
                  </a:lnTo>
                  <a:cubicBezTo>
                    <a:pt x="3322" y="1672"/>
                    <a:pt x="3283" y="1731"/>
                    <a:pt x="3283" y="1751"/>
                  </a:cubicBezTo>
                  <a:cubicBezTo>
                    <a:pt x="3124" y="2169"/>
                    <a:pt x="2746" y="2527"/>
                    <a:pt x="2328" y="2666"/>
                  </a:cubicBezTo>
                  <a:cubicBezTo>
                    <a:pt x="2223" y="2711"/>
                    <a:pt x="2130" y="2734"/>
                    <a:pt x="2048" y="2734"/>
                  </a:cubicBezTo>
                  <a:cubicBezTo>
                    <a:pt x="2021" y="2734"/>
                    <a:pt x="1995" y="2731"/>
                    <a:pt x="1970" y="2726"/>
                  </a:cubicBezTo>
                  <a:cubicBezTo>
                    <a:pt x="1632" y="2666"/>
                    <a:pt x="1433" y="2348"/>
                    <a:pt x="1254" y="2050"/>
                  </a:cubicBezTo>
                  <a:cubicBezTo>
                    <a:pt x="876" y="1373"/>
                    <a:pt x="498" y="697"/>
                    <a:pt x="140"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3218936" y="2887564"/>
              <a:ext cx="618373" cy="349524"/>
            </a:xfrm>
            <a:custGeom>
              <a:avLst/>
              <a:gdLst/>
              <a:ahLst/>
              <a:cxnLst/>
              <a:rect l="l" t="t" r="r" b="b"/>
              <a:pathLst>
                <a:path w="5810" h="3284" extrusionOk="0">
                  <a:moveTo>
                    <a:pt x="2831" y="0"/>
                  </a:moveTo>
                  <a:cubicBezTo>
                    <a:pt x="2085" y="0"/>
                    <a:pt x="1337" y="221"/>
                    <a:pt x="697" y="686"/>
                  </a:cubicBezTo>
                  <a:cubicBezTo>
                    <a:pt x="1" y="1203"/>
                    <a:pt x="239" y="2616"/>
                    <a:pt x="1135" y="2815"/>
                  </a:cubicBezTo>
                  <a:cubicBezTo>
                    <a:pt x="1891" y="2994"/>
                    <a:pt x="2686" y="3014"/>
                    <a:pt x="3462" y="3193"/>
                  </a:cubicBezTo>
                  <a:cubicBezTo>
                    <a:pt x="3693" y="3246"/>
                    <a:pt x="3963" y="3283"/>
                    <a:pt x="4234" y="3283"/>
                  </a:cubicBezTo>
                  <a:cubicBezTo>
                    <a:pt x="4873" y="3283"/>
                    <a:pt x="5517" y="3075"/>
                    <a:pt x="5670" y="2377"/>
                  </a:cubicBezTo>
                  <a:cubicBezTo>
                    <a:pt x="5770" y="1939"/>
                    <a:pt x="5809" y="1382"/>
                    <a:pt x="5431" y="1024"/>
                  </a:cubicBezTo>
                  <a:cubicBezTo>
                    <a:pt x="4719" y="357"/>
                    <a:pt x="3777" y="0"/>
                    <a:pt x="2831"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3286735" y="2890650"/>
              <a:ext cx="550575" cy="346438"/>
            </a:xfrm>
            <a:custGeom>
              <a:avLst/>
              <a:gdLst/>
              <a:ahLst/>
              <a:cxnLst/>
              <a:rect l="l" t="t" r="r" b="b"/>
              <a:pathLst>
                <a:path w="5173" h="3255" extrusionOk="0">
                  <a:moveTo>
                    <a:pt x="2606" y="1"/>
                  </a:moveTo>
                  <a:lnTo>
                    <a:pt x="2686" y="80"/>
                  </a:lnTo>
                  <a:cubicBezTo>
                    <a:pt x="3024" y="379"/>
                    <a:pt x="3223" y="856"/>
                    <a:pt x="3223" y="1314"/>
                  </a:cubicBezTo>
                  <a:cubicBezTo>
                    <a:pt x="3223" y="1453"/>
                    <a:pt x="3203" y="1572"/>
                    <a:pt x="3143" y="1672"/>
                  </a:cubicBezTo>
                  <a:cubicBezTo>
                    <a:pt x="3004" y="1970"/>
                    <a:pt x="2606" y="2069"/>
                    <a:pt x="2268" y="2109"/>
                  </a:cubicBezTo>
                  <a:cubicBezTo>
                    <a:pt x="1512" y="2248"/>
                    <a:pt x="756" y="2368"/>
                    <a:pt x="0" y="2487"/>
                  </a:cubicBezTo>
                  <a:cubicBezTo>
                    <a:pt x="120" y="2646"/>
                    <a:pt x="279" y="2746"/>
                    <a:pt x="498" y="2786"/>
                  </a:cubicBezTo>
                  <a:cubicBezTo>
                    <a:pt x="1254" y="2965"/>
                    <a:pt x="2049" y="2985"/>
                    <a:pt x="2825" y="3164"/>
                  </a:cubicBezTo>
                  <a:cubicBezTo>
                    <a:pt x="3056" y="3217"/>
                    <a:pt x="3326" y="3254"/>
                    <a:pt x="3597" y="3254"/>
                  </a:cubicBezTo>
                  <a:cubicBezTo>
                    <a:pt x="4236" y="3254"/>
                    <a:pt x="4880" y="3046"/>
                    <a:pt x="5033" y="2348"/>
                  </a:cubicBezTo>
                  <a:cubicBezTo>
                    <a:pt x="5133" y="1910"/>
                    <a:pt x="5172" y="1353"/>
                    <a:pt x="4794" y="995"/>
                  </a:cubicBezTo>
                  <a:cubicBezTo>
                    <a:pt x="4198" y="418"/>
                    <a:pt x="3402" y="100"/>
                    <a:pt x="2606"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1661692" y="2796882"/>
              <a:ext cx="685000" cy="551959"/>
            </a:xfrm>
            <a:custGeom>
              <a:avLst/>
              <a:gdLst/>
              <a:ahLst/>
              <a:cxnLst/>
              <a:rect l="l" t="t" r="r" b="b"/>
              <a:pathLst>
                <a:path w="6436" h="5186" extrusionOk="0">
                  <a:moveTo>
                    <a:pt x="1886" y="1"/>
                  </a:moveTo>
                  <a:cubicBezTo>
                    <a:pt x="929" y="1"/>
                    <a:pt x="0" y="1175"/>
                    <a:pt x="747" y="2055"/>
                  </a:cubicBezTo>
                  <a:cubicBezTo>
                    <a:pt x="1204" y="2632"/>
                    <a:pt x="1881" y="2950"/>
                    <a:pt x="2398" y="3468"/>
                  </a:cubicBezTo>
                  <a:cubicBezTo>
                    <a:pt x="2935" y="4025"/>
                    <a:pt x="3134" y="4641"/>
                    <a:pt x="3830" y="5039"/>
                  </a:cubicBezTo>
                  <a:cubicBezTo>
                    <a:pt x="3995" y="5140"/>
                    <a:pt x="4183" y="5186"/>
                    <a:pt x="4374" y="5186"/>
                  </a:cubicBezTo>
                  <a:cubicBezTo>
                    <a:pt x="4898" y="5186"/>
                    <a:pt x="5451" y="4844"/>
                    <a:pt x="5640" y="4363"/>
                  </a:cubicBezTo>
                  <a:cubicBezTo>
                    <a:pt x="6436" y="2354"/>
                    <a:pt x="3870" y="205"/>
                    <a:pt x="2000" y="6"/>
                  </a:cubicBezTo>
                  <a:cubicBezTo>
                    <a:pt x="1962" y="3"/>
                    <a:pt x="1924" y="1"/>
                    <a:pt x="1886"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1745349" y="2966857"/>
              <a:ext cx="552704" cy="380815"/>
            </a:xfrm>
            <a:custGeom>
              <a:avLst/>
              <a:gdLst/>
              <a:ahLst/>
              <a:cxnLst/>
              <a:rect l="l" t="t" r="r" b="b"/>
              <a:pathLst>
                <a:path w="5193" h="3578" extrusionOk="0">
                  <a:moveTo>
                    <a:pt x="4078" y="1"/>
                  </a:moveTo>
                  <a:lnTo>
                    <a:pt x="4078" y="1"/>
                  </a:lnTo>
                  <a:cubicBezTo>
                    <a:pt x="4158" y="399"/>
                    <a:pt x="4098" y="836"/>
                    <a:pt x="3899" y="1174"/>
                  </a:cubicBezTo>
                  <a:cubicBezTo>
                    <a:pt x="3740" y="1473"/>
                    <a:pt x="3462" y="1751"/>
                    <a:pt x="3104" y="1791"/>
                  </a:cubicBezTo>
                  <a:cubicBezTo>
                    <a:pt x="3049" y="1801"/>
                    <a:pt x="2994" y="1805"/>
                    <a:pt x="2941" y="1805"/>
                  </a:cubicBezTo>
                  <a:cubicBezTo>
                    <a:pt x="2452" y="1805"/>
                    <a:pt x="2022" y="1423"/>
                    <a:pt x="1592" y="1155"/>
                  </a:cubicBezTo>
                  <a:cubicBezTo>
                    <a:pt x="1114" y="816"/>
                    <a:pt x="577" y="598"/>
                    <a:pt x="0" y="498"/>
                  </a:cubicBezTo>
                  <a:lnTo>
                    <a:pt x="0" y="498"/>
                  </a:lnTo>
                  <a:cubicBezTo>
                    <a:pt x="478" y="1055"/>
                    <a:pt x="1095" y="1353"/>
                    <a:pt x="1592" y="1871"/>
                  </a:cubicBezTo>
                  <a:cubicBezTo>
                    <a:pt x="2109" y="2408"/>
                    <a:pt x="2308" y="3044"/>
                    <a:pt x="3004" y="3442"/>
                  </a:cubicBezTo>
                  <a:cubicBezTo>
                    <a:pt x="3170" y="3535"/>
                    <a:pt x="3355" y="3577"/>
                    <a:pt x="3544" y="3577"/>
                  </a:cubicBezTo>
                  <a:cubicBezTo>
                    <a:pt x="4081" y="3577"/>
                    <a:pt x="4643" y="3237"/>
                    <a:pt x="4834" y="2766"/>
                  </a:cubicBezTo>
                  <a:cubicBezTo>
                    <a:pt x="5192" y="1791"/>
                    <a:pt x="4795" y="796"/>
                    <a:pt x="4078"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2618326" y="2900123"/>
              <a:ext cx="628271" cy="475966"/>
            </a:xfrm>
            <a:custGeom>
              <a:avLst/>
              <a:gdLst/>
              <a:ahLst/>
              <a:cxnLst/>
              <a:rect l="l" t="t" r="r" b="b"/>
              <a:pathLst>
                <a:path w="5903" h="4472" extrusionOk="0">
                  <a:moveTo>
                    <a:pt x="3902" y="1"/>
                  </a:moveTo>
                  <a:cubicBezTo>
                    <a:pt x="2241" y="1"/>
                    <a:pt x="1" y="1373"/>
                    <a:pt x="312" y="3353"/>
                  </a:cubicBezTo>
                  <a:cubicBezTo>
                    <a:pt x="398" y="3920"/>
                    <a:pt x="973" y="4471"/>
                    <a:pt x="1538" y="4471"/>
                  </a:cubicBezTo>
                  <a:cubicBezTo>
                    <a:pt x="1628" y="4471"/>
                    <a:pt x="1717" y="4457"/>
                    <a:pt x="1804" y="4427"/>
                  </a:cubicBezTo>
                  <a:cubicBezTo>
                    <a:pt x="2501" y="4208"/>
                    <a:pt x="2759" y="3671"/>
                    <a:pt x="3336" y="3273"/>
                  </a:cubicBezTo>
                  <a:cubicBezTo>
                    <a:pt x="3893" y="2876"/>
                    <a:pt x="4530" y="2756"/>
                    <a:pt x="5047" y="2299"/>
                  </a:cubicBezTo>
                  <a:cubicBezTo>
                    <a:pt x="5902" y="1602"/>
                    <a:pt x="5226" y="190"/>
                    <a:pt x="4311" y="31"/>
                  </a:cubicBezTo>
                  <a:cubicBezTo>
                    <a:pt x="4180" y="11"/>
                    <a:pt x="4043" y="1"/>
                    <a:pt x="3902"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2632482" y="2994424"/>
              <a:ext cx="516730" cy="385179"/>
            </a:xfrm>
            <a:custGeom>
              <a:avLst/>
              <a:gdLst/>
              <a:ahLst/>
              <a:cxnLst/>
              <a:rect l="l" t="t" r="r" b="b"/>
              <a:pathLst>
                <a:path w="4855" h="3619" extrusionOk="0">
                  <a:moveTo>
                    <a:pt x="1313" y="0"/>
                  </a:moveTo>
                  <a:lnTo>
                    <a:pt x="1313" y="0"/>
                  </a:lnTo>
                  <a:cubicBezTo>
                    <a:pt x="518" y="597"/>
                    <a:pt x="0" y="1472"/>
                    <a:pt x="140" y="2487"/>
                  </a:cubicBezTo>
                  <a:cubicBezTo>
                    <a:pt x="226" y="3076"/>
                    <a:pt x="825" y="3619"/>
                    <a:pt x="1385" y="3619"/>
                  </a:cubicBezTo>
                  <a:cubicBezTo>
                    <a:pt x="1469" y="3619"/>
                    <a:pt x="1552" y="3607"/>
                    <a:pt x="1632" y="3581"/>
                  </a:cubicBezTo>
                  <a:cubicBezTo>
                    <a:pt x="2328" y="3362"/>
                    <a:pt x="2606" y="2805"/>
                    <a:pt x="3183" y="2407"/>
                  </a:cubicBezTo>
                  <a:cubicBezTo>
                    <a:pt x="3700" y="2029"/>
                    <a:pt x="4317" y="1890"/>
                    <a:pt x="4854" y="1492"/>
                  </a:cubicBezTo>
                  <a:cubicBezTo>
                    <a:pt x="4737" y="1479"/>
                    <a:pt x="4621" y="1473"/>
                    <a:pt x="4507" y="1473"/>
                  </a:cubicBezTo>
                  <a:cubicBezTo>
                    <a:pt x="4094" y="1473"/>
                    <a:pt x="3696" y="1555"/>
                    <a:pt x="3323" y="1711"/>
                  </a:cubicBezTo>
                  <a:cubicBezTo>
                    <a:pt x="2979" y="1845"/>
                    <a:pt x="2591" y="2047"/>
                    <a:pt x="2226" y="2047"/>
                  </a:cubicBezTo>
                  <a:cubicBezTo>
                    <a:pt x="2104" y="2047"/>
                    <a:pt x="1985" y="2024"/>
                    <a:pt x="1870" y="1970"/>
                  </a:cubicBezTo>
                  <a:cubicBezTo>
                    <a:pt x="1592" y="1811"/>
                    <a:pt x="1393" y="1492"/>
                    <a:pt x="1293" y="1174"/>
                  </a:cubicBezTo>
                  <a:cubicBezTo>
                    <a:pt x="1194" y="776"/>
                    <a:pt x="1214" y="339"/>
                    <a:pt x="1313"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2183434" y="2956107"/>
              <a:ext cx="686277" cy="551533"/>
            </a:xfrm>
            <a:custGeom>
              <a:avLst/>
              <a:gdLst/>
              <a:ahLst/>
              <a:cxnLst/>
              <a:rect l="l" t="t" r="r" b="b"/>
              <a:pathLst>
                <a:path w="6448" h="5182" extrusionOk="0">
                  <a:moveTo>
                    <a:pt x="1960" y="0"/>
                  </a:moveTo>
                  <a:cubicBezTo>
                    <a:pt x="987" y="0"/>
                    <a:pt x="1" y="1177"/>
                    <a:pt x="758" y="2051"/>
                  </a:cubicBezTo>
                  <a:cubicBezTo>
                    <a:pt x="1236" y="2628"/>
                    <a:pt x="1912" y="2946"/>
                    <a:pt x="2429" y="3464"/>
                  </a:cubicBezTo>
                  <a:cubicBezTo>
                    <a:pt x="2946" y="4021"/>
                    <a:pt x="3145" y="4637"/>
                    <a:pt x="3841" y="5035"/>
                  </a:cubicBezTo>
                  <a:cubicBezTo>
                    <a:pt x="4006" y="5136"/>
                    <a:pt x="4196" y="5182"/>
                    <a:pt x="4389" y="5182"/>
                  </a:cubicBezTo>
                  <a:cubicBezTo>
                    <a:pt x="4918" y="5182"/>
                    <a:pt x="5477" y="4840"/>
                    <a:pt x="5652" y="4359"/>
                  </a:cubicBezTo>
                  <a:cubicBezTo>
                    <a:pt x="6447" y="2350"/>
                    <a:pt x="3901" y="201"/>
                    <a:pt x="2031" y="2"/>
                  </a:cubicBezTo>
                  <a:cubicBezTo>
                    <a:pt x="2008" y="1"/>
                    <a:pt x="1984" y="0"/>
                    <a:pt x="1960"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2270391" y="3129915"/>
              <a:ext cx="552704" cy="379858"/>
            </a:xfrm>
            <a:custGeom>
              <a:avLst/>
              <a:gdLst/>
              <a:ahLst/>
              <a:cxnLst/>
              <a:rect l="l" t="t" r="r" b="b"/>
              <a:pathLst>
                <a:path w="5193" h="3569" extrusionOk="0">
                  <a:moveTo>
                    <a:pt x="4079" y="0"/>
                  </a:moveTo>
                  <a:lnTo>
                    <a:pt x="4079" y="0"/>
                  </a:lnTo>
                  <a:cubicBezTo>
                    <a:pt x="4138" y="398"/>
                    <a:pt x="4099" y="796"/>
                    <a:pt x="3900" y="1154"/>
                  </a:cubicBezTo>
                  <a:cubicBezTo>
                    <a:pt x="3721" y="1453"/>
                    <a:pt x="3442" y="1731"/>
                    <a:pt x="3104" y="1791"/>
                  </a:cubicBezTo>
                  <a:cubicBezTo>
                    <a:pt x="3049" y="1800"/>
                    <a:pt x="2995" y="1805"/>
                    <a:pt x="2942" y="1805"/>
                  </a:cubicBezTo>
                  <a:cubicBezTo>
                    <a:pt x="2437" y="1805"/>
                    <a:pt x="2006" y="1404"/>
                    <a:pt x="1592" y="1134"/>
                  </a:cubicBezTo>
                  <a:cubicBezTo>
                    <a:pt x="1115" y="816"/>
                    <a:pt x="558" y="597"/>
                    <a:pt x="1" y="498"/>
                  </a:cubicBezTo>
                  <a:lnTo>
                    <a:pt x="1" y="498"/>
                  </a:lnTo>
                  <a:cubicBezTo>
                    <a:pt x="458" y="1035"/>
                    <a:pt x="1095" y="1333"/>
                    <a:pt x="1592" y="1850"/>
                  </a:cubicBezTo>
                  <a:cubicBezTo>
                    <a:pt x="2109" y="2407"/>
                    <a:pt x="2308" y="3024"/>
                    <a:pt x="3005" y="3422"/>
                  </a:cubicBezTo>
                  <a:cubicBezTo>
                    <a:pt x="3170" y="3523"/>
                    <a:pt x="3359" y="3569"/>
                    <a:pt x="3552" y="3569"/>
                  </a:cubicBezTo>
                  <a:cubicBezTo>
                    <a:pt x="4081" y="3569"/>
                    <a:pt x="4640" y="3227"/>
                    <a:pt x="4815" y="2746"/>
                  </a:cubicBezTo>
                  <a:cubicBezTo>
                    <a:pt x="5193" y="1791"/>
                    <a:pt x="4795" y="796"/>
                    <a:pt x="4079"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3477253" y="3077336"/>
              <a:ext cx="683935" cy="345480"/>
            </a:xfrm>
            <a:custGeom>
              <a:avLst/>
              <a:gdLst/>
              <a:ahLst/>
              <a:cxnLst/>
              <a:rect l="l" t="t" r="r" b="b"/>
              <a:pathLst>
                <a:path w="6426" h="3246" extrusionOk="0">
                  <a:moveTo>
                    <a:pt x="3735" y="1"/>
                  </a:moveTo>
                  <a:cubicBezTo>
                    <a:pt x="2127" y="1"/>
                    <a:pt x="367" y="819"/>
                    <a:pt x="60" y="2325"/>
                  </a:cubicBezTo>
                  <a:cubicBezTo>
                    <a:pt x="1" y="2703"/>
                    <a:pt x="219" y="3021"/>
                    <a:pt x="558" y="3120"/>
                  </a:cubicBezTo>
                  <a:cubicBezTo>
                    <a:pt x="820" y="3212"/>
                    <a:pt x="1087" y="3246"/>
                    <a:pt x="1354" y="3246"/>
                  </a:cubicBezTo>
                  <a:cubicBezTo>
                    <a:pt x="1898" y="3246"/>
                    <a:pt x="2445" y="3107"/>
                    <a:pt x="2965" y="3041"/>
                  </a:cubicBezTo>
                  <a:cubicBezTo>
                    <a:pt x="3900" y="2921"/>
                    <a:pt x="4815" y="2981"/>
                    <a:pt x="5630" y="2484"/>
                  </a:cubicBezTo>
                  <a:cubicBezTo>
                    <a:pt x="6247" y="2126"/>
                    <a:pt x="6426" y="1071"/>
                    <a:pt x="5809" y="614"/>
                  </a:cubicBezTo>
                  <a:cubicBezTo>
                    <a:pt x="5284" y="200"/>
                    <a:pt x="4528" y="1"/>
                    <a:pt x="3735"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3477253" y="3129915"/>
              <a:ext cx="683935" cy="295563"/>
            </a:xfrm>
            <a:custGeom>
              <a:avLst/>
              <a:gdLst/>
              <a:ahLst/>
              <a:cxnLst/>
              <a:rect l="l" t="t" r="r" b="b"/>
              <a:pathLst>
                <a:path w="6426" h="2777" extrusionOk="0">
                  <a:moveTo>
                    <a:pt x="5610" y="0"/>
                  </a:moveTo>
                  <a:cubicBezTo>
                    <a:pt x="5571" y="120"/>
                    <a:pt x="5471" y="239"/>
                    <a:pt x="5392" y="359"/>
                  </a:cubicBezTo>
                  <a:cubicBezTo>
                    <a:pt x="5093" y="737"/>
                    <a:pt x="4675" y="1035"/>
                    <a:pt x="4218" y="1214"/>
                  </a:cubicBezTo>
                  <a:cubicBezTo>
                    <a:pt x="3800" y="1353"/>
                    <a:pt x="3323" y="1413"/>
                    <a:pt x="2845" y="1453"/>
                  </a:cubicBezTo>
                  <a:cubicBezTo>
                    <a:pt x="2725" y="1471"/>
                    <a:pt x="2601" y="1485"/>
                    <a:pt x="2475" y="1485"/>
                  </a:cubicBezTo>
                  <a:cubicBezTo>
                    <a:pt x="2329" y="1485"/>
                    <a:pt x="2179" y="1466"/>
                    <a:pt x="2030" y="1413"/>
                  </a:cubicBezTo>
                  <a:cubicBezTo>
                    <a:pt x="1652" y="1293"/>
                    <a:pt x="1393" y="896"/>
                    <a:pt x="1393" y="498"/>
                  </a:cubicBezTo>
                  <a:cubicBezTo>
                    <a:pt x="1393" y="359"/>
                    <a:pt x="1413" y="239"/>
                    <a:pt x="1453" y="120"/>
                  </a:cubicBezTo>
                  <a:lnTo>
                    <a:pt x="1453" y="120"/>
                  </a:lnTo>
                  <a:cubicBezTo>
                    <a:pt x="757" y="518"/>
                    <a:pt x="219" y="1095"/>
                    <a:pt x="60" y="1850"/>
                  </a:cubicBezTo>
                  <a:cubicBezTo>
                    <a:pt x="1" y="2228"/>
                    <a:pt x="219" y="2527"/>
                    <a:pt x="558" y="2646"/>
                  </a:cubicBezTo>
                  <a:cubicBezTo>
                    <a:pt x="832" y="2742"/>
                    <a:pt x="1111" y="2777"/>
                    <a:pt x="1391" y="2777"/>
                  </a:cubicBezTo>
                  <a:cubicBezTo>
                    <a:pt x="1924" y="2777"/>
                    <a:pt x="2463" y="2652"/>
                    <a:pt x="2985" y="2587"/>
                  </a:cubicBezTo>
                  <a:cubicBezTo>
                    <a:pt x="3900" y="2447"/>
                    <a:pt x="4815" y="2507"/>
                    <a:pt x="5630" y="2010"/>
                  </a:cubicBezTo>
                  <a:cubicBezTo>
                    <a:pt x="6267" y="1652"/>
                    <a:pt x="6426" y="617"/>
                    <a:pt x="5809" y="140"/>
                  </a:cubicBezTo>
                  <a:cubicBezTo>
                    <a:pt x="5770" y="100"/>
                    <a:pt x="5690" y="40"/>
                    <a:pt x="5610"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3990055" y="2852547"/>
              <a:ext cx="410404" cy="578780"/>
            </a:xfrm>
            <a:custGeom>
              <a:avLst/>
              <a:gdLst/>
              <a:ahLst/>
              <a:cxnLst/>
              <a:rect l="l" t="t" r="r" b="b"/>
              <a:pathLst>
                <a:path w="3856" h="5438" extrusionOk="0">
                  <a:moveTo>
                    <a:pt x="1348" y="0"/>
                  </a:moveTo>
                  <a:cubicBezTo>
                    <a:pt x="696" y="0"/>
                    <a:pt x="1" y="558"/>
                    <a:pt x="76" y="1254"/>
                  </a:cubicBezTo>
                  <a:cubicBezTo>
                    <a:pt x="176" y="2049"/>
                    <a:pt x="395" y="2805"/>
                    <a:pt x="494" y="3601"/>
                  </a:cubicBezTo>
                  <a:cubicBezTo>
                    <a:pt x="589" y="4345"/>
                    <a:pt x="959" y="5437"/>
                    <a:pt x="1867" y="5437"/>
                  </a:cubicBezTo>
                  <a:cubicBezTo>
                    <a:pt x="1906" y="5437"/>
                    <a:pt x="1945" y="5435"/>
                    <a:pt x="1986" y="5431"/>
                  </a:cubicBezTo>
                  <a:cubicBezTo>
                    <a:pt x="2443" y="5372"/>
                    <a:pt x="2961" y="5212"/>
                    <a:pt x="3160" y="4755"/>
                  </a:cubicBezTo>
                  <a:cubicBezTo>
                    <a:pt x="3856" y="3163"/>
                    <a:pt x="3378" y="1194"/>
                    <a:pt x="1926" y="180"/>
                  </a:cubicBezTo>
                  <a:cubicBezTo>
                    <a:pt x="1755" y="56"/>
                    <a:pt x="1553" y="0"/>
                    <a:pt x="1348"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3998144" y="2924496"/>
              <a:ext cx="372727" cy="504703"/>
            </a:xfrm>
            <a:custGeom>
              <a:avLst/>
              <a:gdLst/>
              <a:ahLst/>
              <a:cxnLst/>
              <a:rect l="l" t="t" r="r" b="b"/>
              <a:pathLst>
                <a:path w="3502" h="4742" extrusionOk="0">
                  <a:moveTo>
                    <a:pt x="120" y="1"/>
                  </a:moveTo>
                  <a:cubicBezTo>
                    <a:pt x="20" y="180"/>
                    <a:pt x="0" y="359"/>
                    <a:pt x="20" y="558"/>
                  </a:cubicBezTo>
                  <a:cubicBezTo>
                    <a:pt x="120" y="1354"/>
                    <a:pt x="338" y="2090"/>
                    <a:pt x="438" y="2885"/>
                  </a:cubicBezTo>
                  <a:cubicBezTo>
                    <a:pt x="533" y="3649"/>
                    <a:pt x="903" y="4741"/>
                    <a:pt x="1811" y="4741"/>
                  </a:cubicBezTo>
                  <a:cubicBezTo>
                    <a:pt x="1850" y="4741"/>
                    <a:pt x="1889" y="4739"/>
                    <a:pt x="1930" y="4735"/>
                  </a:cubicBezTo>
                  <a:cubicBezTo>
                    <a:pt x="2387" y="4676"/>
                    <a:pt x="2905" y="4497"/>
                    <a:pt x="3104" y="4059"/>
                  </a:cubicBezTo>
                  <a:cubicBezTo>
                    <a:pt x="3422" y="3283"/>
                    <a:pt x="3501" y="2448"/>
                    <a:pt x="3302" y="1652"/>
                  </a:cubicBezTo>
                  <a:lnTo>
                    <a:pt x="3302" y="1652"/>
                  </a:lnTo>
                  <a:cubicBezTo>
                    <a:pt x="3302" y="1672"/>
                    <a:pt x="3283" y="1732"/>
                    <a:pt x="3283" y="1751"/>
                  </a:cubicBezTo>
                  <a:cubicBezTo>
                    <a:pt x="3104" y="2169"/>
                    <a:pt x="2726" y="2527"/>
                    <a:pt x="2308" y="2667"/>
                  </a:cubicBezTo>
                  <a:cubicBezTo>
                    <a:pt x="2223" y="2695"/>
                    <a:pt x="2139" y="2723"/>
                    <a:pt x="2062" y="2723"/>
                  </a:cubicBezTo>
                  <a:cubicBezTo>
                    <a:pt x="2030" y="2723"/>
                    <a:pt x="1999" y="2718"/>
                    <a:pt x="1970" y="2706"/>
                  </a:cubicBezTo>
                  <a:cubicBezTo>
                    <a:pt x="1612" y="2667"/>
                    <a:pt x="1413" y="2348"/>
                    <a:pt x="1234" y="2050"/>
                  </a:cubicBezTo>
                  <a:cubicBezTo>
                    <a:pt x="876" y="1373"/>
                    <a:pt x="498" y="697"/>
                    <a:pt x="120" y="1"/>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1323975" y="1743075"/>
              <a:ext cx="3544415" cy="1842134"/>
            </a:xfrm>
            <a:custGeom>
              <a:avLst/>
              <a:gdLst/>
              <a:ahLst/>
              <a:cxnLst/>
              <a:rect l="l" t="t" r="r" b="b"/>
              <a:pathLst>
                <a:path w="33302" h="17308" extrusionOk="0">
                  <a:moveTo>
                    <a:pt x="16651" y="2030"/>
                  </a:moveTo>
                  <a:cubicBezTo>
                    <a:pt x="25404" y="2030"/>
                    <a:pt x="31232" y="5471"/>
                    <a:pt x="31232" y="8654"/>
                  </a:cubicBezTo>
                  <a:cubicBezTo>
                    <a:pt x="31232" y="11857"/>
                    <a:pt x="25364" y="15258"/>
                    <a:pt x="16651" y="15258"/>
                  </a:cubicBezTo>
                  <a:cubicBezTo>
                    <a:pt x="7918" y="15258"/>
                    <a:pt x="2050" y="11837"/>
                    <a:pt x="2050" y="8654"/>
                  </a:cubicBezTo>
                  <a:cubicBezTo>
                    <a:pt x="2050" y="5431"/>
                    <a:pt x="7918" y="2030"/>
                    <a:pt x="16651" y="2030"/>
                  </a:cubicBezTo>
                  <a:close/>
                  <a:moveTo>
                    <a:pt x="16651" y="1"/>
                  </a:moveTo>
                  <a:cubicBezTo>
                    <a:pt x="7321" y="1"/>
                    <a:pt x="1" y="3800"/>
                    <a:pt x="1" y="8654"/>
                  </a:cubicBezTo>
                  <a:cubicBezTo>
                    <a:pt x="1" y="13488"/>
                    <a:pt x="7321" y="17307"/>
                    <a:pt x="16651" y="17307"/>
                  </a:cubicBezTo>
                  <a:cubicBezTo>
                    <a:pt x="26001" y="17307"/>
                    <a:pt x="33301" y="13488"/>
                    <a:pt x="33281" y="8654"/>
                  </a:cubicBezTo>
                  <a:cubicBezTo>
                    <a:pt x="33281" y="3800"/>
                    <a:pt x="25961" y="1"/>
                    <a:pt x="16651" y="1"/>
                  </a:cubicBezTo>
                  <a:close/>
                </a:path>
              </a:pathLst>
            </a:custGeom>
            <a:solidFill>
              <a:srgbClr val="A5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1391135" y="1842272"/>
              <a:ext cx="1190660" cy="872747"/>
            </a:xfrm>
            <a:custGeom>
              <a:avLst/>
              <a:gdLst/>
              <a:ahLst/>
              <a:cxnLst/>
              <a:rect l="l" t="t" r="r" b="b"/>
              <a:pathLst>
                <a:path w="11187" h="8200" extrusionOk="0">
                  <a:moveTo>
                    <a:pt x="10757" y="0"/>
                  </a:moveTo>
                  <a:cubicBezTo>
                    <a:pt x="6565" y="0"/>
                    <a:pt x="1" y="3159"/>
                    <a:pt x="762" y="8140"/>
                  </a:cubicBezTo>
                  <a:cubicBezTo>
                    <a:pt x="762" y="8180"/>
                    <a:pt x="792" y="8199"/>
                    <a:pt x="827" y="8199"/>
                  </a:cubicBezTo>
                  <a:cubicBezTo>
                    <a:pt x="862" y="8199"/>
                    <a:pt x="902" y="8180"/>
                    <a:pt x="921" y="8140"/>
                  </a:cubicBezTo>
                  <a:cubicBezTo>
                    <a:pt x="1299" y="5872"/>
                    <a:pt x="2592" y="3903"/>
                    <a:pt x="4542" y="2709"/>
                  </a:cubicBezTo>
                  <a:cubicBezTo>
                    <a:pt x="6591" y="1476"/>
                    <a:pt x="8958" y="1297"/>
                    <a:pt x="11067" y="282"/>
                  </a:cubicBezTo>
                  <a:cubicBezTo>
                    <a:pt x="11186" y="203"/>
                    <a:pt x="11106" y="4"/>
                    <a:pt x="10987" y="4"/>
                  </a:cubicBezTo>
                  <a:cubicBezTo>
                    <a:pt x="10911" y="2"/>
                    <a:pt x="10835" y="0"/>
                    <a:pt x="10757"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4189832" y="2064933"/>
              <a:ext cx="655305" cy="1156815"/>
            </a:xfrm>
            <a:custGeom>
              <a:avLst/>
              <a:gdLst/>
              <a:ahLst/>
              <a:cxnLst/>
              <a:rect l="l" t="t" r="r" b="b"/>
              <a:pathLst>
                <a:path w="6157" h="10869" extrusionOk="0">
                  <a:moveTo>
                    <a:pt x="905" y="0"/>
                  </a:moveTo>
                  <a:cubicBezTo>
                    <a:pt x="825" y="20"/>
                    <a:pt x="825" y="80"/>
                    <a:pt x="865" y="100"/>
                  </a:cubicBezTo>
                  <a:cubicBezTo>
                    <a:pt x="1820" y="776"/>
                    <a:pt x="2874" y="1194"/>
                    <a:pt x="3749" y="2049"/>
                  </a:cubicBezTo>
                  <a:cubicBezTo>
                    <a:pt x="4744" y="3004"/>
                    <a:pt x="5579" y="4357"/>
                    <a:pt x="5381" y="5789"/>
                  </a:cubicBezTo>
                  <a:cubicBezTo>
                    <a:pt x="4983" y="8435"/>
                    <a:pt x="2158" y="9549"/>
                    <a:pt x="89" y="10703"/>
                  </a:cubicBezTo>
                  <a:cubicBezTo>
                    <a:pt x="0" y="10738"/>
                    <a:pt x="54" y="10868"/>
                    <a:pt x="137" y="10868"/>
                  </a:cubicBezTo>
                  <a:cubicBezTo>
                    <a:pt x="147" y="10868"/>
                    <a:pt x="158" y="10866"/>
                    <a:pt x="169" y="10862"/>
                  </a:cubicBezTo>
                  <a:cubicBezTo>
                    <a:pt x="2775" y="10225"/>
                    <a:pt x="5997" y="8634"/>
                    <a:pt x="6077" y="5471"/>
                  </a:cubicBezTo>
                  <a:cubicBezTo>
                    <a:pt x="6156" y="2984"/>
                    <a:pt x="3391" y="20"/>
                    <a:pt x="905" y="0"/>
                  </a:cubicBez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43"/>
          <p:cNvGrpSpPr/>
          <p:nvPr/>
        </p:nvGrpSpPr>
        <p:grpSpPr>
          <a:xfrm>
            <a:off x="3062022" y="2467642"/>
            <a:ext cx="1130825" cy="1929423"/>
            <a:chOff x="3337100" y="2742884"/>
            <a:chExt cx="1004642" cy="1714128"/>
          </a:xfrm>
        </p:grpSpPr>
        <p:sp>
          <p:nvSpPr>
            <p:cNvPr id="1396" name="Google Shape;1396;p43"/>
            <p:cNvSpPr/>
            <p:nvPr/>
          </p:nvSpPr>
          <p:spPr>
            <a:xfrm>
              <a:off x="3480184" y="3555799"/>
              <a:ext cx="724597" cy="901208"/>
            </a:xfrm>
            <a:custGeom>
              <a:avLst/>
              <a:gdLst/>
              <a:ahLst/>
              <a:cxnLst/>
              <a:rect l="l" t="t" r="r" b="b"/>
              <a:pathLst>
                <a:path w="4735" h="5889" extrusionOk="0">
                  <a:moveTo>
                    <a:pt x="1074" y="0"/>
                  </a:moveTo>
                  <a:lnTo>
                    <a:pt x="1074" y="0"/>
                  </a:lnTo>
                  <a:cubicBezTo>
                    <a:pt x="1074" y="0"/>
                    <a:pt x="1989" y="1094"/>
                    <a:pt x="1989" y="1910"/>
                  </a:cubicBezTo>
                  <a:lnTo>
                    <a:pt x="1989" y="4655"/>
                  </a:lnTo>
                  <a:cubicBezTo>
                    <a:pt x="1989" y="4655"/>
                    <a:pt x="60" y="4914"/>
                    <a:pt x="0" y="5590"/>
                  </a:cubicBezTo>
                  <a:cubicBezTo>
                    <a:pt x="0" y="5590"/>
                    <a:pt x="597" y="5888"/>
                    <a:pt x="2367" y="5888"/>
                  </a:cubicBezTo>
                  <a:cubicBezTo>
                    <a:pt x="4138" y="5888"/>
                    <a:pt x="4735" y="5590"/>
                    <a:pt x="4735" y="5590"/>
                  </a:cubicBezTo>
                  <a:cubicBezTo>
                    <a:pt x="4655" y="4914"/>
                    <a:pt x="2725" y="4655"/>
                    <a:pt x="2725" y="4655"/>
                  </a:cubicBezTo>
                  <a:lnTo>
                    <a:pt x="2725" y="1910"/>
                  </a:lnTo>
                  <a:cubicBezTo>
                    <a:pt x="2725" y="1074"/>
                    <a:pt x="3640" y="0"/>
                    <a:pt x="3640" y="0"/>
                  </a:cubicBezTo>
                  <a:lnTo>
                    <a:pt x="3640" y="0"/>
                  </a:lnTo>
                  <a:lnTo>
                    <a:pt x="2347" y="239"/>
                  </a:lnTo>
                  <a:lnTo>
                    <a:pt x="10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3480184" y="4261284"/>
              <a:ext cx="724597" cy="195729"/>
            </a:xfrm>
            <a:custGeom>
              <a:avLst/>
              <a:gdLst/>
              <a:ahLst/>
              <a:cxnLst/>
              <a:rect l="l" t="t" r="r" b="b"/>
              <a:pathLst>
                <a:path w="4735" h="1279" extrusionOk="0">
                  <a:moveTo>
                    <a:pt x="2314" y="1"/>
                  </a:moveTo>
                  <a:cubicBezTo>
                    <a:pt x="2095" y="1"/>
                    <a:pt x="1989" y="45"/>
                    <a:pt x="1989" y="45"/>
                  </a:cubicBezTo>
                  <a:cubicBezTo>
                    <a:pt x="1989" y="45"/>
                    <a:pt x="60" y="304"/>
                    <a:pt x="0" y="980"/>
                  </a:cubicBezTo>
                  <a:cubicBezTo>
                    <a:pt x="0" y="980"/>
                    <a:pt x="597" y="1278"/>
                    <a:pt x="2367" y="1278"/>
                  </a:cubicBezTo>
                  <a:cubicBezTo>
                    <a:pt x="4138" y="1278"/>
                    <a:pt x="4735" y="980"/>
                    <a:pt x="4735" y="980"/>
                  </a:cubicBezTo>
                  <a:cubicBezTo>
                    <a:pt x="4655" y="363"/>
                    <a:pt x="2964" y="65"/>
                    <a:pt x="2745" y="45"/>
                  </a:cubicBezTo>
                  <a:lnTo>
                    <a:pt x="2725" y="45"/>
                  </a:lnTo>
                  <a:cubicBezTo>
                    <a:pt x="2560" y="12"/>
                    <a:pt x="2423" y="1"/>
                    <a:pt x="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3337100" y="2742884"/>
              <a:ext cx="1004642" cy="849483"/>
            </a:xfrm>
            <a:custGeom>
              <a:avLst/>
              <a:gdLst/>
              <a:ahLst/>
              <a:cxnLst/>
              <a:rect l="l" t="t" r="r" b="b"/>
              <a:pathLst>
                <a:path w="6565" h="5551" extrusionOk="0">
                  <a:moveTo>
                    <a:pt x="597" y="1"/>
                  </a:moveTo>
                  <a:lnTo>
                    <a:pt x="597" y="21"/>
                  </a:lnTo>
                  <a:cubicBezTo>
                    <a:pt x="219" y="757"/>
                    <a:pt x="0" y="1572"/>
                    <a:pt x="0" y="2269"/>
                  </a:cubicBezTo>
                  <a:cubicBezTo>
                    <a:pt x="0" y="4079"/>
                    <a:pt x="1472" y="5551"/>
                    <a:pt x="3282" y="5551"/>
                  </a:cubicBezTo>
                  <a:cubicBezTo>
                    <a:pt x="5093" y="5551"/>
                    <a:pt x="6565" y="4079"/>
                    <a:pt x="6565" y="2269"/>
                  </a:cubicBezTo>
                  <a:cubicBezTo>
                    <a:pt x="6565" y="1572"/>
                    <a:pt x="6346" y="757"/>
                    <a:pt x="5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3410096" y="3030893"/>
              <a:ext cx="858651" cy="500722"/>
            </a:xfrm>
            <a:custGeom>
              <a:avLst/>
              <a:gdLst/>
              <a:ahLst/>
              <a:cxnLst/>
              <a:rect l="l" t="t" r="r" b="b"/>
              <a:pathLst>
                <a:path w="5611" h="3272" extrusionOk="0">
                  <a:moveTo>
                    <a:pt x="771" y="1"/>
                  </a:moveTo>
                  <a:cubicBezTo>
                    <a:pt x="483" y="1"/>
                    <a:pt x="232" y="27"/>
                    <a:pt x="20" y="68"/>
                  </a:cubicBezTo>
                  <a:cubicBezTo>
                    <a:pt x="1" y="227"/>
                    <a:pt x="1" y="347"/>
                    <a:pt x="1" y="486"/>
                  </a:cubicBezTo>
                  <a:cubicBezTo>
                    <a:pt x="1" y="2018"/>
                    <a:pt x="1254" y="3271"/>
                    <a:pt x="2805" y="3271"/>
                  </a:cubicBezTo>
                  <a:cubicBezTo>
                    <a:pt x="4377" y="3271"/>
                    <a:pt x="5610" y="2018"/>
                    <a:pt x="5610" y="466"/>
                  </a:cubicBezTo>
                  <a:lnTo>
                    <a:pt x="5610" y="466"/>
                  </a:lnTo>
                  <a:cubicBezTo>
                    <a:pt x="5298" y="607"/>
                    <a:pt x="4909" y="702"/>
                    <a:pt x="4435" y="702"/>
                  </a:cubicBezTo>
                  <a:cubicBezTo>
                    <a:pt x="3974" y="702"/>
                    <a:pt x="3433" y="612"/>
                    <a:pt x="2805" y="387"/>
                  </a:cubicBezTo>
                  <a:cubicBezTo>
                    <a:pt x="2008" y="99"/>
                    <a:pt x="1323" y="1"/>
                    <a:pt x="771" y="1"/>
                  </a:cubicBezTo>
                  <a:close/>
                </a:path>
              </a:pathLst>
            </a:custGeom>
            <a:solidFill>
              <a:srgbClr val="A5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84).png"/>
          <p:cNvPicPr>
            <a:picLocks noChangeAspect="1"/>
          </p:cNvPicPr>
          <p:nvPr/>
        </p:nvPicPr>
        <p:blipFill>
          <a:blip r:embed="rId2"/>
          <a:srcRect l="7031" t="16651" r="64063" b="30546"/>
          <a:stretch>
            <a:fillRect/>
          </a:stretch>
        </p:blipFill>
        <p:spPr>
          <a:xfrm>
            <a:off x="1285852" y="2000246"/>
            <a:ext cx="2928958" cy="3008119"/>
          </a:xfrm>
          <a:prstGeom prst="rect">
            <a:avLst/>
          </a:prstGeom>
        </p:spPr>
      </p:pic>
      <p:pic>
        <p:nvPicPr>
          <p:cNvPr id="4" name="Picture 3" descr="Screenshot (383).png"/>
          <p:cNvPicPr>
            <a:picLocks noChangeAspect="1"/>
          </p:cNvPicPr>
          <p:nvPr/>
        </p:nvPicPr>
        <p:blipFill>
          <a:blip r:embed="rId3"/>
          <a:srcRect l="6250" t="16650" r="32812" b="60852"/>
          <a:stretch>
            <a:fillRect/>
          </a:stretch>
        </p:blipFill>
        <p:spPr>
          <a:xfrm>
            <a:off x="642910" y="214296"/>
            <a:ext cx="7915750" cy="1643074"/>
          </a:xfrm>
          <a:prstGeom prst="rect">
            <a:avLst/>
          </a:prstGeom>
        </p:spPr>
      </p:pic>
      <p:pic>
        <p:nvPicPr>
          <p:cNvPr id="5" name="Picture 4" descr="Screenshot (385).png"/>
          <p:cNvPicPr>
            <a:picLocks noChangeAspect="1"/>
          </p:cNvPicPr>
          <p:nvPr/>
        </p:nvPicPr>
        <p:blipFill>
          <a:blip r:embed="rId4"/>
          <a:srcRect l="3906" t="31935" r="71094" b="26377"/>
          <a:stretch>
            <a:fillRect/>
          </a:stretch>
        </p:blipFill>
        <p:spPr>
          <a:xfrm>
            <a:off x="4857752" y="2143122"/>
            <a:ext cx="2971821" cy="2786082"/>
          </a:xfrm>
          <a:prstGeom prst="rect">
            <a:avLst/>
          </a:prstGeom>
        </p:spPr>
      </p:pic>
      <p:grpSp>
        <p:nvGrpSpPr>
          <p:cNvPr id="6" name="Google Shape;1727;p48"/>
          <p:cNvGrpSpPr/>
          <p:nvPr/>
        </p:nvGrpSpPr>
        <p:grpSpPr>
          <a:xfrm>
            <a:off x="-14637" y="-20548"/>
            <a:ext cx="702022" cy="622128"/>
            <a:chOff x="0" y="378727"/>
            <a:chExt cx="702022" cy="622128"/>
          </a:xfrm>
        </p:grpSpPr>
        <p:sp>
          <p:nvSpPr>
            <p:cNvPr id="7" name="Google Shape;1728;p48"/>
            <p:cNvSpPr/>
            <p:nvPr/>
          </p:nvSpPr>
          <p:spPr>
            <a:xfrm>
              <a:off x="208104" y="395752"/>
              <a:ext cx="77707" cy="204397"/>
            </a:xfrm>
            <a:custGeom>
              <a:avLst/>
              <a:gdLst/>
              <a:ahLst/>
              <a:cxnLst/>
              <a:rect l="l" t="t" r="r" b="b"/>
              <a:pathLst>
                <a:path w="817" h="2149" extrusionOk="0">
                  <a:moveTo>
                    <a:pt x="279" y="0"/>
                  </a:moveTo>
                  <a:lnTo>
                    <a:pt x="1" y="40"/>
                  </a:lnTo>
                  <a:cubicBezTo>
                    <a:pt x="1" y="40"/>
                    <a:pt x="518" y="1154"/>
                    <a:pt x="418" y="2149"/>
                  </a:cubicBezTo>
                  <a:lnTo>
                    <a:pt x="697" y="2109"/>
                  </a:lnTo>
                  <a:cubicBezTo>
                    <a:pt x="697" y="2109"/>
                    <a:pt x="816" y="1333"/>
                    <a:pt x="279"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29;p48"/>
            <p:cNvSpPr/>
            <p:nvPr/>
          </p:nvSpPr>
          <p:spPr>
            <a:xfrm>
              <a:off x="170250" y="378727"/>
              <a:ext cx="177955" cy="117369"/>
            </a:xfrm>
            <a:custGeom>
              <a:avLst/>
              <a:gdLst/>
              <a:ahLst/>
              <a:cxnLst/>
              <a:rect l="l" t="t" r="r" b="b"/>
              <a:pathLst>
                <a:path w="1871" h="1234" extrusionOk="0">
                  <a:moveTo>
                    <a:pt x="120" y="0"/>
                  </a:moveTo>
                  <a:lnTo>
                    <a:pt x="1" y="219"/>
                  </a:lnTo>
                  <a:cubicBezTo>
                    <a:pt x="1" y="219"/>
                    <a:pt x="1095" y="537"/>
                    <a:pt x="1731" y="1234"/>
                  </a:cubicBezTo>
                  <a:lnTo>
                    <a:pt x="1871" y="1015"/>
                  </a:lnTo>
                  <a:cubicBezTo>
                    <a:pt x="1871" y="1015"/>
                    <a:pt x="1393" y="438"/>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0;p48"/>
            <p:cNvSpPr/>
            <p:nvPr/>
          </p:nvSpPr>
          <p:spPr>
            <a:xfrm>
              <a:off x="0" y="572088"/>
              <a:ext cx="376646" cy="428767"/>
            </a:xfrm>
            <a:custGeom>
              <a:avLst/>
              <a:gdLst/>
              <a:ahLst/>
              <a:cxnLst/>
              <a:rect l="l" t="t" r="r" b="b"/>
              <a:pathLst>
                <a:path w="3960" h="4508" extrusionOk="0">
                  <a:moveTo>
                    <a:pt x="2409" y="0"/>
                  </a:moveTo>
                  <a:cubicBezTo>
                    <a:pt x="1666" y="0"/>
                    <a:pt x="862" y="666"/>
                    <a:pt x="478" y="1667"/>
                  </a:cubicBezTo>
                  <a:cubicBezTo>
                    <a:pt x="0" y="2861"/>
                    <a:pt x="299" y="4114"/>
                    <a:pt x="1134" y="4432"/>
                  </a:cubicBezTo>
                  <a:cubicBezTo>
                    <a:pt x="1272" y="4484"/>
                    <a:pt x="1414" y="4508"/>
                    <a:pt x="1558" y="4508"/>
                  </a:cubicBezTo>
                  <a:cubicBezTo>
                    <a:pt x="2308" y="4508"/>
                    <a:pt x="3101" y="3843"/>
                    <a:pt x="3502" y="2841"/>
                  </a:cubicBezTo>
                  <a:cubicBezTo>
                    <a:pt x="3959" y="1628"/>
                    <a:pt x="3661" y="394"/>
                    <a:pt x="2825" y="76"/>
                  </a:cubicBezTo>
                  <a:cubicBezTo>
                    <a:pt x="2691" y="25"/>
                    <a:pt x="2551" y="0"/>
                    <a:pt x="240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1;p48"/>
            <p:cNvSpPr/>
            <p:nvPr/>
          </p:nvSpPr>
          <p:spPr>
            <a:xfrm>
              <a:off x="37854" y="594440"/>
              <a:ext cx="210104" cy="371985"/>
            </a:xfrm>
            <a:custGeom>
              <a:avLst/>
              <a:gdLst/>
              <a:ahLst/>
              <a:cxnLst/>
              <a:rect l="l" t="t" r="r" b="b"/>
              <a:pathLst>
                <a:path w="2209" h="3911" extrusionOk="0">
                  <a:moveTo>
                    <a:pt x="2029" y="0"/>
                  </a:moveTo>
                  <a:lnTo>
                    <a:pt x="2029" y="0"/>
                  </a:lnTo>
                  <a:cubicBezTo>
                    <a:pt x="1413" y="20"/>
                    <a:pt x="736" y="597"/>
                    <a:pt x="398" y="1432"/>
                  </a:cubicBezTo>
                  <a:cubicBezTo>
                    <a:pt x="0" y="2487"/>
                    <a:pt x="239" y="3541"/>
                    <a:pt x="975" y="3839"/>
                  </a:cubicBezTo>
                  <a:cubicBezTo>
                    <a:pt x="1095" y="3887"/>
                    <a:pt x="1219" y="3910"/>
                    <a:pt x="1344" y="3910"/>
                  </a:cubicBezTo>
                  <a:cubicBezTo>
                    <a:pt x="1634" y="3910"/>
                    <a:pt x="1931" y="3789"/>
                    <a:pt x="2208" y="3581"/>
                  </a:cubicBezTo>
                  <a:lnTo>
                    <a:pt x="2208" y="3581"/>
                  </a:lnTo>
                  <a:cubicBezTo>
                    <a:pt x="2179" y="3586"/>
                    <a:pt x="2149" y="3588"/>
                    <a:pt x="2118" y="3588"/>
                  </a:cubicBezTo>
                  <a:cubicBezTo>
                    <a:pt x="2027" y="3588"/>
                    <a:pt x="1930" y="3566"/>
                    <a:pt x="1811" y="3521"/>
                  </a:cubicBezTo>
                  <a:cubicBezTo>
                    <a:pt x="1094" y="3243"/>
                    <a:pt x="816" y="2148"/>
                    <a:pt x="1234" y="1114"/>
                  </a:cubicBezTo>
                  <a:cubicBezTo>
                    <a:pt x="1413" y="637"/>
                    <a:pt x="1711" y="259"/>
                    <a:pt x="2029"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2;p48"/>
            <p:cNvSpPr/>
            <p:nvPr/>
          </p:nvSpPr>
          <p:spPr>
            <a:xfrm>
              <a:off x="217615" y="624590"/>
              <a:ext cx="98441" cy="189464"/>
            </a:xfrm>
            <a:custGeom>
              <a:avLst/>
              <a:gdLst/>
              <a:ahLst/>
              <a:cxnLst/>
              <a:rect l="l" t="t" r="r" b="b"/>
              <a:pathLst>
                <a:path w="1035" h="1992" extrusionOk="0">
                  <a:moveTo>
                    <a:pt x="417" y="1"/>
                  </a:moveTo>
                  <a:cubicBezTo>
                    <a:pt x="411" y="1"/>
                    <a:pt x="404" y="1"/>
                    <a:pt x="398" y="1"/>
                  </a:cubicBezTo>
                  <a:cubicBezTo>
                    <a:pt x="139" y="21"/>
                    <a:pt x="0" y="499"/>
                    <a:pt x="60" y="1036"/>
                  </a:cubicBezTo>
                  <a:cubicBezTo>
                    <a:pt x="138" y="1580"/>
                    <a:pt x="386" y="1991"/>
                    <a:pt x="620" y="1991"/>
                  </a:cubicBezTo>
                  <a:cubicBezTo>
                    <a:pt x="626" y="1991"/>
                    <a:pt x="631" y="1991"/>
                    <a:pt x="637" y="1991"/>
                  </a:cubicBezTo>
                  <a:cubicBezTo>
                    <a:pt x="895" y="1971"/>
                    <a:pt x="1035" y="1493"/>
                    <a:pt x="975" y="936"/>
                  </a:cubicBezTo>
                  <a:cubicBezTo>
                    <a:pt x="917" y="411"/>
                    <a:pt x="687" y="1"/>
                    <a:pt x="417"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3;p48"/>
            <p:cNvSpPr/>
            <p:nvPr/>
          </p:nvSpPr>
          <p:spPr>
            <a:xfrm>
              <a:off x="289519" y="426949"/>
              <a:ext cx="412503" cy="346495"/>
            </a:xfrm>
            <a:custGeom>
              <a:avLst/>
              <a:gdLst/>
              <a:ahLst/>
              <a:cxnLst/>
              <a:rect l="l" t="t" r="r" b="b"/>
              <a:pathLst>
                <a:path w="4337" h="3643" extrusionOk="0">
                  <a:moveTo>
                    <a:pt x="1539" y="0"/>
                  </a:moveTo>
                  <a:cubicBezTo>
                    <a:pt x="1158" y="0"/>
                    <a:pt x="816" y="121"/>
                    <a:pt x="577" y="369"/>
                  </a:cubicBezTo>
                  <a:cubicBezTo>
                    <a:pt x="0" y="965"/>
                    <a:pt x="279" y="2119"/>
                    <a:pt x="1154" y="2915"/>
                  </a:cubicBezTo>
                  <a:cubicBezTo>
                    <a:pt x="1685" y="3387"/>
                    <a:pt x="2315" y="3642"/>
                    <a:pt x="2852" y="3642"/>
                  </a:cubicBezTo>
                  <a:cubicBezTo>
                    <a:pt x="3219" y="3642"/>
                    <a:pt x="3542" y="3523"/>
                    <a:pt x="3760" y="3273"/>
                  </a:cubicBezTo>
                  <a:cubicBezTo>
                    <a:pt x="4337" y="2676"/>
                    <a:pt x="4058" y="1502"/>
                    <a:pt x="3203" y="707"/>
                  </a:cubicBezTo>
                  <a:cubicBezTo>
                    <a:pt x="2690" y="241"/>
                    <a:pt x="2076" y="0"/>
                    <a:pt x="153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4;p48"/>
            <p:cNvSpPr/>
            <p:nvPr/>
          </p:nvSpPr>
          <p:spPr>
            <a:xfrm>
              <a:off x="329181" y="499804"/>
              <a:ext cx="331182" cy="239398"/>
            </a:xfrm>
            <a:custGeom>
              <a:avLst/>
              <a:gdLst/>
              <a:ahLst/>
              <a:cxnLst/>
              <a:rect l="l" t="t" r="r" b="b"/>
              <a:pathLst>
                <a:path w="3482" h="2517" extrusionOk="0">
                  <a:moveTo>
                    <a:pt x="200" y="0"/>
                  </a:moveTo>
                  <a:cubicBezTo>
                    <a:pt x="1" y="537"/>
                    <a:pt x="259" y="1313"/>
                    <a:pt x="876" y="1890"/>
                  </a:cubicBezTo>
                  <a:cubicBezTo>
                    <a:pt x="1332" y="2300"/>
                    <a:pt x="1878" y="2516"/>
                    <a:pt x="2343" y="2516"/>
                  </a:cubicBezTo>
                  <a:cubicBezTo>
                    <a:pt x="2669" y="2516"/>
                    <a:pt x="2955" y="2410"/>
                    <a:pt x="3144" y="2189"/>
                  </a:cubicBezTo>
                  <a:cubicBezTo>
                    <a:pt x="3422" y="1890"/>
                    <a:pt x="3482" y="1453"/>
                    <a:pt x="3323" y="1015"/>
                  </a:cubicBezTo>
                  <a:lnTo>
                    <a:pt x="3323" y="1015"/>
                  </a:lnTo>
                  <a:cubicBezTo>
                    <a:pt x="3303" y="1134"/>
                    <a:pt x="3223" y="1254"/>
                    <a:pt x="3144" y="1353"/>
                  </a:cubicBezTo>
                  <a:cubicBezTo>
                    <a:pt x="2939" y="1574"/>
                    <a:pt x="2650" y="1681"/>
                    <a:pt x="2326" y="1681"/>
                  </a:cubicBezTo>
                  <a:cubicBezTo>
                    <a:pt x="1864" y="1681"/>
                    <a:pt x="1332" y="1464"/>
                    <a:pt x="876" y="1055"/>
                  </a:cubicBezTo>
                  <a:cubicBezTo>
                    <a:pt x="538" y="736"/>
                    <a:pt x="319" y="358"/>
                    <a:pt x="200"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5;p48"/>
            <p:cNvSpPr/>
            <p:nvPr/>
          </p:nvSpPr>
          <p:spPr>
            <a:xfrm>
              <a:off x="378354" y="464803"/>
              <a:ext cx="179858" cy="89596"/>
            </a:xfrm>
            <a:custGeom>
              <a:avLst/>
              <a:gdLst/>
              <a:ahLst/>
              <a:cxnLst/>
              <a:rect l="l" t="t" r="r" b="b"/>
              <a:pathLst>
                <a:path w="1891" h="942" extrusionOk="0">
                  <a:moveTo>
                    <a:pt x="562" y="1"/>
                  </a:moveTo>
                  <a:cubicBezTo>
                    <a:pt x="285" y="1"/>
                    <a:pt x="80" y="85"/>
                    <a:pt x="41" y="229"/>
                  </a:cubicBezTo>
                  <a:cubicBezTo>
                    <a:pt x="1" y="468"/>
                    <a:pt x="339" y="766"/>
                    <a:pt x="836" y="886"/>
                  </a:cubicBezTo>
                  <a:cubicBezTo>
                    <a:pt x="993" y="923"/>
                    <a:pt x="1146" y="941"/>
                    <a:pt x="1283" y="941"/>
                  </a:cubicBezTo>
                  <a:cubicBezTo>
                    <a:pt x="1580" y="941"/>
                    <a:pt x="1804" y="856"/>
                    <a:pt x="1831" y="707"/>
                  </a:cubicBezTo>
                  <a:cubicBezTo>
                    <a:pt x="1891" y="488"/>
                    <a:pt x="1533" y="189"/>
                    <a:pt x="1035" y="70"/>
                  </a:cubicBezTo>
                  <a:cubicBezTo>
                    <a:pt x="867" y="23"/>
                    <a:pt x="705" y="1"/>
                    <a:pt x="562"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695;p48"/>
          <p:cNvGrpSpPr/>
          <p:nvPr/>
        </p:nvGrpSpPr>
        <p:grpSpPr>
          <a:xfrm>
            <a:off x="8286776" y="3595454"/>
            <a:ext cx="1162046" cy="1548046"/>
            <a:chOff x="8153403" y="-109051"/>
            <a:chExt cx="1162046" cy="1548046"/>
          </a:xfrm>
        </p:grpSpPr>
        <p:sp>
          <p:nvSpPr>
            <p:cNvPr id="16" name="Google Shape;1696;p48"/>
            <p:cNvSpPr/>
            <p:nvPr/>
          </p:nvSpPr>
          <p:spPr>
            <a:xfrm flipH="1">
              <a:off x="8873767" y="740449"/>
              <a:ext cx="441682" cy="323549"/>
            </a:xfrm>
            <a:custGeom>
              <a:avLst/>
              <a:gdLst/>
              <a:ahLst/>
              <a:cxnLst/>
              <a:rect l="l" t="t" r="r" b="b"/>
              <a:pathLst>
                <a:path w="4696" h="3440" extrusionOk="0">
                  <a:moveTo>
                    <a:pt x="4695" y="0"/>
                  </a:moveTo>
                  <a:lnTo>
                    <a:pt x="1" y="3382"/>
                  </a:lnTo>
                  <a:cubicBezTo>
                    <a:pt x="1" y="3382"/>
                    <a:pt x="326" y="3439"/>
                    <a:pt x="804" y="3439"/>
                  </a:cubicBezTo>
                  <a:cubicBezTo>
                    <a:pt x="2088" y="3439"/>
                    <a:pt x="4478" y="3028"/>
                    <a:pt x="4695" y="0"/>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7;p48"/>
            <p:cNvSpPr/>
            <p:nvPr/>
          </p:nvSpPr>
          <p:spPr>
            <a:xfrm flipH="1">
              <a:off x="8873767" y="740167"/>
              <a:ext cx="441682" cy="322138"/>
            </a:xfrm>
            <a:custGeom>
              <a:avLst/>
              <a:gdLst/>
              <a:ahLst/>
              <a:cxnLst/>
              <a:rect l="l" t="t" r="r" b="b"/>
              <a:pathLst>
                <a:path w="4696" h="3425" extrusionOk="0">
                  <a:moveTo>
                    <a:pt x="4186" y="1"/>
                  </a:moveTo>
                  <a:cubicBezTo>
                    <a:pt x="3238" y="1"/>
                    <a:pt x="1194" y="381"/>
                    <a:pt x="1" y="3425"/>
                  </a:cubicBezTo>
                  <a:lnTo>
                    <a:pt x="4695" y="43"/>
                  </a:lnTo>
                  <a:cubicBezTo>
                    <a:pt x="4695" y="43"/>
                    <a:pt x="4502" y="1"/>
                    <a:pt x="4186"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98;p48"/>
            <p:cNvSpPr/>
            <p:nvPr/>
          </p:nvSpPr>
          <p:spPr>
            <a:xfrm flipH="1">
              <a:off x="8269467" y="207160"/>
              <a:ext cx="449113" cy="267681"/>
            </a:xfrm>
            <a:custGeom>
              <a:avLst/>
              <a:gdLst/>
              <a:ahLst/>
              <a:cxnLst/>
              <a:rect l="l" t="t" r="r" b="b"/>
              <a:pathLst>
                <a:path w="4775" h="2846" extrusionOk="0">
                  <a:moveTo>
                    <a:pt x="4775" y="1"/>
                  </a:moveTo>
                  <a:lnTo>
                    <a:pt x="1" y="2686"/>
                  </a:lnTo>
                  <a:cubicBezTo>
                    <a:pt x="397" y="2797"/>
                    <a:pt x="766" y="2846"/>
                    <a:pt x="1108" y="2846"/>
                  </a:cubicBezTo>
                  <a:cubicBezTo>
                    <a:pt x="3717" y="2846"/>
                    <a:pt x="4775" y="1"/>
                    <a:pt x="4775"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99;p48"/>
            <p:cNvSpPr/>
            <p:nvPr/>
          </p:nvSpPr>
          <p:spPr>
            <a:xfrm flipH="1">
              <a:off x="8269467" y="207160"/>
              <a:ext cx="449113" cy="252726"/>
            </a:xfrm>
            <a:custGeom>
              <a:avLst/>
              <a:gdLst/>
              <a:ahLst/>
              <a:cxnLst/>
              <a:rect l="l" t="t" r="r" b="b"/>
              <a:pathLst>
                <a:path w="4775" h="2687" extrusionOk="0">
                  <a:moveTo>
                    <a:pt x="4775" y="1"/>
                  </a:moveTo>
                  <a:lnTo>
                    <a:pt x="4775" y="1"/>
                  </a:lnTo>
                  <a:cubicBezTo>
                    <a:pt x="836" y="80"/>
                    <a:pt x="1" y="2686"/>
                    <a:pt x="1" y="2686"/>
                  </a:cubicBezTo>
                  <a:lnTo>
                    <a:pt x="4775"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0;p48"/>
            <p:cNvSpPr/>
            <p:nvPr/>
          </p:nvSpPr>
          <p:spPr>
            <a:xfrm flipH="1">
              <a:off x="8731558" y="785313"/>
              <a:ext cx="164784" cy="196575"/>
            </a:xfrm>
            <a:custGeom>
              <a:avLst/>
              <a:gdLst/>
              <a:ahLst/>
              <a:cxnLst/>
              <a:rect l="l" t="t" r="r" b="b"/>
              <a:pathLst>
                <a:path w="1752" h="2090" extrusionOk="0">
                  <a:moveTo>
                    <a:pt x="239" y="1"/>
                  </a:moveTo>
                  <a:lnTo>
                    <a:pt x="1" y="200"/>
                  </a:lnTo>
                  <a:cubicBezTo>
                    <a:pt x="1" y="200"/>
                    <a:pt x="1095" y="1055"/>
                    <a:pt x="1513" y="2089"/>
                  </a:cubicBezTo>
                  <a:lnTo>
                    <a:pt x="1751" y="1890"/>
                  </a:lnTo>
                  <a:cubicBezTo>
                    <a:pt x="1751" y="1890"/>
                    <a:pt x="1493" y="1055"/>
                    <a:pt x="239" y="1"/>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1;p48"/>
            <p:cNvSpPr/>
            <p:nvPr/>
          </p:nvSpPr>
          <p:spPr>
            <a:xfrm flipH="1">
              <a:off x="8611827" y="615074"/>
              <a:ext cx="224603" cy="110515"/>
            </a:xfrm>
            <a:custGeom>
              <a:avLst/>
              <a:gdLst/>
              <a:ahLst/>
              <a:cxnLst/>
              <a:rect l="l" t="t" r="r" b="b"/>
              <a:pathLst>
                <a:path w="2388" h="1175" extrusionOk="0">
                  <a:moveTo>
                    <a:pt x="120" y="0"/>
                  </a:moveTo>
                  <a:lnTo>
                    <a:pt x="0" y="299"/>
                  </a:lnTo>
                  <a:cubicBezTo>
                    <a:pt x="0" y="299"/>
                    <a:pt x="1373" y="478"/>
                    <a:pt x="2268" y="1174"/>
                  </a:cubicBezTo>
                  <a:lnTo>
                    <a:pt x="2387" y="876"/>
                  </a:lnTo>
                  <a:cubicBezTo>
                    <a:pt x="2387" y="876"/>
                    <a:pt x="1751" y="259"/>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2;p48"/>
            <p:cNvSpPr/>
            <p:nvPr/>
          </p:nvSpPr>
          <p:spPr>
            <a:xfrm flipH="1">
              <a:off x="8536958" y="949344"/>
              <a:ext cx="366815" cy="489650"/>
            </a:xfrm>
            <a:custGeom>
              <a:avLst/>
              <a:gdLst/>
              <a:ahLst/>
              <a:cxnLst/>
              <a:rect l="l" t="t" r="r" b="b"/>
              <a:pathLst>
                <a:path w="3900" h="5206" extrusionOk="0">
                  <a:moveTo>
                    <a:pt x="1819" y="1"/>
                  </a:moveTo>
                  <a:cubicBezTo>
                    <a:pt x="1776" y="1"/>
                    <a:pt x="1734" y="3"/>
                    <a:pt x="1691" y="7"/>
                  </a:cubicBezTo>
                  <a:cubicBezTo>
                    <a:pt x="696" y="107"/>
                    <a:pt x="0" y="1340"/>
                    <a:pt x="139" y="2792"/>
                  </a:cubicBezTo>
                  <a:cubicBezTo>
                    <a:pt x="292" y="4163"/>
                    <a:pt x="1136" y="5206"/>
                    <a:pt x="2080" y="5206"/>
                  </a:cubicBezTo>
                  <a:cubicBezTo>
                    <a:pt x="2123" y="5206"/>
                    <a:pt x="2166" y="5203"/>
                    <a:pt x="2208" y="5199"/>
                  </a:cubicBezTo>
                  <a:cubicBezTo>
                    <a:pt x="3203" y="5100"/>
                    <a:pt x="3899" y="3847"/>
                    <a:pt x="3760" y="2414"/>
                  </a:cubicBezTo>
                  <a:cubicBezTo>
                    <a:pt x="3608" y="1026"/>
                    <a:pt x="2746" y="1"/>
                    <a:pt x="1819" y="1"/>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03;p48"/>
            <p:cNvSpPr/>
            <p:nvPr/>
          </p:nvSpPr>
          <p:spPr>
            <a:xfrm flipH="1">
              <a:off x="8585679" y="983674"/>
              <a:ext cx="286303" cy="415723"/>
            </a:xfrm>
            <a:custGeom>
              <a:avLst/>
              <a:gdLst/>
              <a:ahLst/>
              <a:cxnLst/>
              <a:rect l="l" t="t" r="r" b="b"/>
              <a:pathLst>
                <a:path w="3044" h="4420" extrusionOk="0">
                  <a:moveTo>
                    <a:pt x="995" y="0"/>
                  </a:moveTo>
                  <a:cubicBezTo>
                    <a:pt x="378" y="358"/>
                    <a:pt x="0" y="1273"/>
                    <a:pt x="100" y="2288"/>
                  </a:cubicBezTo>
                  <a:cubicBezTo>
                    <a:pt x="216" y="3503"/>
                    <a:pt x="1005" y="4419"/>
                    <a:pt x="1832" y="4419"/>
                  </a:cubicBezTo>
                  <a:cubicBezTo>
                    <a:pt x="1858" y="4419"/>
                    <a:pt x="1884" y="4418"/>
                    <a:pt x="1910" y="4416"/>
                  </a:cubicBezTo>
                  <a:cubicBezTo>
                    <a:pt x="2387" y="4357"/>
                    <a:pt x="2785" y="4019"/>
                    <a:pt x="3044" y="3482"/>
                  </a:cubicBezTo>
                  <a:lnTo>
                    <a:pt x="3044" y="3482"/>
                  </a:lnTo>
                  <a:cubicBezTo>
                    <a:pt x="2925" y="3541"/>
                    <a:pt x="2765" y="3581"/>
                    <a:pt x="2586" y="3621"/>
                  </a:cubicBezTo>
                  <a:cubicBezTo>
                    <a:pt x="2545" y="3626"/>
                    <a:pt x="2504" y="3628"/>
                    <a:pt x="2464" y="3628"/>
                  </a:cubicBezTo>
                  <a:cubicBezTo>
                    <a:pt x="1656" y="3628"/>
                    <a:pt x="928" y="2706"/>
                    <a:pt x="776" y="1532"/>
                  </a:cubicBezTo>
                  <a:cubicBezTo>
                    <a:pt x="736" y="955"/>
                    <a:pt x="796" y="418"/>
                    <a:pt x="995"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04;p48"/>
            <p:cNvSpPr/>
            <p:nvPr/>
          </p:nvSpPr>
          <p:spPr>
            <a:xfrm flipH="1">
              <a:off x="8596872" y="995619"/>
              <a:ext cx="159141" cy="184348"/>
            </a:xfrm>
            <a:custGeom>
              <a:avLst/>
              <a:gdLst/>
              <a:ahLst/>
              <a:cxnLst/>
              <a:rect l="l" t="t" r="r" b="b"/>
              <a:pathLst>
                <a:path w="1692" h="1960" extrusionOk="0">
                  <a:moveTo>
                    <a:pt x="384" y="0"/>
                  </a:moveTo>
                  <a:cubicBezTo>
                    <a:pt x="322" y="0"/>
                    <a:pt x="267" y="17"/>
                    <a:pt x="220" y="52"/>
                  </a:cubicBezTo>
                  <a:cubicBezTo>
                    <a:pt x="1" y="211"/>
                    <a:pt x="60" y="749"/>
                    <a:pt x="418" y="1266"/>
                  </a:cubicBezTo>
                  <a:cubicBezTo>
                    <a:pt x="696" y="1706"/>
                    <a:pt x="1067" y="1959"/>
                    <a:pt x="1312" y="1959"/>
                  </a:cubicBezTo>
                  <a:cubicBezTo>
                    <a:pt x="1366" y="1959"/>
                    <a:pt x="1414" y="1947"/>
                    <a:pt x="1453" y="1922"/>
                  </a:cubicBezTo>
                  <a:cubicBezTo>
                    <a:pt x="1692" y="1763"/>
                    <a:pt x="1612" y="1226"/>
                    <a:pt x="1254" y="709"/>
                  </a:cubicBezTo>
                  <a:cubicBezTo>
                    <a:pt x="982" y="278"/>
                    <a:pt x="634" y="0"/>
                    <a:pt x="384" y="0"/>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05;p48"/>
            <p:cNvSpPr/>
            <p:nvPr/>
          </p:nvSpPr>
          <p:spPr>
            <a:xfrm flipH="1">
              <a:off x="8153403" y="621094"/>
              <a:ext cx="514669" cy="394749"/>
            </a:xfrm>
            <a:custGeom>
              <a:avLst/>
              <a:gdLst/>
              <a:ahLst/>
              <a:cxnLst/>
              <a:rect l="l" t="t" r="r" b="b"/>
              <a:pathLst>
                <a:path w="5472" h="4197" extrusionOk="0">
                  <a:moveTo>
                    <a:pt x="1951" y="0"/>
                  </a:moveTo>
                  <a:cubicBezTo>
                    <a:pt x="1350" y="0"/>
                    <a:pt x="836" y="220"/>
                    <a:pt x="558" y="653"/>
                  </a:cubicBezTo>
                  <a:cubicBezTo>
                    <a:pt x="1" y="1508"/>
                    <a:pt x="558" y="2821"/>
                    <a:pt x="1751" y="3617"/>
                  </a:cubicBezTo>
                  <a:cubicBezTo>
                    <a:pt x="2340" y="4002"/>
                    <a:pt x="2975" y="4197"/>
                    <a:pt x="3537" y="4197"/>
                  </a:cubicBezTo>
                  <a:cubicBezTo>
                    <a:pt x="4133" y="4197"/>
                    <a:pt x="4647" y="3978"/>
                    <a:pt x="4934" y="3537"/>
                  </a:cubicBezTo>
                  <a:cubicBezTo>
                    <a:pt x="5471" y="2702"/>
                    <a:pt x="4934" y="1369"/>
                    <a:pt x="3741" y="573"/>
                  </a:cubicBezTo>
                  <a:cubicBezTo>
                    <a:pt x="3146" y="190"/>
                    <a:pt x="2511" y="0"/>
                    <a:pt x="1951"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06;p48"/>
            <p:cNvSpPr/>
            <p:nvPr/>
          </p:nvSpPr>
          <p:spPr>
            <a:xfrm flipH="1">
              <a:off x="8209555" y="727281"/>
              <a:ext cx="409892" cy="248117"/>
            </a:xfrm>
            <a:custGeom>
              <a:avLst/>
              <a:gdLst/>
              <a:ahLst/>
              <a:cxnLst/>
              <a:rect l="l" t="t" r="r" b="b"/>
              <a:pathLst>
                <a:path w="4358" h="2638" extrusionOk="0">
                  <a:moveTo>
                    <a:pt x="140" y="1"/>
                  </a:moveTo>
                  <a:lnTo>
                    <a:pt x="140" y="1"/>
                  </a:lnTo>
                  <a:cubicBezTo>
                    <a:pt x="1" y="697"/>
                    <a:pt x="478" y="1573"/>
                    <a:pt x="1334" y="2130"/>
                  </a:cubicBezTo>
                  <a:cubicBezTo>
                    <a:pt x="1837" y="2468"/>
                    <a:pt x="2391" y="2637"/>
                    <a:pt x="2881" y="2637"/>
                  </a:cubicBezTo>
                  <a:cubicBezTo>
                    <a:pt x="3399" y="2637"/>
                    <a:pt x="3844" y="2448"/>
                    <a:pt x="4079" y="2070"/>
                  </a:cubicBezTo>
                  <a:cubicBezTo>
                    <a:pt x="4357" y="1672"/>
                    <a:pt x="4337" y="1135"/>
                    <a:pt x="4079" y="618"/>
                  </a:cubicBezTo>
                  <a:cubicBezTo>
                    <a:pt x="4059" y="777"/>
                    <a:pt x="3979" y="916"/>
                    <a:pt x="3920" y="1075"/>
                  </a:cubicBezTo>
                  <a:cubicBezTo>
                    <a:pt x="3673" y="1446"/>
                    <a:pt x="3218" y="1635"/>
                    <a:pt x="2693" y="1635"/>
                  </a:cubicBezTo>
                  <a:cubicBezTo>
                    <a:pt x="2204" y="1635"/>
                    <a:pt x="1654" y="1471"/>
                    <a:pt x="1155" y="1135"/>
                  </a:cubicBezTo>
                  <a:cubicBezTo>
                    <a:pt x="677" y="817"/>
                    <a:pt x="339" y="419"/>
                    <a:pt x="140" y="1"/>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07;p48"/>
            <p:cNvSpPr/>
            <p:nvPr/>
          </p:nvSpPr>
          <p:spPr>
            <a:xfrm flipH="1">
              <a:off x="8357409" y="668215"/>
              <a:ext cx="215198" cy="97159"/>
            </a:xfrm>
            <a:custGeom>
              <a:avLst/>
              <a:gdLst/>
              <a:ahLst/>
              <a:cxnLst/>
              <a:rect l="l" t="t" r="r" b="b"/>
              <a:pathLst>
                <a:path w="2288" h="1033" extrusionOk="0">
                  <a:moveTo>
                    <a:pt x="958" y="1"/>
                  </a:moveTo>
                  <a:cubicBezTo>
                    <a:pt x="450" y="1"/>
                    <a:pt x="57" y="165"/>
                    <a:pt x="40" y="390"/>
                  </a:cubicBezTo>
                  <a:cubicBezTo>
                    <a:pt x="0" y="689"/>
                    <a:pt x="478" y="967"/>
                    <a:pt x="1094" y="1027"/>
                  </a:cubicBezTo>
                  <a:cubicBezTo>
                    <a:pt x="1154" y="1031"/>
                    <a:pt x="1213" y="1032"/>
                    <a:pt x="1270" y="1032"/>
                  </a:cubicBezTo>
                  <a:cubicBezTo>
                    <a:pt x="1823" y="1032"/>
                    <a:pt x="2250" y="863"/>
                    <a:pt x="2268" y="629"/>
                  </a:cubicBezTo>
                  <a:cubicBezTo>
                    <a:pt x="2288" y="331"/>
                    <a:pt x="1830" y="52"/>
                    <a:pt x="1194" y="12"/>
                  </a:cubicBezTo>
                  <a:cubicBezTo>
                    <a:pt x="1113" y="5"/>
                    <a:pt x="1034" y="1"/>
                    <a:pt x="958"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08;p48"/>
            <p:cNvSpPr/>
            <p:nvPr/>
          </p:nvSpPr>
          <p:spPr>
            <a:xfrm flipH="1">
              <a:off x="8574392" y="280146"/>
              <a:ext cx="441682" cy="918729"/>
            </a:xfrm>
            <a:custGeom>
              <a:avLst/>
              <a:gdLst/>
              <a:ahLst/>
              <a:cxnLst/>
              <a:rect l="l" t="t" r="r" b="b"/>
              <a:pathLst>
                <a:path w="4696" h="9768" extrusionOk="0">
                  <a:moveTo>
                    <a:pt x="4079" y="1"/>
                  </a:moveTo>
                  <a:cubicBezTo>
                    <a:pt x="4059" y="1"/>
                    <a:pt x="1" y="6585"/>
                    <a:pt x="299" y="9768"/>
                  </a:cubicBezTo>
                  <a:cubicBezTo>
                    <a:pt x="299" y="9768"/>
                    <a:pt x="1572" y="4596"/>
                    <a:pt x="4695" y="299"/>
                  </a:cubicBezTo>
                  <a:lnTo>
                    <a:pt x="4079" y="1"/>
                  </a:ln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09;p48"/>
            <p:cNvSpPr/>
            <p:nvPr/>
          </p:nvSpPr>
          <p:spPr>
            <a:xfrm flipH="1">
              <a:off x="8508930" y="-107170"/>
              <a:ext cx="357409" cy="729773"/>
            </a:xfrm>
            <a:custGeom>
              <a:avLst/>
              <a:gdLst/>
              <a:ahLst/>
              <a:cxnLst/>
              <a:rect l="l" t="t" r="r" b="b"/>
              <a:pathLst>
                <a:path w="3800" h="7759" extrusionOk="0">
                  <a:moveTo>
                    <a:pt x="0" y="1"/>
                  </a:moveTo>
                  <a:lnTo>
                    <a:pt x="438" y="7759"/>
                  </a:lnTo>
                  <a:cubicBezTo>
                    <a:pt x="3799" y="3940"/>
                    <a:pt x="0" y="1"/>
                    <a:pt x="0"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10;p48"/>
            <p:cNvSpPr/>
            <p:nvPr/>
          </p:nvSpPr>
          <p:spPr>
            <a:xfrm flipH="1">
              <a:off x="8825142" y="-109051"/>
              <a:ext cx="263918" cy="731654"/>
            </a:xfrm>
            <a:custGeom>
              <a:avLst/>
              <a:gdLst/>
              <a:ahLst/>
              <a:cxnLst/>
              <a:rect l="l" t="t" r="r" b="b"/>
              <a:pathLst>
                <a:path w="2806" h="7779" extrusionOk="0">
                  <a:moveTo>
                    <a:pt x="2368" y="1"/>
                  </a:moveTo>
                  <a:lnTo>
                    <a:pt x="2368" y="1"/>
                  </a:lnTo>
                  <a:cubicBezTo>
                    <a:pt x="1" y="5093"/>
                    <a:pt x="2806" y="7779"/>
                    <a:pt x="2806" y="7779"/>
                  </a:cubicBezTo>
                  <a:lnTo>
                    <a:pt x="2368"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47"/>
          <p:cNvSpPr txBox="1">
            <a:spLocks noGrp="1"/>
          </p:cNvSpPr>
          <p:nvPr>
            <p:ph type="title"/>
          </p:nvPr>
        </p:nvSpPr>
        <p:spPr>
          <a:xfrm>
            <a:off x="1857356" y="409650"/>
            <a:ext cx="7286644" cy="2233538"/>
          </a:xfrm>
          <a:prstGeom prst="rect">
            <a:avLst/>
          </a:prstGeom>
        </p:spPr>
        <p:txBody>
          <a:bodyPr spcFirstLastPara="1" wrap="square" lIns="91425" tIns="91425" rIns="91425" bIns="91425" anchor="t" anchorCtr="0">
            <a:noAutofit/>
          </a:bodyPr>
          <a:lstStyle/>
          <a:p>
            <a:r>
              <a:rPr lang="en-IN" dirty="0" smtClean="0">
                <a:solidFill>
                  <a:schemeClr val="accent1"/>
                </a:solidFill>
                <a:latin typeface="Bahnschrift" panose="020B0502040204020203" pitchFamily="34" charset="0"/>
              </a:rPr>
              <a:t>BILL CLASS</a:t>
            </a:r>
            <a:r>
              <a:rPr lang="en-IN" dirty="0" smtClean="0">
                <a:latin typeface="Bahnschrift" panose="020B0502040204020203" pitchFamily="34" charset="0"/>
              </a:rPr>
              <a:t/>
            </a:r>
            <a:br>
              <a:rPr lang="en-IN" dirty="0" smtClean="0">
                <a:latin typeface="Bahnschrift" panose="020B0502040204020203" pitchFamily="34" charset="0"/>
              </a:rPr>
            </a:br>
            <a:r>
              <a:rPr lang="en-IN" sz="1600" dirty="0" smtClean="0">
                <a:latin typeface="Bahnschrift" panose="020B0502040204020203" pitchFamily="34" charset="0"/>
              </a:rPr>
              <a:t>This class is publicly inherited from its parent class i.e. discount class.</a:t>
            </a:r>
            <a:br>
              <a:rPr lang="en-IN" sz="1600" dirty="0" smtClean="0">
                <a:latin typeface="Bahnschrift" panose="020B0502040204020203" pitchFamily="34" charset="0"/>
              </a:rPr>
            </a:br>
            <a:r>
              <a:rPr lang="en-IN" sz="1600" dirty="0" smtClean="0">
                <a:latin typeface="Bahnschrift" panose="020B0502040204020203" pitchFamily="34" charset="0"/>
              </a:rPr>
              <a:t>This class is used to display the total amount of bill of the user after the booking is done</a:t>
            </a:r>
            <a:r>
              <a:rPr lang="en-IN" sz="1600" dirty="0" smtClean="0">
                <a:latin typeface="Bahnschrift" panose="020B0502040204020203" pitchFamily="34" charset="0"/>
              </a:rPr>
              <a:t>.</a:t>
            </a:r>
            <a:r>
              <a:rPr lang="en-IN" sz="1600" dirty="0" smtClean="0">
                <a:latin typeface="Bahnschrift" panose="020B0502040204020203" pitchFamily="34" charset="0"/>
              </a:rPr>
              <a:t/>
            </a:r>
            <a:br>
              <a:rPr lang="en-IN" sz="1600" dirty="0" smtClean="0">
                <a:latin typeface="Bahnschrift" panose="020B0502040204020203" pitchFamily="34" charset="0"/>
              </a:rPr>
            </a:br>
            <a:r>
              <a:rPr lang="en-IN" sz="1600" dirty="0" smtClean="0">
                <a:latin typeface="Bahnschrift" panose="020B0502040204020203" pitchFamily="34" charset="0"/>
              </a:rPr>
              <a:t> </a:t>
            </a:r>
            <a:r>
              <a:rPr lang="en-IN" sz="1600" dirty="0" smtClean="0">
                <a:solidFill>
                  <a:srgbClr val="00B0F0"/>
                </a:solidFill>
                <a:latin typeface="Arial Rounded MT Bold" panose="020F0704030504030204" pitchFamily="34" charset="0"/>
              </a:rPr>
              <a:t>FRIEND FUNCTION-</a:t>
            </a:r>
            <a:r>
              <a:rPr lang="en-US" sz="1600" b="0" dirty="0" smtClean="0">
                <a:latin typeface="Bahnschrift" panose="020B0502040204020203" pitchFamily="34" charset="0"/>
              </a:rPr>
              <a:t>A friend function is </a:t>
            </a:r>
            <a:r>
              <a:rPr lang="en-US" sz="1600" dirty="0" smtClean="0">
                <a:latin typeface="Bahnschrift" panose="020B0502040204020203" pitchFamily="34" charset="0"/>
              </a:rPr>
              <a:t>a function that isn't a member of a class but has access to the class's private and protected members.</a:t>
            </a:r>
            <a:endParaRPr sz="1400"/>
          </a:p>
        </p:txBody>
      </p:sp>
      <p:graphicFrame>
        <p:nvGraphicFramePr>
          <p:cNvPr id="1629" name="Google Shape;1629;p47"/>
          <p:cNvGraphicFramePr/>
          <p:nvPr/>
        </p:nvGraphicFramePr>
        <p:xfrm>
          <a:off x="1285852" y="2285998"/>
          <a:ext cx="6593725" cy="2717910"/>
        </p:xfrm>
        <a:graphic>
          <a:graphicData uri="http://schemas.openxmlformats.org/drawingml/2006/table">
            <a:tbl>
              <a:tblPr>
                <a:noFill/>
                <a:tableStyleId>{7BA6BB0B-7CE1-450B-998A-47B16399E191}</a:tableStyleId>
              </a:tblPr>
              <a:tblGrid>
                <a:gridCol w="1594650"/>
                <a:gridCol w="1145775"/>
                <a:gridCol w="1613375"/>
                <a:gridCol w="2239925"/>
              </a:tblGrid>
              <a:tr h="210498">
                <a:tc>
                  <a:txBody>
                    <a:bodyPr/>
                    <a:lstStyle/>
                    <a:p>
                      <a:pPr marL="0" lvl="0" indent="0" algn="ctr" rtl="0">
                        <a:spcBef>
                          <a:spcPts val="0"/>
                        </a:spcBef>
                        <a:spcAft>
                          <a:spcPts val="0"/>
                        </a:spcAft>
                        <a:buNone/>
                      </a:pPr>
                      <a:r>
                        <a:rPr lang="en" b="1" dirty="0" smtClean="0">
                          <a:solidFill>
                            <a:schemeClr val="lt1"/>
                          </a:solidFill>
                          <a:latin typeface="Abril Fatface"/>
                          <a:ea typeface="Abril Fatface"/>
                          <a:cs typeface="Abril Fatface"/>
                          <a:sym typeface="Abril Fatface"/>
                        </a:rPr>
                        <a:t>DESTINATION</a:t>
                      </a:r>
                      <a:endParaRPr b="1">
                        <a:solidFill>
                          <a:schemeClr val="lt1"/>
                        </a:solidFill>
                        <a:latin typeface="Abril Fatface"/>
                        <a:ea typeface="Abril Fatface"/>
                        <a:cs typeface="Abril Fatface"/>
                        <a:sym typeface="Abril Fatfac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b="1" dirty="0" smtClean="0">
                          <a:solidFill>
                            <a:schemeClr val="lt1"/>
                          </a:solidFill>
                          <a:latin typeface="Abril Fatface"/>
                          <a:ea typeface="Abril Fatface"/>
                          <a:cs typeface="Abril Fatface"/>
                          <a:sym typeface="Abril Fatface"/>
                        </a:rPr>
                        <a:t>DAYS</a:t>
                      </a:r>
                      <a:endParaRPr b="1">
                        <a:solidFill>
                          <a:schemeClr val="lt1"/>
                        </a:solidFill>
                        <a:latin typeface="Abril Fatface"/>
                        <a:ea typeface="Abril Fatface"/>
                        <a:cs typeface="Abril Fatface"/>
                        <a:sym typeface="Abril Fatfac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b="1" dirty="0" smtClean="0">
                          <a:solidFill>
                            <a:schemeClr val="lt1"/>
                          </a:solidFill>
                          <a:latin typeface="Abril Fatface"/>
                          <a:ea typeface="Abril Fatface"/>
                          <a:cs typeface="Abril Fatface"/>
                          <a:sym typeface="Abril Fatface"/>
                        </a:rPr>
                        <a:t>TRANSPORT</a:t>
                      </a:r>
                      <a:endParaRPr b="1">
                        <a:solidFill>
                          <a:schemeClr val="lt1"/>
                        </a:solidFill>
                        <a:latin typeface="Abril Fatface"/>
                        <a:ea typeface="Abril Fatface"/>
                        <a:cs typeface="Abril Fatface"/>
                        <a:sym typeface="Abril Fatfac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b="1" dirty="0" smtClean="0">
                          <a:solidFill>
                            <a:schemeClr val="lt1"/>
                          </a:solidFill>
                          <a:latin typeface="Abril Fatface"/>
                          <a:ea typeface="Abril Fatface"/>
                          <a:cs typeface="Abril Fatface"/>
                          <a:sym typeface="Abril Fatface"/>
                        </a:rPr>
                        <a:t>COST</a:t>
                      </a:r>
                      <a:endParaRPr b="1">
                        <a:solidFill>
                          <a:schemeClr val="lt1"/>
                        </a:solidFill>
                        <a:latin typeface="Abril Fatface"/>
                        <a:ea typeface="Abril Fatface"/>
                        <a:cs typeface="Abril Fatface"/>
                        <a:sym typeface="Abril Fatfac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r>
              <a:tr h="580425">
                <a:tc>
                  <a:txBody>
                    <a:bodyPr/>
                    <a:lstStyle/>
                    <a:p>
                      <a:pPr marL="0" lvl="0" indent="0" algn="ctr" rtl="0">
                        <a:spcBef>
                          <a:spcPts val="0"/>
                        </a:spcBef>
                        <a:spcAft>
                          <a:spcPts val="0"/>
                        </a:spcAft>
                        <a:buNone/>
                      </a:pPr>
                      <a:r>
                        <a:rPr lang="en" dirty="0" smtClean="0">
                          <a:latin typeface="Montserrat"/>
                          <a:ea typeface="Montserrat"/>
                          <a:cs typeface="Montserrat"/>
                          <a:sym typeface="Montserrat"/>
                        </a:rPr>
                        <a:t>Lakshadweep</a:t>
                      </a:r>
                      <a:endParaRPr>
                        <a:latin typeface="Montserrat"/>
                        <a:ea typeface="Montserrat"/>
                        <a:cs typeface="Montserrat"/>
                        <a:sym typeface="Montserrat"/>
                      </a:endParaRPr>
                    </a:p>
                  </a:txBody>
                  <a:tcPr marL="91425" marR="91425" marT="91425" marB="91425" anchor="ctr">
                    <a:lnL w="9525" cap="flat" cmpd="sng">
                      <a:solidFill>
                        <a:schemeClr val="accent2">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6</a:t>
                      </a:r>
                      <a:r>
                        <a:rPr lang="en-IN" baseline="0" dirty="0" smtClean="0">
                          <a:latin typeface="Montserrat"/>
                          <a:ea typeface="Montserrat"/>
                          <a:cs typeface="Montserrat"/>
                          <a:sym typeface="Montserrat"/>
                        </a:rPr>
                        <a:t> Days</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dirty="0" smtClean="0">
                          <a:latin typeface="Montserrat"/>
                          <a:ea typeface="Montserrat"/>
                          <a:cs typeface="Montserrat"/>
                          <a:sym typeface="Montserrat"/>
                        </a:rPr>
                        <a:t>By</a:t>
                      </a:r>
                      <a:r>
                        <a:rPr lang="en" baseline="0" dirty="0" smtClean="0">
                          <a:latin typeface="Montserrat"/>
                          <a:ea typeface="Montserrat"/>
                          <a:cs typeface="Montserrat"/>
                          <a:sym typeface="Montserrat"/>
                        </a:rPr>
                        <a:t> Flight</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Rs.</a:t>
                      </a:r>
                      <a:r>
                        <a:rPr lang="en-IN" baseline="0" dirty="0" smtClean="0">
                          <a:latin typeface="Montserrat"/>
                          <a:ea typeface="Montserrat"/>
                          <a:cs typeface="Montserrat"/>
                          <a:sym typeface="Montserrat"/>
                        </a:rPr>
                        <a:t>  93,035</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r>
              <a:tr h="580425">
                <a:tc>
                  <a:txBody>
                    <a:bodyPr/>
                    <a:lstStyle/>
                    <a:p>
                      <a:pPr marL="0" lvl="0" indent="0" algn="ctr" rtl="0">
                        <a:spcBef>
                          <a:spcPts val="0"/>
                        </a:spcBef>
                        <a:spcAft>
                          <a:spcPts val="0"/>
                        </a:spcAft>
                        <a:buNone/>
                      </a:pPr>
                      <a:r>
                        <a:rPr lang="en-IN" dirty="0" smtClean="0">
                          <a:latin typeface="Montserrat"/>
                          <a:ea typeface="Montserrat"/>
                          <a:cs typeface="Montserrat"/>
                          <a:sym typeface="Montserrat"/>
                        </a:rPr>
                        <a:t>Goa</a:t>
                      </a:r>
                      <a:endParaRPr>
                        <a:latin typeface="Montserrat"/>
                        <a:ea typeface="Montserrat"/>
                        <a:cs typeface="Montserrat"/>
                        <a:sym typeface="Montserrat"/>
                      </a:endParaRPr>
                    </a:p>
                  </a:txBody>
                  <a:tcPr marL="91425" marR="91425" marT="91425" marB="91425" anchor="ctr">
                    <a:lnL w="9525" cap="flat" cmpd="sng">
                      <a:solidFill>
                        <a:schemeClr val="accent2">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IN" dirty="0" smtClean="0">
                          <a:latin typeface="Montserrat"/>
                          <a:ea typeface="Montserrat"/>
                          <a:cs typeface="Montserrat"/>
                          <a:sym typeface="Montserrat"/>
                        </a:rPr>
                        <a:t>8</a:t>
                      </a:r>
                      <a:r>
                        <a:rPr lang="en-IN" baseline="0" dirty="0" smtClean="0">
                          <a:latin typeface="Montserrat"/>
                          <a:ea typeface="Montserrat"/>
                          <a:cs typeface="Montserrat"/>
                          <a:sym typeface="Montserrat"/>
                        </a:rPr>
                        <a:t> Days</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By</a:t>
                      </a:r>
                      <a:r>
                        <a:rPr lang="en-IN" baseline="0" dirty="0" smtClean="0">
                          <a:latin typeface="Montserrat"/>
                          <a:ea typeface="Montserrat"/>
                          <a:cs typeface="Montserrat"/>
                          <a:sym typeface="Montserrat"/>
                        </a:rPr>
                        <a:t> Train</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Rs. 79,016</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r>
              <a:tr h="580425">
                <a:tc>
                  <a:txBody>
                    <a:bodyPr/>
                    <a:lstStyle/>
                    <a:p>
                      <a:pPr marL="0" lvl="0" indent="0" algn="ctr" rtl="0">
                        <a:spcBef>
                          <a:spcPts val="0"/>
                        </a:spcBef>
                        <a:spcAft>
                          <a:spcPts val="0"/>
                        </a:spcAft>
                        <a:buNone/>
                      </a:pPr>
                      <a:r>
                        <a:rPr lang="en-IN" dirty="0" smtClean="0">
                          <a:latin typeface="Montserrat"/>
                          <a:ea typeface="Montserrat"/>
                          <a:cs typeface="Montserrat"/>
                          <a:sym typeface="Montserrat"/>
                        </a:rPr>
                        <a:t>Delhi</a:t>
                      </a:r>
                      <a:endParaRPr>
                        <a:latin typeface="Montserrat"/>
                        <a:ea typeface="Montserrat"/>
                        <a:cs typeface="Montserrat"/>
                        <a:sym typeface="Montserrat"/>
                      </a:endParaRPr>
                    </a:p>
                  </a:txBody>
                  <a:tcPr marL="91425" marR="91425" marT="91425" marB="91425" anchor="ctr">
                    <a:lnL w="9525" cap="flat" cmpd="sng">
                      <a:solidFill>
                        <a:schemeClr val="accent2">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IN" dirty="0" smtClean="0">
                          <a:latin typeface="Montserrat"/>
                          <a:ea typeface="Montserrat"/>
                          <a:cs typeface="Montserrat"/>
                          <a:sym typeface="Montserrat"/>
                        </a:rPr>
                        <a:t>4</a:t>
                      </a:r>
                      <a:r>
                        <a:rPr lang="en-IN" baseline="0" dirty="0" smtClean="0">
                          <a:latin typeface="Montserrat"/>
                          <a:ea typeface="Montserrat"/>
                          <a:cs typeface="Montserrat"/>
                          <a:sym typeface="Montserrat"/>
                        </a:rPr>
                        <a:t> Days</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By</a:t>
                      </a:r>
                      <a:r>
                        <a:rPr lang="en-IN" baseline="0" dirty="0" smtClean="0">
                          <a:latin typeface="Montserrat"/>
                          <a:ea typeface="Montserrat"/>
                          <a:cs typeface="Montserrat"/>
                          <a:sym typeface="Montserrat"/>
                        </a:rPr>
                        <a:t> Bus</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Rs.</a:t>
                      </a:r>
                      <a:r>
                        <a:rPr lang="en-IN" baseline="0" dirty="0" smtClean="0">
                          <a:latin typeface="Montserrat"/>
                          <a:ea typeface="Montserrat"/>
                          <a:cs typeface="Montserrat"/>
                          <a:sym typeface="Montserrat"/>
                        </a:rPr>
                        <a:t> 17,642</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r>
              <a:tr h="580425">
                <a:tc>
                  <a:txBody>
                    <a:bodyPr/>
                    <a:lstStyle/>
                    <a:p>
                      <a:pPr marL="0" lvl="0" indent="0" algn="ctr" rtl="0">
                        <a:spcBef>
                          <a:spcPts val="0"/>
                        </a:spcBef>
                        <a:spcAft>
                          <a:spcPts val="0"/>
                        </a:spcAft>
                        <a:buNone/>
                      </a:pPr>
                      <a:r>
                        <a:rPr lang="en-IN" dirty="0" err="1" smtClean="0">
                          <a:latin typeface="Montserrat"/>
                          <a:ea typeface="Montserrat"/>
                          <a:cs typeface="Montserrat"/>
                          <a:sym typeface="Montserrat"/>
                        </a:rPr>
                        <a:t>Coorg</a:t>
                      </a:r>
                      <a:endParaRPr>
                        <a:latin typeface="Montserrat"/>
                        <a:ea typeface="Montserrat"/>
                        <a:cs typeface="Montserrat"/>
                        <a:sym typeface="Montserrat"/>
                      </a:endParaRPr>
                    </a:p>
                  </a:txBody>
                  <a:tcPr marL="91425" marR="91425" marT="91425" marB="91425" anchor="ctr">
                    <a:lnL w="9525" cap="flat" cmpd="sng">
                      <a:solidFill>
                        <a:schemeClr val="accent2">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IN" dirty="0" smtClean="0">
                          <a:latin typeface="Montserrat"/>
                          <a:ea typeface="Montserrat"/>
                          <a:cs typeface="Montserrat"/>
                          <a:sym typeface="Montserrat"/>
                        </a:rPr>
                        <a:t>6</a:t>
                      </a:r>
                      <a:r>
                        <a:rPr lang="en-IN" baseline="0" dirty="0" smtClean="0">
                          <a:latin typeface="Montserrat"/>
                          <a:ea typeface="Montserrat"/>
                          <a:cs typeface="Montserrat"/>
                          <a:sym typeface="Montserrat"/>
                        </a:rPr>
                        <a:t> Days</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By</a:t>
                      </a:r>
                      <a:r>
                        <a:rPr lang="en-IN" baseline="0" dirty="0" smtClean="0">
                          <a:latin typeface="Montserrat"/>
                          <a:ea typeface="Montserrat"/>
                          <a:cs typeface="Montserrat"/>
                          <a:sym typeface="Montserrat"/>
                        </a:rPr>
                        <a:t> Train</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smtClean="0">
                          <a:latin typeface="Montserrat"/>
                          <a:ea typeface="Montserrat"/>
                          <a:cs typeface="Montserrat"/>
                          <a:sym typeface="Montserrat"/>
                        </a:rPr>
                        <a:t>Rs.</a:t>
                      </a:r>
                      <a:r>
                        <a:rPr lang="en-IN" baseline="0" dirty="0" smtClean="0">
                          <a:latin typeface="Montserrat"/>
                          <a:ea typeface="Montserrat"/>
                          <a:cs typeface="Montserrat"/>
                          <a:sym typeface="Montserrat"/>
                        </a:rPr>
                        <a:t> 59,382</a:t>
                      </a:r>
                      <a:endParaRPr>
                        <a:latin typeface="Montserrat"/>
                        <a:ea typeface="Montserrat"/>
                        <a:cs typeface="Montserrat"/>
                        <a:sym typeface="Montserrat"/>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solidFill>
                      <a:schemeClr val="lt2"/>
                    </a:solidFill>
                  </a:tcPr>
                </a:tc>
              </a:tr>
            </a:tbl>
          </a:graphicData>
        </a:graphic>
      </p:graphicFrame>
      <p:sp>
        <p:nvSpPr>
          <p:cNvPr id="4" name="Rectangle 3"/>
          <p:cNvSpPr/>
          <p:nvPr/>
        </p:nvSpPr>
        <p:spPr>
          <a:xfrm>
            <a:off x="214282" y="214296"/>
            <a:ext cx="1744388" cy="1569660"/>
          </a:xfrm>
          <a:prstGeom prst="rect">
            <a:avLst/>
          </a:prstGeom>
        </p:spPr>
        <p:txBody>
          <a:bodyPr wrap="none">
            <a:spAutoFit/>
          </a:bodyPr>
          <a:lstStyle/>
          <a:p>
            <a:pPr lvl="0"/>
            <a:r>
              <a:rPr lang="en" sz="9600" dirty="0" smtClean="0">
                <a:solidFill>
                  <a:schemeClr val="accent1"/>
                </a:solidFill>
                <a:latin typeface="Abril Fatface" charset="0"/>
              </a:rPr>
              <a:t>04</a:t>
            </a:r>
            <a:endParaRPr lang="en" sz="9600" dirty="0">
              <a:solidFill>
                <a:schemeClr val="accent1"/>
              </a:solidFill>
              <a:latin typeface="Abril Fatface"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8"/>
          <p:cNvSpPr txBox="1">
            <a:spLocks noGrp="1"/>
          </p:cNvSpPr>
          <p:nvPr>
            <p:ph type="title"/>
          </p:nvPr>
        </p:nvSpPr>
        <p:spPr>
          <a:xfrm>
            <a:off x="142844" y="500048"/>
            <a:ext cx="8520600" cy="1861590"/>
          </a:xfrm>
          <a:prstGeom prst="rect">
            <a:avLst/>
          </a:prstGeom>
        </p:spPr>
        <p:txBody>
          <a:bodyPr spcFirstLastPara="1" wrap="square" lIns="91425" tIns="91425" rIns="91425" bIns="91425" anchor="b" anchorCtr="0">
            <a:noAutofit/>
          </a:bodyPr>
          <a:lstStyle/>
          <a:p>
            <a:r>
              <a:rPr lang="en-US" sz="900" dirty="0" smtClean="0">
                <a:solidFill>
                  <a:srgbClr val="00B050"/>
                </a:solidFill>
                <a:latin typeface="arial" panose="020B0604020202020204" pitchFamily="34" charset="0"/>
              </a:rPr>
              <a:t>.</a:t>
            </a:r>
            <a:r>
              <a:rPr lang="en-US" sz="3600" dirty="0" smtClean="0">
                <a:solidFill>
                  <a:srgbClr val="00B050"/>
                </a:solidFill>
                <a:latin typeface="arial" panose="020B0604020202020204" pitchFamily="34" charset="0"/>
              </a:rPr>
              <a:t/>
            </a:r>
            <a:br>
              <a:rPr lang="en-US" sz="3600" dirty="0" smtClean="0">
                <a:solidFill>
                  <a:srgbClr val="00B050"/>
                </a:solidFill>
                <a:latin typeface="arial" panose="020B0604020202020204" pitchFamily="34" charset="0"/>
              </a:rPr>
            </a:br>
            <a:r>
              <a:rPr lang="en-IN" sz="3600" dirty="0" smtClean="0">
                <a:solidFill>
                  <a:srgbClr val="FF0000"/>
                </a:solidFill>
                <a:latin typeface="Bahnschrift" panose="020B0502040204020203" pitchFamily="34" charset="0"/>
              </a:rPr>
              <a:t> OPERATOR </a:t>
            </a:r>
            <a:r>
              <a:rPr lang="en-IN" sz="3600" dirty="0" smtClean="0">
                <a:solidFill>
                  <a:srgbClr val="FF0000"/>
                </a:solidFill>
                <a:latin typeface="Bahnschrift" panose="020B0502040204020203" pitchFamily="34" charset="0"/>
              </a:rPr>
              <a:t>OVERLOADING</a:t>
            </a:r>
            <a:r>
              <a:rPr lang="en-IN" sz="3600" dirty="0" smtClean="0">
                <a:solidFill>
                  <a:srgbClr val="FF0000"/>
                </a:solidFill>
                <a:latin typeface="Bahnschrift" panose="020B0502040204020203" pitchFamily="34" charset="0"/>
              </a:rPr>
              <a:t/>
            </a:r>
            <a:br>
              <a:rPr lang="en-IN" sz="3600" dirty="0" smtClean="0">
                <a:solidFill>
                  <a:srgbClr val="FF0000"/>
                </a:solidFill>
                <a:latin typeface="Bahnschrift" panose="020B0502040204020203" pitchFamily="34" charset="0"/>
              </a:rPr>
            </a:br>
            <a:r>
              <a:rPr lang="en-US" sz="2800" dirty="0" smtClean="0">
                <a:solidFill>
                  <a:srgbClr val="00B050"/>
                </a:solidFill>
                <a:latin typeface="arial" panose="020B0604020202020204" pitchFamily="34" charset="0"/>
              </a:rPr>
              <a:t>It is a specific case of polymorphism, where different operators have different implementations depending on their arguments</a:t>
            </a:r>
            <a:endParaRPr sz="4400"/>
          </a:p>
        </p:txBody>
      </p:sp>
      <p:grpSp>
        <p:nvGrpSpPr>
          <p:cNvPr id="1636" name="Google Shape;1636;p48"/>
          <p:cNvGrpSpPr/>
          <p:nvPr/>
        </p:nvGrpSpPr>
        <p:grpSpPr>
          <a:xfrm rot="706522">
            <a:off x="-979776" y="3676681"/>
            <a:ext cx="1959550" cy="1280345"/>
            <a:chOff x="10042324" y="2787726"/>
            <a:chExt cx="1522832" cy="994999"/>
          </a:xfrm>
        </p:grpSpPr>
        <p:sp>
          <p:nvSpPr>
            <p:cNvPr id="1637" name="Google Shape;1637;p48"/>
            <p:cNvSpPr/>
            <p:nvPr/>
          </p:nvSpPr>
          <p:spPr>
            <a:xfrm>
              <a:off x="11146747" y="3429699"/>
              <a:ext cx="411027" cy="151856"/>
            </a:xfrm>
            <a:custGeom>
              <a:avLst/>
              <a:gdLst/>
              <a:ahLst/>
              <a:cxnLst/>
              <a:rect l="l" t="t" r="r" b="b"/>
              <a:pathLst>
                <a:path w="6626" h="2448" extrusionOk="0">
                  <a:moveTo>
                    <a:pt x="6287" y="1"/>
                  </a:moveTo>
                  <a:lnTo>
                    <a:pt x="1" y="1532"/>
                  </a:lnTo>
                  <a:cubicBezTo>
                    <a:pt x="80" y="1851"/>
                    <a:pt x="120" y="2149"/>
                    <a:pt x="180" y="2448"/>
                  </a:cubicBezTo>
                  <a:lnTo>
                    <a:pt x="6625" y="1712"/>
                  </a:lnTo>
                  <a:cubicBezTo>
                    <a:pt x="6545" y="1155"/>
                    <a:pt x="6446" y="578"/>
                    <a:pt x="6287"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11128262" y="3324802"/>
              <a:ext cx="408484" cy="201233"/>
            </a:xfrm>
            <a:custGeom>
              <a:avLst/>
              <a:gdLst/>
              <a:ahLst/>
              <a:cxnLst/>
              <a:rect l="l" t="t" r="r" b="b"/>
              <a:pathLst>
                <a:path w="6585" h="3244" extrusionOk="0">
                  <a:moveTo>
                    <a:pt x="6028" y="1"/>
                  </a:moveTo>
                  <a:lnTo>
                    <a:pt x="0" y="2348"/>
                  </a:lnTo>
                  <a:cubicBezTo>
                    <a:pt x="120" y="2647"/>
                    <a:pt x="239" y="2945"/>
                    <a:pt x="299" y="3243"/>
                  </a:cubicBezTo>
                  <a:lnTo>
                    <a:pt x="6585" y="1692"/>
                  </a:lnTo>
                  <a:cubicBezTo>
                    <a:pt x="6446" y="1115"/>
                    <a:pt x="6267" y="558"/>
                    <a:pt x="6028"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11159092" y="3535836"/>
              <a:ext cx="406065" cy="111100"/>
            </a:xfrm>
            <a:custGeom>
              <a:avLst/>
              <a:gdLst/>
              <a:ahLst/>
              <a:cxnLst/>
              <a:rect l="l" t="t" r="r" b="b"/>
              <a:pathLst>
                <a:path w="6546" h="1791" extrusionOk="0">
                  <a:moveTo>
                    <a:pt x="6446" y="1"/>
                  </a:moveTo>
                  <a:lnTo>
                    <a:pt x="1" y="737"/>
                  </a:lnTo>
                  <a:cubicBezTo>
                    <a:pt x="60" y="1035"/>
                    <a:pt x="80" y="1353"/>
                    <a:pt x="80" y="1672"/>
                  </a:cubicBezTo>
                  <a:lnTo>
                    <a:pt x="6545" y="1791"/>
                  </a:lnTo>
                  <a:cubicBezTo>
                    <a:pt x="6545" y="1194"/>
                    <a:pt x="6525" y="597"/>
                    <a:pt x="6446"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11103573" y="3224868"/>
              <a:ext cx="399861" cy="245649"/>
            </a:xfrm>
            <a:custGeom>
              <a:avLst/>
              <a:gdLst/>
              <a:ahLst/>
              <a:cxnLst/>
              <a:rect l="l" t="t" r="r" b="b"/>
              <a:pathLst>
                <a:path w="6446" h="3960" extrusionOk="0">
                  <a:moveTo>
                    <a:pt x="5670" y="1"/>
                  </a:moveTo>
                  <a:lnTo>
                    <a:pt x="1" y="3104"/>
                  </a:lnTo>
                  <a:cubicBezTo>
                    <a:pt x="180" y="3382"/>
                    <a:pt x="299" y="3661"/>
                    <a:pt x="438" y="3959"/>
                  </a:cubicBezTo>
                  <a:lnTo>
                    <a:pt x="6446" y="1612"/>
                  </a:lnTo>
                  <a:cubicBezTo>
                    <a:pt x="6227" y="1035"/>
                    <a:pt x="5968" y="498"/>
                    <a:pt x="5670"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11161573" y="3639492"/>
              <a:ext cx="403583" cy="91374"/>
            </a:xfrm>
            <a:custGeom>
              <a:avLst/>
              <a:gdLst/>
              <a:ahLst/>
              <a:cxnLst/>
              <a:rect l="l" t="t" r="r" b="b"/>
              <a:pathLst>
                <a:path w="6506" h="1473" extrusionOk="0">
                  <a:moveTo>
                    <a:pt x="40" y="1"/>
                  </a:moveTo>
                  <a:cubicBezTo>
                    <a:pt x="40" y="219"/>
                    <a:pt x="20" y="478"/>
                    <a:pt x="0" y="717"/>
                  </a:cubicBezTo>
                  <a:lnTo>
                    <a:pt x="6426" y="1473"/>
                  </a:lnTo>
                  <a:cubicBezTo>
                    <a:pt x="6485" y="1015"/>
                    <a:pt x="6505" y="577"/>
                    <a:pt x="6505" y="120"/>
                  </a:cubicBezTo>
                  <a:lnTo>
                    <a:pt x="40" y="1"/>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11070261" y="3127415"/>
              <a:ext cx="385036" cy="290002"/>
            </a:xfrm>
            <a:custGeom>
              <a:avLst/>
              <a:gdLst/>
              <a:ahLst/>
              <a:cxnLst/>
              <a:rect l="l" t="t" r="r" b="b"/>
              <a:pathLst>
                <a:path w="6207" h="4675" extrusionOk="0">
                  <a:moveTo>
                    <a:pt x="5192" y="0"/>
                  </a:moveTo>
                  <a:lnTo>
                    <a:pt x="5153" y="20"/>
                  </a:lnTo>
                  <a:lnTo>
                    <a:pt x="0" y="3859"/>
                  </a:lnTo>
                  <a:cubicBezTo>
                    <a:pt x="199" y="4098"/>
                    <a:pt x="378" y="4376"/>
                    <a:pt x="538" y="4675"/>
                  </a:cubicBezTo>
                  <a:lnTo>
                    <a:pt x="6207" y="1572"/>
                  </a:lnTo>
                  <a:cubicBezTo>
                    <a:pt x="5889" y="1015"/>
                    <a:pt x="5570" y="477"/>
                    <a:pt x="5192" y="0"/>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11156610" y="3682667"/>
              <a:ext cx="403583" cy="100058"/>
            </a:xfrm>
            <a:custGeom>
              <a:avLst/>
              <a:gdLst/>
              <a:ahLst/>
              <a:cxnLst/>
              <a:rect l="l" t="t" r="r" b="b"/>
              <a:pathLst>
                <a:path w="6506" h="1613" extrusionOk="0">
                  <a:moveTo>
                    <a:pt x="80" y="1"/>
                  </a:moveTo>
                  <a:cubicBezTo>
                    <a:pt x="80" y="180"/>
                    <a:pt x="41" y="379"/>
                    <a:pt x="1" y="558"/>
                  </a:cubicBezTo>
                  <a:lnTo>
                    <a:pt x="6386" y="1612"/>
                  </a:lnTo>
                  <a:cubicBezTo>
                    <a:pt x="6446" y="1314"/>
                    <a:pt x="6486" y="1055"/>
                    <a:pt x="6506" y="757"/>
                  </a:cubicBezTo>
                  <a:lnTo>
                    <a:pt x="80" y="1"/>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11030747" y="3042245"/>
              <a:ext cx="360409" cy="323375"/>
            </a:xfrm>
            <a:custGeom>
              <a:avLst/>
              <a:gdLst/>
              <a:ahLst/>
              <a:cxnLst/>
              <a:rect l="l" t="t" r="r" b="b"/>
              <a:pathLst>
                <a:path w="5810" h="5213" extrusionOk="0">
                  <a:moveTo>
                    <a:pt x="4656" y="0"/>
                  </a:moveTo>
                  <a:lnTo>
                    <a:pt x="1" y="4516"/>
                  </a:lnTo>
                  <a:cubicBezTo>
                    <a:pt x="200" y="4735"/>
                    <a:pt x="399" y="4954"/>
                    <a:pt x="598" y="5212"/>
                  </a:cubicBezTo>
                  <a:lnTo>
                    <a:pt x="5750" y="1373"/>
                  </a:lnTo>
                  <a:lnTo>
                    <a:pt x="5810" y="1353"/>
                  </a:lnTo>
                  <a:cubicBezTo>
                    <a:pt x="5451" y="876"/>
                    <a:pt x="5093" y="458"/>
                    <a:pt x="4656" y="0"/>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10988813" y="2970660"/>
              <a:ext cx="330757" cy="352965"/>
            </a:xfrm>
            <a:custGeom>
              <a:avLst/>
              <a:gdLst/>
              <a:ahLst/>
              <a:cxnLst/>
              <a:rect l="l" t="t" r="r" b="b"/>
              <a:pathLst>
                <a:path w="5332" h="5690" extrusionOk="0">
                  <a:moveTo>
                    <a:pt x="3999" y="1"/>
                  </a:moveTo>
                  <a:lnTo>
                    <a:pt x="1" y="5053"/>
                  </a:lnTo>
                  <a:cubicBezTo>
                    <a:pt x="239" y="5272"/>
                    <a:pt x="458" y="5471"/>
                    <a:pt x="697" y="5690"/>
                  </a:cubicBezTo>
                  <a:lnTo>
                    <a:pt x="5332" y="1194"/>
                  </a:lnTo>
                  <a:cubicBezTo>
                    <a:pt x="4914" y="737"/>
                    <a:pt x="4476" y="339"/>
                    <a:pt x="3999"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10938195" y="2901556"/>
              <a:ext cx="298686" cy="381376"/>
            </a:xfrm>
            <a:custGeom>
              <a:avLst/>
              <a:gdLst/>
              <a:ahLst/>
              <a:cxnLst/>
              <a:rect l="l" t="t" r="r" b="b"/>
              <a:pathLst>
                <a:path w="4815" h="6148" extrusionOk="0">
                  <a:moveTo>
                    <a:pt x="3283" y="1"/>
                  </a:moveTo>
                  <a:lnTo>
                    <a:pt x="1" y="5610"/>
                  </a:lnTo>
                  <a:cubicBezTo>
                    <a:pt x="279" y="5770"/>
                    <a:pt x="558" y="5949"/>
                    <a:pt x="797" y="6148"/>
                  </a:cubicBezTo>
                  <a:lnTo>
                    <a:pt x="4815" y="1075"/>
                  </a:lnTo>
                  <a:cubicBezTo>
                    <a:pt x="4338" y="697"/>
                    <a:pt x="3820" y="359"/>
                    <a:pt x="3283"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10891298" y="2857140"/>
              <a:ext cx="249371" cy="393720"/>
            </a:xfrm>
            <a:custGeom>
              <a:avLst/>
              <a:gdLst/>
              <a:ahLst/>
              <a:cxnLst/>
              <a:rect l="l" t="t" r="r" b="b"/>
              <a:pathLst>
                <a:path w="4020" h="6347" extrusionOk="0">
                  <a:moveTo>
                    <a:pt x="2547" y="1"/>
                  </a:moveTo>
                  <a:lnTo>
                    <a:pt x="1" y="5948"/>
                  </a:lnTo>
                  <a:cubicBezTo>
                    <a:pt x="279" y="6068"/>
                    <a:pt x="518" y="6187"/>
                    <a:pt x="777" y="6346"/>
                  </a:cubicBezTo>
                  <a:lnTo>
                    <a:pt x="4019" y="756"/>
                  </a:lnTo>
                  <a:cubicBezTo>
                    <a:pt x="3562" y="478"/>
                    <a:pt x="3064" y="239"/>
                    <a:pt x="2547"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10834539" y="2818866"/>
              <a:ext cx="216059" cy="407305"/>
            </a:xfrm>
            <a:custGeom>
              <a:avLst/>
              <a:gdLst/>
              <a:ahLst/>
              <a:cxnLst/>
              <a:rect l="l" t="t" r="r" b="b"/>
              <a:pathLst>
                <a:path w="3483" h="6566" extrusionOk="0">
                  <a:moveTo>
                    <a:pt x="1732" y="1"/>
                  </a:moveTo>
                  <a:lnTo>
                    <a:pt x="1" y="6247"/>
                  </a:lnTo>
                  <a:cubicBezTo>
                    <a:pt x="319" y="6347"/>
                    <a:pt x="618" y="6446"/>
                    <a:pt x="916" y="6565"/>
                  </a:cubicBezTo>
                  <a:lnTo>
                    <a:pt x="3482" y="618"/>
                  </a:lnTo>
                  <a:cubicBezTo>
                    <a:pt x="2905" y="379"/>
                    <a:pt x="2328" y="180"/>
                    <a:pt x="1732"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10714878" y="3525973"/>
              <a:ext cx="444277" cy="104959"/>
            </a:xfrm>
            <a:custGeom>
              <a:avLst/>
              <a:gdLst/>
              <a:ahLst/>
              <a:cxnLst/>
              <a:rect l="l" t="t" r="r" b="b"/>
              <a:pathLst>
                <a:path w="7162" h="1692" extrusionOk="0">
                  <a:moveTo>
                    <a:pt x="7003" y="0"/>
                  </a:moveTo>
                  <a:lnTo>
                    <a:pt x="0" y="1691"/>
                  </a:lnTo>
                  <a:lnTo>
                    <a:pt x="7162" y="896"/>
                  </a:lnTo>
                  <a:cubicBezTo>
                    <a:pt x="7142" y="597"/>
                    <a:pt x="7062" y="299"/>
                    <a:pt x="7003" y="0"/>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10714878" y="3470454"/>
              <a:ext cx="434414" cy="160478"/>
            </a:xfrm>
            <a:custGeom>
              <a:avLst/>
              <a:gdLst/>
              <a:ahLst/>
              <a:cxnLst/>
              <a:rect l="l" t="t" r="r" b="b"/>
              <a:pathLst>
                <a:path w="7003" h="2587" extrusionOk="0">
                  <a:moveTo>
                    <a:pt x="6664" y="0"/>
                  </a:moveTo>
                  <a:lnTo>
                    <a:pt x="0" y="2586"/>
                  </a:lnTo>
                  <a:lnTo>
                    <a:pt x="0" y="2586"/>
                  </a:lnTo>
                  <a:lnTo>
                    <a:pt x="7003" y="895"/>
                  </a:lnTo>
                  <a:cubicBezTo>
                    <a:pt x="6903" y="557"/>
                    <a:pt x="6784" y="259"/>
                    <a:pt x="6664" y="0"/>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10714878" y="3581492"/>
              <a:ext cx="449239" cy="58062"/>
            </a:xfrm>
            <a:custGeom>
              <a:avLst/>
              <a:gdLst/>
              <a:ahLst/>
              <a:cxnLst/>
              <a:rect l="l" t="t" r="r" b="b"/>
              <a:pathLst>
                <a:path w="7242" h="936" extrusionOk="0">
                  <a:moveTo>
                    <a:pt x="7162" y="1"/>
                  </a:moveTo>
                  <a:lnTo>
                    <a:pt x="0" y="796"/>
                  </a:lnTo>
                  <a:lnTo>
                    <a:pt x="7241" y="936"/>
                  </a:lnTo>
                  <a:cubicBezTo>
                    <a:pt x="7241" y="617"/>
                    <a:pt x="7221" y="299"/>
                    <a:pt x="7162" y="1"/>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10714878" y="3417355"/>
              <a:ext cx="413447" cy="212337"/>
            </a:xfrm>
            <a:custGeom>
              <a:avLst/>
              <a:gdLst/>
              <a:ahLst/>
              <a:cxnLst/>
              <a:rect l="l" t="t" r="r" b="b"/>
              <a:pathLst>
                <a:path w="6665" h="3423" extrusionOk="0">
                  <a:moveTo>
                    <a:pt x="6267" y="1"/>
                  </a:moveTo>
                  <a:lnTo>
                    <a:pt x="0" y="3422"/>
                  </a:lnTo>
                  <a:lnTo>
                    <a:pt x="6664" y="856"/>
                  </a:lnTo>
                  <a:cubicBezTo>
                    <a:pt x="6565" y="558"/>
                    <a:pt x="6426" y="279"/>
                    <a:pt x="6267" y="1"/>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10714878" y="3630870"/>
              <a:ext cx="449239" cy="51859"/>
            </a:xfrm>
            <a:custGeom>
              <a:avLst/>
              <a:gdLst/>
              <a:ahLst/>
              <a:cxnLst/>
              <a:rect l="l" t="t" r="r" b="b"/>
              <a:pathLst>
                <a:path w="7242" h="836" extrusionOk="0">
                  <a:moveTo>
                    <a:pt x="0" y="0"/>
                  </a:moveTo>
                  <a:lnTo>
                    <a:pt x="7221" y="836"/>
                  </a:lnTo>
                  <a:cubicBezTo>
                    <a:pt x="7241" y="617"/>
                    <a:pt x="7241" y="358"/>
                    <a:pt x="7241" y="140"/>
                  </a:cubicBezTo>
                  <a:lnTo>
                    <a:pt x="0" y="0"/>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10714878" y="3366798"/>
              <a:ext cx="388758" cy="264134"/>
            </a:xfrm>
            <a:custGeom>
              <a:avLst/>
              <a:gdLst/>
              <a:ahLst/>
              <a:cxnLst/>
              <a:rect l="l" t="t" r="r" b="b"/>
              <a:pathLst>
                <a:path w="6267" h="4258" extrusionOk="0">
                  <a:moveTo>
                    <a:pt x="5729" y="0"/>
                  </a:moveTo>
                  <a:lnTo>
                    <a:pt x="0" y="4257"/>
                  </a:lnTo>
                  <a:lnTo>
                    <a:pt x="6267" y="816"/>
                  </a:lnTo>
                  <a:cubicBezTo>
                    <a:pt x="6107" y="517"/>
                    <a:pt x="5928" y="239"/>
                    <a:pt x="5729" y="0"/>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10708675" y="3630870"/>
              <a:ext cx="452961" cy="86411"/>
            </a:xfrm>
            <a:custGeom>
              <a:avLst/>
              <a:gdLst/>
              <a:ahLst/>
              <a:cxnLst/>
              <a:rect l="l" t="t" r="r" b="b"/>
              <a:pathLst>
                <a:path w="7302" h="1393" extrusionOk="0">
                  <a:moveTo>
                    <a:pt x="100" y="0"/>
                  </a:moveTo>
                  <a:lnTo>
                    <a:pt x="1" y="159"/>
                  </a:lnTo>
                  <a:lnTo>
                    <a:pt x="7222" y="1393"/>
                  </a:lnTo>
                  <a:cubicBezTo>
                    <a:pt x="7262" y="1214"/>
                    <a:pt x="7301" y="1015"/>
                    <a:pt x="7301" y="836"/>
                  </a:cubicBezTo>
                  <a:lnTo>
                    <a:pt x="100" y="0"/>
                  </a:lnTo>
                  <a:close/>
                </a:path>
              </a:pathLst>
            </a:custGeom>
            <a:solidFill>
              <a:srgbClr val="593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10714878" y="3323562"/>
              <a:ext cx="355446" cy="307371"/>
            </a:xfrm>
            <a:custGeom>
              <a:avLst/>
              <a:gdLst/>
              <a:ahLst/>
              <a:cxnLst/>
              <a:rect l="l" t="t" r="r" b="b"/>
              <a:pathLst>
                <a:path w="5730" h="4955" extrusionOk="0">
                  <a:moveTo>
                    <a:pt x="5133" y="1"/>
                  </a:moveTo>
                  <a:lnTo>
                    <a:pt x="0" y="4954"/>
                  </a:lnTo>
                  <a:lnTo>
                    <a:pt x="5729" y="697"/>
                  </a:lnTo>
                  <a:cubicBezTo>
                    <a:pt x="5530" y="439"/>
                    <a:pt x="5332" y="220"/>
                    <a:pt x="5133" y="1"/>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10779020" y="2795418"/>
              <a:ext cx="162959" cy="411027"/>
            </a:xfrm>
            <a:custGeom>
              <a:avLst/>
              <a:gdLst/>
              <a:ahLst/>
              <a:cxnLst/>
              <a:rect l="l" t="t" r="r" b="b"/>
              <a:pathLst>
                <a:path w="2627" h="6626" extrusionOk="0">
                  <a:moveTo>
                    <a:pt x="916" y="1"/>
                  </a:moveTo>
                  <a:lnTo>
                    <a:pt x="1" y="6426"/>
                  </a:lnTo>
                  <a:cubicBezTo>
                    <a:pt x="299" y="6466"/>
                    <a:pt x="598" y="6546"/>
                    <a:pt x="896" y="6625"/>
                  </a:cubicBezTo>
                  <a:lnTo>
                    <a:pt x="2627" y="379"/>
                  </a:lnTo>
                  <a:cubicBezTo>
                    <a:pt x="2050" y="240"/>
                    <a:pt x="1493" y="100"/>
                    <a:pt x="916"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10713638" y="3282868"/>
              <a:ext cx="318413" cy="346824"/>
            </a:xfrm>
            <a:custGeom>
              <a:avLst/>
              <a:gdLst/>
              <a:ahLst/>
              <a:cxnLst/>
              <a:rect l="l" t="t" r="r" b="b"/>
              <a:pathLst>
                <a:path w="5133" h="5591" extrusionOk="0">
                  <a:moveTo>
                    <a:pt x="4397" y="1"/>
                  </a:moveTo>
                  <a:lnTo>
                    <a:pt x="0" y="5590"/>
                  </a:lnTo>
                  <a:lnTo>
                    <a:pt x="5133" y="657"/>
                  </a:lnTo>
                  <a:cubicBezTo>
                    <a:pt x="4934" y="438"/>
                    <a:pt x="4675" y="199"/>
                    <a:pt x="4397" y="1"/>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10714878" y="3250798"/>
              <a:ext cx="273998" cy="381376"/>
            </a:xfrm>
            <a:custGeom>
              <a:avLst/>
              <a:gdLst/>
              <a:ahLst/>
              <a:cxnLst/>
              <a:rect l="l" t="t" r="r" b="b"/>
              <a:pathLst>
                <a:path w="4417" h="6148" extrusionOk="0">
                  <a:moveTo>
                    <a:pt x="3621" y="0"/>
                  </a:moveTo>
                  <a:lnTo>
                    <a:pt x="0" y="6147"/>
                  </a:lnTo>
                  <a:lnTo>
                    <a:pt x="4417" y="537"/>
                  </a:lnTo>
                  <a:cubicBezTo>
                    <a:pt x="4158" y="358"/>
                    <a:pt x="3879" y="159"/>
                    <a:pt x="3621" y="0"/>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10717360" y="2788036"/>
              <a:ext cx="118482" cy="406065"/>
            </a:xfrm>
            <a:custGeom>
              <a:avLst/>
              <a:gdLst/>
              <a:ahLst/>
              <a:cxnLst/>
              <a:rect l="l" t="t" r="r" b="b"/>
              <a:pathLst>
                <a:path w="1910" h="6546" extrusionOk="0">
                  <a:moveTo>
                    <a:pt x="20" y="1"/>
                  </a:moveTo>
                  <a:lnTo>
                    <a:pt x="0" y="6466"/>
                  </a:lnTo>
                  <a:cubicBezTo>
                    <a:pt x="318" y="6466"/>
                    <a:pt x="657" y="6486"/>
                    <a:pt x="995" y="6545"/>
                  </a:cubicBezTo>
                  <a:lnTo>
                    <a:pt x="1910" y="120"/>
                  </a:lnTo>
                  <a:cubicBezTo>
                    <a:pt x="1293" y="40"/>
                    <a:pt x="657" y="1"/>
                    <a:pt x="20" y="1"/>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10714878" y="3227349"/>
              <a:ext cx="224620" cy="404824"/>
            </a:xfrm>
            <a:custGeom>
              <a:avLst/>
              <a:gdLst/>
              <a:ahLst/>
              <a:cxnLst/>
              <a:rect l="l" t="t" r="r" b="b"/>
              <a:pathLst>
                <a:path w="3621" h="6526" extrusionOk="0">
                  <a:moveTo>
                    <a:pt x="2825" y="0"/>
                  </a:moveTo>
                  <a:lnTo>
                    <a:pt x="0" y="6525"/>
                  </a:lnTo>
                  <a:lnTo>
                    <a:pt x="3621" y="378"/>
                  </a:lnTo>
                  <a:cubicBezTo>
                    <a:pt x="3362" y="239"/>
                    <a:pt x="3084" y="80"/>
                    <a:pt x="2825" y="0"/>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10714878" y="3206383"/>
              <a:ext cx="175304" cy="424550"/>
            </a:xfrm>
            <a:custGeom>
              <a:avLst/>
              <a:gdLst/>
              <a:ahLst/>
              <a:cxnLst/>
              <a:rect l="l" t="t" r="r" b="b"/>
              <a:pathLst>
                <a:path w="2826" h="6844" extrusionOk="0">
                  <a:moveTo>
                    <a:pt x="1930" y="0"/>
                  </a:moveTo>
                  <a:lnTo>
                    <a:pt x="0" y="6843"/>
                  </a:lnTo>
                  <a:lnTo>
                    <a:pt x="2825" y="318"/>
                  </a:lnTo>
                  <a:cubicBezTo>
                    <a:pt x="2527" y="199"/>
                    <a:pt x="2228" y="80"/>
                    <a:pt x="1930" y="0"/>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10714878" y="3194038"/>
              <a:ext cx="119723" cy="436895"/>
            </a:xfrm>
            <a:custGeom>
              <a:avLst/>
              <a:gdLst/>
              <a:ahLst/>
              <a:cxnLst/>
              <a:rect l="l" t="t" r="r" b="b"/>
              <a:pathLst>
                <a:path w="1930" h="7043" extrusionOk="0">
                  <a:moveTo>
                    <a:pt x="1035" y="0"/>
                  </a:moveTo>
                  <a:lnTo>
                    <a:pt x="0" y="7042"/>
                  </a:lnTo>
                  <a:lnTo>
                    <a:pt x="1930" y="199"/>
                  </a:lnTo>
                  <a:cubicBezTo>
                    <a:pt x="1632" y="100"/>
                    <a:pt x="1333" y="40"/>
                    <a:pt x="1035" y="0"/>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10613704" y="2787726"/>
              <a:ext cx="104897" cy="403894"/>
            </a:xfrm>
            <a:custGeom>
              <a:avLst/>
              <a:gdLst/>
              <a:ahLst/>
              <a:cxnLst/>
              <a:rect l="l" t="t" r="r" b="b"/>
              <a:pathLst>
                <a:path w="1691" h="6511" extrusionOk="0">
                  <a:moveTo>
                    <a:pt x="1397" y="0"/>
                  </a:moveTo>
                  <a:cubicBezTo>
                    <a:pt x="929" y="0"/>
                    <a:pt x="478" y="39"/>
                    <a:pt x="0" y="105"/>
                  </a:cubicBezTo>
                  <a:lnTo>
                    <a:pt x="756" y="6510"/>
                  </a:lnTo>
                  <a:cubicBezTo>
                    <a:pt x="1074" y="6471"/>
                    <a:pt x="1373" y="6471"/>
                    <a:pt x="1671" y="6471"/>
                  </a:cubicBezTo>
                  <a:lnTo>
                    <a:pt x="1691" y="6"/>
                  </a:lnTo>
                  <a:cubicBezTo>
                    <a:pt x="1592" y="2"/>
                    <a:pt x="1494" y="0"/>
                    <a:pt x="1397" y="0"/>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10714878" y="3189075"/>
              <a:ext cx="64204" cy="441857"/>
            </a:xfrm>
            <a:custGeom>
              <a:avLst/>
              <a:gdLst/>
              <a:ahLst/>
              <a:cxnLst/>
              <a:rect l="l" t="t" r="r" b="b"/>
              <a:pathLst>
                <a:path w="1035" h="7123" extrusionOk="0">
                  <a:moveTo>
                    <a:pt x="40" y="1"/>
                  </a:moveTo>
                  <a:lnTo>
                    <a:pt x="0" y="7122"/>
                  </a:lnTo>
                  <a:lnTo>
                    <a:pt x="1035" y="80"/>
                  </a:lnTo>
                  <a:cubicBezTo>
                    <a:pt x="697" y="21"/>
                    <a:pt x="358" y="1"/>
                    <a:pt x="40" y="1"/>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10661779" y="3189075"/>
              <a:ext cx="55643" cy="441857"/>
            </a:xfrm>
            <a:custGeom>
              <a:avLst/>
              <a:gdLst/>
              <a:ahLst/>
              <a:cxnLst/>
              <a:rect l="l" t="t" r="r" b="b"/>
              <a:pathLst>
                <a:path w="897" h="7123" extrusionOk="0">
                  <a:moveTo>
                    <a:pt x="896" y="1"/>
                  </a:moveTo>
                  <a:cubicBezTo>
                    <a:pt x="598" y="1"/>
                    <a:pt x="299" y="1"/>
                    <a:pt x="1" y="21"/>
                  </a:cubicBezTo>
                  <a:lnTo>
                    <a:pt x="856" y="7122"/>
                  </a:lnTo>
                  <a:lnTo>
                    <a:pt x="896" y="1"/>
                  </a:ln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10498944" y="2792999"/>
              <a:ext cx="162897" cy="408484"/>
            </a:xfrm>
            <a:custGeom>
              <a:avLst/>
              <a:gdLst/>
              <a:ahLst/>
              <a:cxnLst/>
              <a:rect l="l" t="t" r="r" b="b"/>
              <a:pathLst>
                <a:path w="2626" h="6585" extrusionOk="0">
                  <a:moveTo>
                    <a:pt x="1850" y="0"/>
                  </a:moveTo>
                  <a:cubicBezTo>
                    <a:pt x="1233" y="80"/>
                    <a:pt x="637" y="199"/>
                    <a:pt x="40" y="318"/>
                  </a:cubicBezTo>
                  <a:cubicBezTo>
                    <a:pt x="0" y="318"/>
                    <a:pt x="796" y="3402"/>
                    <a:pt x="1651" y="6585"/>
                  </a:cubicBezTo>
                  <a:cubicBezTo>
                    <a:pt x="1969" y="6505"/>
                    <a:pt x="2288" y="6445"/>
                    <a:pt x="2626" y="6406"/>
                  </a:cubicBezTo>
                  <a:lnTo>
                    <a:pt x="1850" y="0"/>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10602600" y="3191557"/>
              <a:ext cx="112341" cy="440617"/>
            </a:xfrm>
            <a:custGeom>
              <a:avLst/>
              <a:gdLst/>
              <a:ahLst/>
              <a:cxnLst/>
              <a:rect l="l" t="t" r="r" b="b"/>
              <a:pathLst>
                <a:path w="1811" h="7103" extrusionOk="0">
                  <a:moveTo>
                    <a:pt x="955" y="0"/>
                  </a:moveTo>
                  <a:cubicBezTo>
                    <a:pt x="617" y="40"/>
                    <a:pt x="298" y="80"/>
                    <a:pt x="0" y="179"/>
                  </a:cubicBezTo>
                  <a:cubicBezTo>
                    <a:pt x="895" y="3581"/>
                    <a:pt x="1810" y="7102"/>
                    <a:pt x="1810" y="7102"/>
                  </a:cubicBezTo>
                  <a:lnTo>
                    <a:pt x="955" y="0"/>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10548260" y="3201420"/>
              <a:ext cx="166681" cy="429513"/>
            </a:xfrm>
            <a:custGeom>
              <a:avLst/>
              <a:gdLst/>
              <a:ahLst/>
              <a:cxnLst/>
              <a:rect l="l" t="t" r="r" b="b"/>
              <a:pathLst>
                <a:path w="2687" h="6924" extrusionOk="0">
                  <a:moveTo>
                    <a:pt x="856" y="1"/>
                  </a:moveTo>
                  <a:cubicBezTo>
                    <a:pt x="578" y="80"/>
                    <a:pt x="279" y="180"/>
                    <a:pt x="1" y="279"/>
                  </a:cubicBezTo>
                  <a:lnTo>
                    <a:pt x="2686" y="6923"/>
                  </a:lnTo>
                  <a:cubicBezTo>
                    <a:pt x="2686" y="6923"/>
                    <a:pt x="1771" y="3402"/>
                    <a:pt x="856" y="1"/>
                  </a:cubicBez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10492741" y="3218727"/>
              <a:ext cx="222200" cy="412206"/>
            </a:xfrm>
            <a:custGeom>
              <a:avLst/>
              <a:gdLst/>
              <a:ahLst/>
              <a:cxnLst/>
              <a:rect l="l" t="t" r="r" b="b"/>
              <a:pathLst>
                <a:path w="3582" h="6645" extrusionOk="0">
                  <a:moveTo>
                    <a:pt x="896" y="0"/>
                  </a:moveTo>
                  <a:cubicBezTo>
                    <a:pt x="597" y="119"/>
                    <a:pt x="299" y="239"/>
                    <a:pt x="1" y="398"/>
                  </a:cubicBezTo>
                  <a:lnTo>
                    <a:pt x="3581" y="6644"/>
                  </a:lnTo>
                  <a:lnTo>
                    <a:pt x="896" y="0"/>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10443363" y="3244594"/>
              <a:ext cx="271578" cy="387579"/>
            </a:xfrm>
            <a:custGeom>
              <a:avLst/>
              <a:gdLst/>
              <a:ahLst/>
              <a:cxnLst/>
              <a:rect l="l" t="t" r="r" b="b"/>
              <a:pathLst>
                <a:path w="4378" h="6248" extrusionOk="0">
                  <a:moveTo>
                    <a:pt x="797" y="1"/>
                  </a:moveTo>
                  <a:cubicBezTo>
                    <a:pt x="538" y="120"/>
                    <a:pt x="279" y="299"/>
                    <a:pt x="1" y="498"/>
                  </a:cubicBezTo>
                  <a:lnTo>
                    <a:pt x="4377" y="6247"/>
                  </a:lnTo>
                  <a:lnTo>
                    <a:pt x="797" y="1"/>
                  </a:lnTo>
                  <a:close/>
                  <a:moveTo>
                    <a:pt x="4377" y="6247"/>
                  </a:moveTo>
                  <a:lnTo>
                    <a:pt x="4377" y="6247"/>
                  </a:lnTo>
                  <a:lnTo>
                    <a:pt x="4377" y="6247"/>
                  </a:ln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10397707" y="3275487"/>
              <a:ext cx="317234" cy="356687"/>
            </a:xfrm>
            <a:custGeom>
              <a:avLst/>
              <a:gdLst/>
              <a:ahLst/>
              <a:cxnLst/>
              <a:rect l="l" t="t" r="r" b="b"/>
              <a:pathLst>
                <a:path w="5114" h="5750" extrusionOk="0">
                  <a:moveTo>
                    <a:pt x="737" y="0"/>
                  </a:moveTo>
                  <a:cubicBezTo>
                    <a:pt x="498" y="179"/>
                    <a:pt x="240" y="378"/>
                    <a:pt x="1" y="617"/>
                  </a:cubicBezTo>
                  <a:lnTo>
                    <a:pt x="5113" y="5749"/>
                  </a:lnTo>
                  <a:lnTo>
                    <a:pt x="737" y="0"/>
                  </a:lnTo>
                  <a:close/>
                  <a:moveTo>
                    <a:pt x="5113" y="5749"/>
                  </a:moveTo>
                  <a:lnTo>
                    <a:pt x="5113" y="5749"/>
                  </a:lnTo>
                  <a:lnTo>
                    <a:pt x="5113" y="5749"/>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10357014" y="3312458"/>
              <a:ext cx="357928" cy="328338"/>
            </a:xfrm>
            <a:custGeom>
              <a:avLst/>
              <a:gdLst/>
              <a:ahLst/>
              <a:cxnLst/>
              <a:rect l="l" t="t" r="r" b="b"/>
              <a:pathLst>
                <a:path w="5770" h="5293" extrusionOk="0">
                  <a:moveTo>
                    <a:pt x="657" y="1"/>
                  </a:moveTo>
                  <a:cubicBezTo>
                    <a:pt x="438" y="220"/>
                    <a:pt x="199" y="478"/>
                    <a:pt x="0" y="717"/>
                  </a:cubicBezTo>
                  <a:lnTo>
                    <a:pt x="5710" y="5292"/>
                  </a:lnTo>
                  <a:lnTo>
                    <a:pt x="5769" y="5133"/>
                  </a:lnTo>
                  <a:lnTo>
                    <a:pt x="657" y="1"/>
                  </a:lnTo>
                  <a:close/>
                </a:path>
              </a:pathLst>
            </a:custGeom>
            <a:solidFill>
              <a:srgbClr val="FFD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10398948" y="2813966"/>
              <a:ext cx="202474" cy="406003"/>
            </a:xfrm>
            <a:custGeom>
              <a:avLst/>
              <a:gdLst/>
              <a:ahLst/>
              <a:cxnLst/>
              <a:rect l="l" t="t" r="r" b="b"/>
              <a:pathLst>
                <a:path w="3264" h="6545" extrusionOk="0">
                  <a:moveTo>
                    <a:pt x="1652" y="0"/>
                  </a:moveTo>
                  <a:cubicBezTo>
                    <a:pt x="1652" y="0"/>
                    <a:pt x="1652" y="0"/>
                    <a:pt x="1652" y="0"/>
                  </a:cubicBezTo>
                  <a:lnTo>
                    <a:pt x="1652" y="0"/>
                  </a:lnTo>
                  <a:cubicBezTo>
                    <a:pt x="1652" y="0"/>
                    <a:pt x="1652" y="0"/>
                    <a:pt x="1652" y="0"/>
                  </a:cubicBezTo>
                  <a:close/>
                  <a:moveTo>
                    <a:pt x="1652" y="0"/>
                  </a:moveTo>
                  <a:cubicBezTo>
                    <a:pt x="1095" y="120"/>
                    <a:pt x="518" y="299"/>
                    <a:pt x="1" y="537"/>
                  </a:cubicBezTo>
                  <a:lnTo>
                    <a:pt x="2408" y="6545"/>
                  </a:lnTo>
                  <a:cubicBezTo>
                    <a:pt x="2686" y="6426"/>
                    <a:pt x="2965" y="6346"/>
                    <a:pt x="3263" y="6266"/>
                  </a:cubicBezTo>
                  <a:cubicBezTo>
                    <a:pt x="2450" y="3092"/>
                    <a:pt x="1616" y="16"/>
                    <a:pt x="1652" y="0"/>
                  </a:cubicBez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10294051" y="2847277"/>
              <a:ext cx="254271" cy="396140"/>
            </a:xfrm>
            <a:custGeom>
              <a:avLst/>
              <a:gdLst/>
              <a:ahLst/>
              <a:cxnLst/>
              <a:rect l="l" t="t" r="r" b="b"/>
              <a:pathLst>
                <a:path w="4099" h="6386" extrusionOk="0">
                  <a:moveTo>
                    <a:pt x="1692" y="0"/>
                  </a:moveTo>
                  <a:cubicBezTo>
                    <a:pt x="1095" y="219"/>
                    <a:pt x="558" y="498"/>
                    <a:pt x="1" y="756"/>
                  </a:cubicBezTo>
                  <a:lnTo>
                    <a:pt x="3204" y="6386"/>
                  </a:lnTo>
                  <a:cubicBezTo>
                    <a:pt x="3502" y="6227"/>
                    <a:pt x="3800" y="6107"/>
                    <a:pt x="4099" y="5988"/>
                  </a:cubicBezTo>
                  <a:lnTo>
                    <a:pt x="1692" y="0"/>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10201499" y="2896655"/>
              <a:ext cx="291305" cy="378895"/>
            </a:xfrm>
            <a:custGeom>
              <a:avLst/>
              <a:gdLst/>
              <a:ahLst/>
              <a:cxnLst/>
              <a:rect l="l" t="t" r="r" b="b"/>
              <a:pathLst>
                <a:path w="4696" h="6108" extrusionOk="0">
                  <a:moveTo>
                    <a:pt x="1493" y="0"/>
                  </a:moveTo>
                  <a:cubicBezTo>
                    <a:pt x="976" y="259"/>
                    <a:pt x="478" y="597"/>
                    <a:pt x="1" y="935"/>
                  </a:cubicBezTo>
                  <a:lnTo>
                    <a:pt x="3900" y="6107"/>
                  </a:lnTo>
                  <a:cubicBezTo>
                    <a:pt x="4159" y="5928"/>
                    <a:pt x="4417" y="5769"/>
                    <a:pt x="4696" y="5610"/>
                  </a:cubicBezTo>
                  <a:lnTo>
                    <a:pt x="1493" y="0"/>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10115150" y="2954655"/>
              <a:ext cx="330757" cy="357865"/>
            </a:xfrm>
            <a:custGeom>
              <a:avLst/>
              <a:gdLst/>
              <a:ahLst/>
              <a:cxnLst/>
              <a:rect l="l" t="t" r="r" b="b"/>
              <a:pathLst>
                <a:path w="5332" h="5769" extrusionOk="0">
                  <a:moveTo>
                    <a:pt x="1393" y="0"/>
                  </a:moveTo>
                  <a:cubicBezTo>
                    <a:pt x="896" y="378"/>
                    <a:pt x="418" y="776"/>
                    <a:pt x="0" y="1194"/>
                  </a:cubicBezTo>
                  <a:lnTo>
                    <a:pt x="4576" y="5769"/>
                  </a:lnTo>
                  <a:cubicBezTo>
                    <a:pt x="4795" y="5550"/>
                    <a:pt x="5053" y="5351"/>
                    <a:pt x="5332" y="5152"/>
                  </a:cubicBezTo>
                  <a:lnTo>
                    <a:pt x="1393" y="0"/>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10042324" y="3028660"/>
              <a:ext cx="355446" cy="328338"/>
            </a:xfrm>
            <a:custGeom>
              <a:avLst/>
              <a:gdLst/>
              <a:ahLst/>
              <a:cxnLst/>
              <a:rect l="l" t="t" r="r" b="b"/>
              <a:pathLst>
                <a:path w="5730" h="5293" extrusionOk="0">
                  <a:moveTo>
                    <a:pt x="1155" y="1"/>
                  </a:moveTo>
                  <a:cubicBezTo>
                    <a:pt x="757" y="398"/>
                    <a:pt x="379" y="816"/>
                    <a:pt x="1" y="1234"/>
                  </a:cubicBezTo>
                  <a:lnTo>
                    <a:pt x="5054" y="5292"/>
                  </a:lnTo>
                  <a:cubicBezTo>
                    <a:pt x="5252" y="5053"/>
                    <a:pt x="5471" y="4795"/>
                    <a:pt x="5730" y="4576"/>
                  </a:cubicBezTo>
                  <a:lnTo>
                    <a:pt x="1155" y="1"/>
                  </a:lnTo>
                  <a:close/>
                </a:path>
              </a:pathLst>
            </a:custGeom>
            <a:solidFill>
              <a:srgbClr val="CD281F"/>
            </a:solidFill>
            <a:ln w="9525" cap="flat" cmpd="sng">
              <a:solidFill>
                <a:srgbClr val="CD28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48"/>
          <p:cNvGrpSpPr/>
          <p:nvPr/>
        </p:nvGrpSpPr>
        <p:grpSpPr>
          <a:xfrm>
            <a:off x="-285784" y="3923012"/>
            <a:ext cx="1959607" cy="1220488"/>
            <a:chOff x="9622800" y="1041950"/>
            <a:chExt cx="1959607" cy="1220488"/>
          </a:xfrm>
        </p:grpSpPr>
        <p:sp>
          <p:nvSpPr>
            <p:cNvPr id="1680" name="Google Shape;1680;p48"/>
            <p:cNvSpPr/>
            <p:nvPr/>
          </p:nvSpPr>
          <p:spPr>
            <a:xfrm>
              <a:off x="9622800" y="1041950"/>
              <a:ext cx="1959607" cy="1206904"/>
            </a:xfrm>
            <a:custGeom>
              <a:avLst/>
              <a:gdLst/>
              <a:ahLst/>
              <a:cxnLst/>
              <a:rect l="l" t="t" r="r" b="b"/>
              <a:pathLst>
                <a:path w="31590" h="19456" extrusionOk="0">
                  <a:moveTo>
                    <a:pt x="15795" y="0"/>
                  </a:moveTo>
                  <a:cubicBezTo>
                    <a:pt x="8534" y="0"/>
                    <a:pt x="2348" y="4874"/>
                    <a:pt x="0" y="11697"/>
                  </a:cubicBezTo>
                  <a:lnTo>
                    <a:pt x="15795" y="19455"/>
                  </a:lnTo>
                  <a:lnTo>
                    <a:pt x="31590" y="11697"/>
                  </a:lnTo>
                  <a:cubicBezTo>
                    <a:pt x="29243" y="4874"/>
                    <a:pt x="23056" y="0"/>
                    <a:pt x="15795" y="0"/>
                  </a:cubicBezTo>
                  <a:close/>
                </a:path>
              </a:pathLst>
            </a:custGeom>
            <a:solidFill>
              <a:srgbClr val="B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9763489" y="1160432"/>
              <a:ext cx="1678289" cy="1088422"/>
            </a:xfrm>
            <a:custGeom>
              <a:avLst/>
              <a:gdLst/>
              <a:ahLst/>
              <a:cxnLst/>
              <a:rect l="l" t="t" r="r" b="b"/>
              <a:pathLst>
                <a:path w="27055" h="17546" extrusionOk="0">
                  <a:moveTo>
                    <a:pt x="13527" y="0"/>
                  </a:moveTo>
                  <a:cubicBezTo>
                    <a:pt x="7142" y="0"/>
                    <a:pt x="1751" y="4516"/>
                    <a:pt x="0" y="10682"/>
                  </a:cubicBezTo>
                  <a:lnTo>
                    <a:pt x="13527" y="17545"/>
                  </a:lnTo>
                  <a:lnTo>
                    <a:pt x="27054" y="10682"/>
                  </a:lnTo>
                  <a:cubicBezTo>
                    <a:pt x="25323" y="4516"/>
                    <a:pt x="19913" y="0"/>
                    <a:pt x="13527"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9763489" y="1160432"/>
              <a:ext cx="1678289" cy="1088422"/>
            </a:xfrm>
            <a:custGeom>
              <a:avLst/>
              <a:gdLst/>
              <a:ahLst/>
              <a:cxnLst/>
              <a:rect l="l" t="t" r="r" b="b"/>
              <a:pathLst>
                <a:path w="27055" h="17546" extrusionOk="0">
                  <a:moveTo>
                    <a:pt x="13527" y="0"/>
                  </a:moveTo>
                  <a:cubicBezTo>
                    <a:pt x="7142" y="0"/>
                    <a:pt x="1751" y="4516"/>
                    <a:pt x="0" y="10682"/>
                  </a:cubicBezTo>
                  <a:lnTo>
                    <a:pt x="13527" y="17545"/>
                  </a:lnTo>
                  <a:lnTo>
                    <a:pt x="27054" y="10682"/>
                  </a:lnTo>
                  <a:cubicBezTo>
                    <a:pt x="25323" y="4516"/>
                    <a:pt x="19913" y="0"/>
                    <a:pt x="13527" y="0"/>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10059631" y="1493607"/>
              <a:ext cx="1085941" cy="755246"/>
            </a:xfrm>
            <a:custGeom>
              <a:avLst/>
              <a:gdLst/>
              <a:ahLst/>
              <a:cxnLst/>
              <a:rect l="l" t="t" r="r" b="b"/>
              <a:pathLst>
                <a:path w="17506" h="12175" extrusionOk="0">
                  <a:moveTo>
                    <a:pt x="8753" y="0"/>
                  </a:moveTo>
                  <a:cubicBezTo>
                    <a:pt x="4556" y="0"/>
                    <a:pt x="1015" y="3044"/>
                    <a:pt x="0" y="7142"/>
                  </a:cubicBezTo>
                  <a:lnTo>
                    <a:pt x="8753" y="12174"/>
                  </a:lnTo>
                  <a:lnTo>
                    <a:pt x="17506" y="7142"/>
                  </a:lnTo>
                  <a:cubicBezTo>
                    <a:pt x="16491" y="3044"/>
                    <a:pt x="12950" y="0"/>
                    <a:pt x="8753" y="0"/>
                  </a:cubicBezTo>
                  <a:close/>
                </a:path>
              </a:pathLst>
            </a:custGeom>
            <a:solidFill>
              <a:srgbClr val="A4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10248396" y="1703339"/>
              <a:ext cx="709652" cy="545514"/>
            </a:xfrm>
            <a:custGeom>
              <a:avLst/>
              <a:gdLst/>
              <a:ahLst/>
              <a:cxnLst/>
              <a:rect l="l" t="t" r="r" b="b"/>
              <a:pathLst>
                <a:path w="11440" h="8794" extrusionOk="0">
                  <a:moveTo>
                    <a:pt x="5710" y="1"/>
                  </a:moveTo>
                  <a:cubicBezTo>
                    <a:pt x="2905" y="1"/>
                    <a:pt x="538" y="2109"/>
                    <a:pt x="1" y="4934"/>
                  </a:cubicBezTo>
                  <a:lnTo>
                    <a:pt x="5710" y="8793"/>
                  </a:lnTo>
                  <a:lnTo>
                    <a:pt x="11439" y="4934"/>
                  </a:lnTo>
                  <a:cubicBezTo>
                    <a:pt x="10882" y="2109"/>
                    <a:pt x="8515" y="1"/>
                    <a:pt x="5710" y="1"/>
                  </a:cubicBezTo>
                  <a:close/>
                </a:path>
              </a:pathLst>
            </a:custGeom>
            <a:solidFill>
              <a:srgbClr val="B8B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10405151" y="1899547"/>
              <a:ext cx="394899" cy="349305"/>
            </a:xfrm>
            <a:custGeom>
              <a:avLst/>
              <a:gdLst/>
              <a:ahLst/>
              <a:cxnLst/>
              <a:rect l="l" t="t" r="r" b="b"/>
              <a:pathLst>
                <a:path w="6366" h="5631" extrusionOk="0">
                  <a:moveTo>
                    <a:pt x="3183" y="1"/>
                  </a:moveTo>
                  <a:cubicBezTo>
                    <a:pt x="1612" y="1"/>
                    <a:pt x="299" y="1174"/>
                    <a:pt x="0" y="2746"/>
                  </a:cubicBezTo>
                  <a:lnTo>
                    <a:pt x="3183" y="5630"/>
                  </a:lnTo>
                  <a:lnTo>
                    <a:pt x="6366" y="2746"/>
                  </a:lnTo>
                  <a:cubicBezTo>
                    <a:pt x="6068" y="1174"/>
                    <a:pt x="4755" y="1"/>
                    <a:pt x="3183" y="1"/>
                  </a:cubicBezTo>
                  <a:close/>
                </a:path>
              </a:pathLst>
            </a:custGeom>
            <a:solidFill>
              <a:srgbClr val="401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10582812" y="1041950"/>
              <a:ext cx="37095" cy="1205664"/>
            </a:xfrm>
            <a:custGeom>
              <a:avLst/>
              <a:gdLst/>
              <a:ahLst/>
              <a:cxnLst/>
              <a:rect l="l" t="t" r="r" b="b"/>
              <a:pathLst>
                <a:path w="598" h="19436" extrusionOk="0">
                  <a:moveTo>
                    <a:pt x="1" y="0"/>
                  </a:moveTo>
                  <a:lnTo>
                    <a:pt x="1" y="19436"/>
                  </a:lnTo>
                  <a:lnTo>
                    <a:pt x="598" y="19436"/>
                  </a:lnTo>
                  <a:lnTo>
                    <a:pt x="598" y="0"/>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10313840" y="1076502"/>
              <a:ext cx="306068" cy="1174834"/>
            </a:xfrm>
            <a:custGeom>
              <a:avLst/>
              <a:gdLst/>
              <a:ahLst/>
              <a:cxnLst/>
              <a:rect l="l" t="t" r="r" b="b"/>
              <a:pathLst>
                <a:path w="4934" h="18939" extrusionOk="0">
                  <a:moveTo>
                    <a:pt x="597" y="0"/>
                  </a:moveTo>
                  <a:lnTo>
                    <a:pt x="0" y="120"/>
                  </a:lnTo>
                  <a:lnTo>
                    <a:pt x="4357" y="18938"/>
                  </a:lnTo>
                  <a:lnTo>
                    <a:pt x="4934" y="18839"/>
                  </a:lnTo>
                  <a:lnTo>
                    <a:pt x="597" y="0"/>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10064532" y="1183818"/>
              <a:ext cx="555377" cy="1072418"/>
            </a:xfrm>
            <a:custGeom>
              <a:avLst/>
              <a:gdLst/>
              <a:ahLst/>
              <a:cxnLst/>
              <a:rect l="l" t="t" r="r" b="b"/>
              <a:pathLst>
                <a:path w="8953" h="17288" extrusionOk="0">
                  <a:moveTo>
                    <a:pt x="538" y="1"/>
                  </a:moveTo>
                  <a:lnTo>
                    <a:pt x="1" y="220"/>
                  </a:lnTo>
                  <a:lnTo>
                    <a:pt x="8376" y="17288"/>
                  </a:lnTo>
                  <a:lnTo>
                    <a:pt x="8953" y="17029"/>
                  </a:lnTo>
                  <a:lnTo>
                    <a:pt x="538" y="1"/>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9849838" y="1355399"/>
              <a:ext cx="766350" cy="903317"/>
            </a:xfrm>
            <a:custGeom>
              <a:avLst/>
              <a:gdLst/>
              <a:ahLst/>
              <a:cxnLst/>
              <a:rect l="l" t="t" r="r" b="b"/>
              <a:pathLst>
                <a:path w="12354" h="14562" extrusionOk="0">
                  <a:moveTo>
                    <a:pt x="478" y="0"/>
                  </a:moveTo>
                  <a:lnTo>
                    <a:pt x="1" y="318"/>
                  </a:lnTo>
                  <a:lnTo>
                    <a:pt x="11896" y="14562"/>
                  </a:lnTo>
                  <a:lnTo>
                    <a:pt x="12354" y="14223"/>
                  </a:lnTo>
                  <a:lnTo>
                    <a:pt x="478" y="0"/>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9688182" y="1579957"/>
              <a:ext cx="925587" cy="682482"/>
            </a:xfrm>
            <a:custGeom>
              <a:avLst/>
              <a:gdLst/>
              <a:ahLst/>
              <a:cxnLst/>
              <a:rect l="l" t="t" r="r" b="b"/>
              <a:pathLst>
                <a:path w="14921" h="11002" extrusionOk="0">
                  <a:moveTo>
                    <a:pt x="379" y="1"/>
                  </a:moveTo>
                  <a:lnTo>
                    <a:pt x="1" y="458"/>
                  </a:lnTo>
                  <a:lnTo>
                    <a:pt x="14542" y="11001"/>
                  </a:lnTo>
                  <a:lnTo>
                    <a:pt x="14920" y="10544"/>
                  </a:lnTo>
                  <a:lnTo>
                    <a:pt x="379" y="1"/>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10584052" y="1076502"/>
              <a:ext cx="306130" cy="1174834"/>
            </a:xfrm>
            <a:custGeom>
              <a:avLst/>
              <a:gdLst/>
              <a:ahLst/>
              <a:cxnLst/>
              <a:rect l="l" t="t" r="r" b="b"/>
              <a:pathLst>
                <a:path w="4935" h="18939" extrusionOk="0">
                  <a:moveTo>
                    <a:pt x="4357" y="0"/>
                  </a:moveTo>
                  <a:lnTo>
                    <a:pt x="1" y="18839"/>
                  </a:lnTo>
                  <a:lnTo>
                    <a:pt x="578" y="18938"/>
                  </a:lnTo>
                  <a:lnTo>
                    <a:pt x="4934" y="120"/>
                  </a:lnTo>
                  <a:lnTo>
                    <a:pt x="4357" y="0"/>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10584052" y="1183818"/>
              <a:ext cx="556618" cy="1072418"/>
            </a:xfrm>
            <a:custGeom>
              <a:avLst/>
              <a:gdLst/>
              <a:ahLst/>
              <a:cxnLst/>
              <a:rect l="l" t="t" r="r" b="b"/>
              <a:pathLst>
                <a:path w="8973" h="17288" extrusionOk="0">
                  <a:moveTo>
                    <a:pt x="8395" y="1"/>
                  </a:moveTo>
                  <a:lnTo>
                    <a:pt x="1" y="17029"/>
                  </a:lnTo>
                  <a:lnTo>
                    <a:pt x="578" y="17288"/>
                  </a:lnTo>
                  <a:lnTo>
                    <a:pt x="8972" y="220"/>
                  </a:lnTo>
                  <a:lnTo>
                    <a:pt x="8395" y="1"/>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10587774" y="1355399"/>
              <a:ext cx="766350" cy="903317"/>
            </a:xfrm>
            <a:custGeom>
              <a:avLst/>
              <a:gdLst/>
              <a:ahLst/>
              <a:cxnLst/>
              <a:rect l="l" t="t" r="r" b="b"/>
              <a:pathLst>
                <a:path w="12354" h="14562" extrusionOk="0">
                  <a:moveTo>
                    <a:pt x="11876" y="0"/>
                  </a:moveTo>
                  <a:lnTo>
                    <a:pt x="0" y="14223"/>
                  </a:lnTo>
                  <a:lnTo>
                    <a:pt x="458" y="14562"/>
                  </a:lnTo>
                  <a:lnTo>
                    <a:pt x="12354" y="318"/>
                  </a:lnTo>
                  <a:lnTo>
                    <a:pt x="11876" y="0"/>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10590256" y="1579957"/>
              <a:ext cx="925525" cy="682482"/>
            </a:xfrm>
            <a:custGeom>
              <a:avLst/>
              <a:gdLst/>
              <a:ahLst/>
              <a:cxnLst/>
              <a:rect l="l" t="t" r="r" b="b"/>
              <a:pathLst>
                <a:path w="14920" h="11002" extrusionOk="0">
                  <a:moveTo>
                    <a:pt x="14542" y="1"/>
                  </a:moveTo>
                  <a:lnTo>
                    <a:pt x="0" y="10544"/>
                  </a:lnTo>
                  <a:lnTo>
                    <a:pt x="378" y="11001"/>
                  </a:lnTo>
                  <a:lnTo>
                    <a:pt x="14920" y="458"/>
                  </a:lnTo>
                  <a:lnTo>
                    <a:pt x="14542" y="1"/>
                  </a:lnTo>
                  <a:close/>
                </a:path>
              </a:pathLst>
            </a:custGeom>
            <a:solidFill>
              <a:srgbClr val="CC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48"/>
          <p:cNvGrpSpPr/>
          <p:nvPr/>
        </p:nvGrpSpPr>
        <p:grpSpPr>
          <a:xfrm>
            <a:off x="8153403" y="-109051"/>
            <a:ext cx="1162046" cy="1548046"/>
            <a:chOff x="8153403" y="-109051"/>
            <a:chExt cx="1162046" cy="1548046"/>
          </a:xfrm>
        </p:grpSpPr>
        <p:sp>
          <p:nvSpPr>
            <p:cNvPr id="1696" name="Google Shape;1696;p48"/>
            <p:cNvSpPr/>
            <p:nvPr/>
          </p:nvSpPr>
          <p:spPr>
            <a:xfrm flipH="1">
              <a:off x="8873767" y="740449"/>
              <a:ext cx="441682" cy="323549"/>
            </a:xfrm>
            <a:custGeom>
              <a:avLst/>
              <a:gdLst/>
              <a:ahLst/>
              <a:cxnLst/>
              <a:rect l="l" t="t" r="r" b="b"/>
              <a:pathLst>
                <a:path w="4696" h="3440" extrusionOk="0">
                  <a:moveTo>
                    <a:pt x="4695" y="0"/>
                  </a:moveTo>
                  <a:lnTo>
                    <a:pt x="1" y="3382"/>
                  </a:lnTo>
                  <a:cubicBezTo>
                    <a:pt x="1" y="3382"/>
                    <a:pt x="326" y="3439"/>
                    <a:pt x="804" y="3439"/>
                  </a:cubicBezTo>
                  <a:cubicBezTo>
                    <a:pt x="2088" y="3439"/>
                    <a:pt x="4478" y="3028"/>
                    <a:pt x="4695" y="0"/>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flipH="1">
              <a:off x="8873767" y="740167"/>
              <a:ext cx="441682" cy="322138"/>
            </a:xfrm>
            <a:custGeom>
              <a:avLst/>
              <a:gdLst/>
              <a:ahLst/>
              <a:cxnLst/>
              <a:rect l="l" t="t" r="r" b="b"/>
              <a:pathLst>
                <a:path w="4696" h="3425" extrusionOk="0">
                  <a:moveTo>
                    <a:pt x="4186" y="1"/>
                  </a:moveTo>
                  <a:cubicBezTo>
                    <a:pt x="3238" y="1"/>
                    <a:pt x="1194" y="381"/>
                    <a:pt x="1" y="3425"/>
                  </a:cubicBezTo>
                  <a:lnTo>
                    <a:pt x="4695" y="43"/>
                  </a:lnTo>
                  <a:cubicBezTo>
                    <a:pt x="4695" y="43"/>
                    <a:pt x="4502" y="1"/>
                    <a:pt x="4186"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flipH="1">
              <a:off x="8269467" y="207160"/>
              <a:ext cx="449113" cy="267681"/>
            </a:xfrm>
            <a:custGeom>
              <a:avLst/>
              <a:gdLst/>
              <a:ahLst/>
              <a:cxnLst/>
              <a:rect l="l" t="t" r="r" b="b"/>
              <a:pathLst>
                <a:path w="4775" h="2846" extrusionOk="0">
                  <a:moveTo>
                    <a:pt x="4775" y="1"/>
                  </a:moveTo>
                  <a:lnTo>
                    <a:pt x="1" y="2686"/>
                  </a:lnTo>
                  <a:cubicBezTo>
                    <a:pt x="397" y="2797"/>
                    <a:pt x="766" y="2846"/>
                    <a:pt x="1108" y="2846"/>
                  </a:cubicBezTo>
                  <a:cubicBezTo>
                    <a:pt x="3717" y="2846"/>
                    <a:pt x="4775" y="1"/>
                    <a:pt x="4775"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flipH="1">
              <a:off x="8269467" y="207160"/>
              <a:ext cx="449113" cy="252726"/>
            </a:xfrm>
            <a:custGeom>
              <a:avLst/>
              <a:gdLst/>
              <a:ahLst/>
              <a:cxnLst/>
              <a:rect l="l" t="t" r="r" b="b"/>
              <a:pathLst>
                <a:path w="4775" h="2687" extrusionOk="0">
                  <a:moveTo>
                    <a:pt x="4775" y="1"/>
                  </a:moveTo>
                  <a:lnTo>
                    <a:pt x="4775" y="1"/>
                  </a:lnTo>
                  <a:cubicBezTo>
                    <a:pt x="836" y="80"/>
                    <a:pt x="1" y="2686"/>
                    <a:pt x="1" y="2686"/>
                  </a:cubicBezTo>
                  <a:lnTo>
                    <a:pt x="4775"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flipH="1">
              <a:off x="8731558" y="785313"/>
              <a:ext cx="164784" cy="196575"/>
            </a:xfrm>
            <a:custGeom>
              <a:avLst/>
              <a:gdLst/>
              <a:ahLst/>
              <a:cxnLst/>
              <a:rect l="l" t="t" r="r" b="b"/>
              <a:pathLst>
                <a:path w="1752" h="2090" extrusionOk="0">
                  <a:moveTo>
                    <a:pt x="239" y="1"/>
                  </a:moveTo>
                  <a:lnTo>
                    <a:pt x="1" y="200"/>
                  </a:lnTo>
                  <a:cubicBezTo>
                    <a:pt x="1" y="200"/>
                    <a:pt x="1095" y="1055"/>
                    <a:pt x="1513" y="2089"/>
                  </a:cubicBezTo>
                  <a:lnTo>
                    <a:pt x="1751" y="1890"/>
                  </a:lnTo>
                  <a:cubicBezTo>
                    <a:pt x="1751" y="1890"/>
                    <a:pt x="1493" y="1055"/>
                    <a:pt x="239" y="1"/>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flipH="1">
              <a:off x="8611827" y="615074"/>
              <a:ext cx="224603" cy="110515"/>
            </a:xfrm>
            <a:custGeom>
              <a:avLst/>
              <a:gdLst/>
              <a:ahLst/>
              <a:cxnLst/>
              <a:rect l="l" t="t" r="r" b="b"/>
              <a:pathLst>
                <a:path w="2388" h="1175" extrusionOk="0">
                  <a:moveTo>
                    <a:pt x="120" y="0"/>
                  </a:moveTo>
                  <a:lnTo>
                    <a:pt x="0" y="299"/>
                  </a:lnTo>
                  <a:cubicBezTo>
                    <a:pt x="0" y="299"/>
                    <a:pt x="1373" y="478"/>
                    <a:pt x="2268" y="1174"/>
                  </a:cubicBezTo>
                  <a:lnTo>
                    <a:pt x="2387" y="876"/>
                  </a:lnTo>
                  <a:cubicBezTo>
                    <a:pt x="2387" y="876"/>
                    <a:pt x="1751" y="259"/>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flipH="1">
              <a:off x="8536958" y="949344"/>
              <a:ext cx="366815" cy="489650"/>
            </a:xfrm>
            <a:custGeom>
              <a:avLst/>
              <a:gdLst/>
              <a:ahLst/>
              <a:cxnLst/>
              <a:rect l="l" t="t" r="r" b="b"/>
              <a:pathLst>
                <a:path w="3900" h="5206" extrusionOk="0">
                  <a:moveTo>
                    <a:pt x="1819" y="1"/>
                  </a:moveTo>
                  <a:cubicBezTo>
                    <a:pt x="1776" y="1"/>
                    <a:pt x="1734" y="3"/>
                    <a:pt x="1691" y="7"/>
                  </a:cubicBezTo>
                  <a:cubicBezTo>
                    <a:pt x="696" y="107"/>
                    <a:pt x="0" y="1340"/>
                    <a:pt x="139" y="2792"/>
                  </a:cubicBezTo>
                  <a:cubicBezTo>
                    <a:pt x="292" y="4163"/>
                    <a:pt x="1136" y="5206"/>
                    <a:pt x="2080" y="5206"/>
                  </a:cubicBezTo>
                  <a:cubicBezTo>
                    <a:pt x="2123" y="5206"/>
                    <a:pt x="2166" y="5203"/>
                    <a:pt x="2208" y="5199"/>
                  </a:cubicBezTo>
                  <a:cubicBezTo>
                    <a:pt x="3203" y="5100"/>
                    <a:pt x="3899" y="3847"/>
                    <a:pt x="3760" y="2414"/>
                  </a:cubicBezTo>
                  <a:cubicBezTo>
                    <a:pt x="3608" y="1026"/>
                    <a:pt x="2746" y="1"/>
                    <a:pt x="1819" y="1"/>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flipH="1">
              <a:off x="8585679" y="983674"/>
              <a:ext cx="286303" cy="415723"/>
            </a:xfrm>
            <a:custGeom>
              <a:avLst/>
              <a:gdLst/>
              <a:ahLst/>
              <a:cxnLst/>
              <a:rect l="l" t="t" r="r" b="b"/>
              <a:pathLst>
                <a:path w="3044" h="4420" extrusionOk="0">
                  <a:moveTo>
                    <a:pt x="995" y="0"/>
                  </a:moveTo>
                  <a:cubicBezTo>
                    <a:pt x="378" y="358"/>
                    <a:pt x="0" y="1273"/>
                    <a:pt x="100" y="2288"/>
                  </a:cubicBezTo>
                  <a:cubicBezTo>
                    <a:pt x="216" y="3503"/>
                    <a:pt x="1005" y="4419"/>
                    <a:pt x="1832" y="4419"/>
                  </a:cubicBezTo>
                  <a:cubicBezTo>
                    <a:pt x="1858" y="4419"/>
                    <a:pt x="1884" y="4418"/>
                    <a:pt x="1910" y="4416"/>
                  </a:cubicBezTo>
                  <a:cubicBezTo>
                    <a:pt x="2387" y="4357"/>
                    <a:pt x="2785" y="4019"/>
                    <a:pt x="3044" y="3482"/>
                  </a:cubicBezTo>
                  <a:lnTo>
                    <a:pt x="3044" y="3482"/>
                  </a:lnTo>
                  <a:cubicBezTo>
                    <a:pt x="2925" y="3541"/>
                    <a:pt x="2765" y="3581"/>
                    <a:pt x="2586" y="3621"/>
                  </a:cubicBezTo>
                  <a:cubicBezTo>
                    <a:pt x="2545" y="3626"/>
                    <a:pt x="2504" y="3628"/>
                    <a:pt x="2464" y="3628"/>
                  </a:cubicBezTo>
                  <a:cubicBezTo>
                    <a:pt x="1656" y="3628"/>
                    <a:pt x="928" y="2706"/>
                    <a:pt x="776" y="1532"/>
                  </a:cubicBezTo>
                  <a:cubicBezTo>
                    <a:pt x="736" y="955"/>
                    <a:pt x="796" y="418"/>
                    <a:pt x="995"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flipH="1">
              <a:off x="8596872" y="995619"/>
              <a:ext cx="159141" cy="184348"/>
            </a:xfrm>
            <a:custGeom>
              <a:avLst/>
              <a:gdLst/>
              <a:ahLst/>
              <a:cxnLst/>
              <a:rect l="l" t="t" r="r" b="b"/>
              <a:pathLst>
                <a:path w="1692" h="1960" extrusionOk="0">
                  <a:moveTo>
                    <a:pt x="384" y="0"/>
                  </a:moveTo>
                  <a:cubicBezTo>
                    <a:pt x="322" y="0"/>
                    <a:pt x="267" y="17"/>
                    <a:pt x="220" y="52"/>
                  </a:cubicBezTo>
                  <a:cubicBezTo>
                    <a:pt x="1" y="211"/>
                    <a:pt x="60" y="749"/>
                    <a:pt x="418" y="1266"/>
                  </a:cubicBezTo>
                  <a:cubicBezTo>
                    <a:pt x="696" y="1706"/>
                    <a:pt x="1067" y="1959"/>
                    <a:pt x="1312" y="1959"/>
                  </a:cubicBezTo>
                  <a:cubicBezTo>
                    <a:pt x="1366" y="1959"/>
                    <a:pt x="1414" y="1947"/>
                    <a:pt x="1453" y="1922"/>
                  </a:cubicBezTo>
                  <a:cubicBezTo>
                    <a:pt x="1692" y="1763"/>
                    <a:pt x="1612" y="1226"/>
                    <a:pt x="1254" y="709"/>
                  </a:cubicBezTo>
                  <a:cubicBezTo>
                    <a:pt x="982" y="278"/>
                    <a:pt x="634" y="0"/>
                    <a:pt x="384" y="0"/>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flipH="1">
              <a:off x="8153403" y="621094"/>
              <a:ext cx="514669" cy="394749"/>
            </a:xfrm>
            <a:custGeom>
              <a:avLst/>
              <a:gdLst/>
              <a:ahLst/>
              <a:cxnLst/>
              <a:rect l="l" t="t" r="r" b="b"/>
              <a:pathLst>
                <a:path w="5472" h="4197" extrusionOk="0">
                  <a:moveTo>
                    <a:pt x="1951" y="0"/>
                  </a:moveTo>
                  <a:cubicBezTo>
                    <a:pt x="1350" y="0"/>
                    <a:pt x="836" y="220"/>
                    <a:pt x="558" y="653"/>
                  </a:cubicBezTo>
                  <a:cubicBezTo>
                    <a:pt x="1" y="1508"/>
                    <a:pt x="558" y="2821"/>
                    <a:pt x="1751" y="3617"/>
                  </a:cubicBezTo>
                  <a:cubicBezTo>
                    <a:pt x="2340" y="4002"/>
                    <a:pt x="2975" y="4197"/>
                    <a:pt x="3537" y="4197"/>
                  </a:cubicBezTo>
                  <a:cubicBezTo>
                    <a:pt x="4133" y="4197"/>
                    <a:pt x="4647" y="3978"/>
                    <a:pt x="4934" y="3537"/>
                  </a:cubicBezTo>
                  <a:cubicBezTo>
                    <a:pt x="5471" y="2702"/>
                    <a:pt x="4934" y="1369"/>
                    <a:pt x="3741" y="573"/>
                  </a:cubicBezTo>
                  <a:cubicBezTo>
                    <a:pt x="3146" y="190"/>
                    <a:pt x="2511" y="0"/>
                    <a:pt x="1951"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flipH="1">
              <a:off x="8209555" y="727281"/>
              <a:ext cx="409892" cy="248117"/>
            </a:xfrm>
            <a:custGeom>
              <a:avLst/>
              <a:gdLst/>
              <a:ahLst/>
              <a:cxnLst/>
              <a:rect l="l" t="t" r="r" b="b"/>
              <a:pathLst>
                <a:path w="4358" h="2638" extrusionOk="0">
                  <a:moveTo>
                    <a:pt x="140" y="1"/>
                  </a:moveTo>
                  <a:lnTo>
                    <a:pt x="140" y="1"/>
                  </a:lnTo>
                  <a:cubicBezTo>
                    <a:pt x="1" y="697"/>
                    <a:pt x="478" y="1573"/>
                    <a:pt x="1334" y="2130"/>
                  </a:cubicBezTo>
                  <a:cubicBezTo>
                    <a:pt x="1837" y="2468"/>
                    <a:pt x="2391" y="2637"/>
                    <a:pt x="2881" y="2637"/>
                  </a:cubicBezTo>
                  <a:cubicBezTo>
                    <a:pt x="3399" y="2637"/>
                    <a:pt x="3844" y="2448"/>
                    <a:pt x="4079" y="2070"/>
                  </a:cubicBezTo>
                  <a:cubicBezTo>
                    <a:pt x="4357" y="1672"/>
                    <a:pt x="4337" y="1135"/>
                    <a:pt x="4079" y="618"/>
                  </a:cubicBezTo>
                  <a:cubicBezTo>
                    <a:pt x="4059" y="777"/>
                    <a:pt x="3979" y="916"/>
                    <a:pt x="3920" y="1075"/>
                  </a:cubicBezTo>
                  <a:cubicBezTo>
                    <a:pt x="3673" y="1446"/>
                    <a:pt x="3218" y="1635"/>
                    <a:pt x="2693" y="1635"/>
                  </a:cubicBezTo>
                  <a:cubicBezTo>
                    <a:pt x="2204" y="1635"/>
                    <a:pt x="1654" y="1471"/>
                    <a:pt x="1155" y="1135"/>
                  </a:cubicBezTo>
                  <a:cubicBezTo>
                    <a:pt x="677" y="817"/>
                    <a:pt x="339" y="419"/>
                    <a:pt x="140" y="1"/>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flipH="1">
              <a:off x="8357409" y="668215"/>
              <a:ext cx="215198" cy="97159"/>
            </a:xfrm>
            <a:custGeom>
              <a:avLst/>
              <a:gdLst/>
              <a:ahLst/>
              <a:cxnLst/>
              <a:rect l="l" t="t" r="r" b="b"/>
              <a:pathLst>
                <a:path w="2288" h="1033" extrusionOk="0">
                  <a:moveTo>
                    <a:pt x="958" y="1"/>
                  </a:moveTo>
                  <a:cubicBezTo>
                    <a:pt x="450" y="1"/>
                    <a:pt x="57" y="165"/>
                    <a:pt x="40" y="390"/>
                  </a:cubicBezTo>
                  <a:cubicBezTo>
                    <a:pt x="0" y="689"/>
                    <a:pt x="478" y="967"/>
                    <a:pt x="1094" y="1027"/>
                  </a:cubicBezTo>
                  <a:cubicBezTo>
                    <a:pt x="1154" y="1031"/>
                    <a:pt x="1213" y="1032"/>
                    <a:pt x="1270" y="1032"/>
                  </a:cubicBezTo>
                  <a:cubicBezTo>
                    <a:pt x="1823" y="1032"/>
                    <a:pt x="2250" y="863"/>
                    <a:pt x="2268" y="629"/>
                  </a:cubicBezTo>
                  <a:cubicBezTo>
                    <a:pt x="2288" y="331"/>
                    <a:pt x="1830" y="52"/>
                    <a:pt x="1194" y="12"/>
                  </a:cubicBezTo>
                  <a:cubicBezTo>
                    <a:pt x="1113" y="5"/>
                    <a:pt x="1034" y="1"/>
                    <a:pt x="958"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flipH="1">
              <a:off x="8574392" y="280146"/>
              <a:ext cx="441682" cy="918729"/>
            </a:xfrm>
            <a:custGeom>
              <a:avLst/>
              <a:gdLst/>
              <a:ahLst/>
              <a:cxnLst/>
              <a:rect l="l" t="t" r="r" b="b"/>
              <a:pathLst>
                <a:path w="4696" h="9768" extrusionOk="0">
                  <a:moveTo>
                    <a:pt x="4079" y="1"/>
                  </a:moveTo>
                  <a:cubicBezTo>
                    <a:pt x="4059" y="1"/>
                    <a:pt x="1" y="6585"/>
                    <a:pt x="299" y="9768"/>
                  </a:cubicBezTo>
                  <a:cubicBezTo>
                    <a:pt x="299" y="9768"/>
                    <a:pt x="1572" y="4596"/>
                    <a:pt x="4695" y="299"/>
                  </a:cubicBezTo>
                  <a:lnTo>
                    <a:pt x="4079" y="1"/>
                  </a:ln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flipH="1">
              <a:off x="8508930" y="-107170"/>
              <a:ext cx="357409" cy="729773"/>
            </a:xfrm>
            <a:custGeom>
              <a:avLst/>
              <a:gdLst/>
              <a:ahLst/>
              <a:cxnLst/>
              <a:rect l="l" t="t" r="r" b="b"/>
              <a:pathLst>
                <a:path w="3800" h="7759" extrusionOk="0">
                  <a:moveTo>
                    <a:pt x="0" y="1"/>
                  </a:moveTo>
                  <a:lnTo>
                    <a:pt x="438" y="7759"/>
                  </a:lnTo>
                  <a:cubicBezTo>
                    <a:pt x="3799" y="3940"/>
                    <a:pt x="0" y="1"/>
                    <a:pt x="0" y="1"/>
                  </a:cubicBez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flipH="1">
              <a:off x="8825142" y="-109051"/>
              <a:ext cx="263918" cy="731654"/>
            </a:xfrm>
            <a:custGeom>
              <a:avLst/>
              <a:gdLst/>
              <a:ahLst/>
              <a:cxnLst/>
              <a:rect l="l" t="t" r="r" b="b"/>
              <a:pathLst>
                <a:path w="2806" h="7779" extrusionOk="0">
                  <a:moveTo>
                    <a:pt x="2368" y="1"/>
                  </a:moveTo>
                  <a:lnTo>
                    <a:pt x="2368" y="1"/>
                  </a:lnTo>
                  <a:cubicBezTo>
                    <a:pt x="1" y="5093"/>
                    <a:pt x="2806" y="7779"/>
                    <a:pt x="2806" y="7779"/>
                  </a:cubicBezTo>
                  <a:lnTo>
                    <a:pt x="2368" y="1"/>
                  </a:lnTo>
                  <a:close/>
                </a:path>
              </a:pathLst>
            </a:custGeom>
            <a:solidFill>
              <a:srgbClr val="625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48"/>
          <p:cNvGrpSpPr/>
          <p:nvPr/>
        </p:nvGrpSpPr>
        <p:grpSpPr>
          <a:xfrm>
            <a:off x="0" y="2214560"/>
            <a:ext cx="1443268" cy="1713286"/>
            <a:chOff x="7954813" y="3428400"/>
            <a:chExt cx="1443268" cy="1713286"/>
          </a:xfrm>
        </p:grpSpPr>
        <p:sp>
          <p:nvSpPr>
            <p:cNvPr id="1712" name="Google Shape;1712;p48"/>
            <p:cNvSpPr/>
            <p:nvPr/>
          </p:nvSpPr>
          <p:spPr>
            <a:xfrm>
              <a:off x="7954813" y="3428400"/>
              <a:ext cx="326465" cy="320263"/>
            </a:xfrm>
            <a:custGeom>
              <a:avLst/>
              <a:gdLst/>
              <a:ahLst/>
              <a:cxnLst/>
              <a:rect l="l" t="t" r="r" b="b"/>
              <a:pathLst>
                <a:path w="4158" h="4079" extrusionOk="0">
                  <a:moveTo>
                    <a:pt x="2765" y="0"/>
                  </a:moveTo>
                  <a:lnTo>
                    <a:pt x="0" y="1512"/>
                  </a:lnTo>
                  <a:lnTo>
                    <a:pt x="1413" y="4078"/>
                  </a:lnTo>
                  <a:lnTo>
                    <a:pt x="4158" y="2586"/>
                  </a:lnTo>
                  <a:lnTo>
                    <a:pt x="2765" y="0"/>
                  </a:lnTo>
                  <a:close/>
                </a:path>
              </a:pathLst>
            </a:custGeom>
            <a:solidFill>
              <a:srgbClr val="D56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8423397" y="3705640"/>
              <a:ext cx="499826" cy="650575"/>
            </a:xfrm>
            <a:custGeom>
              <a:avLst/>
              <a:gdLst/>
              <a:ahLst/>
              <a:cxnLst/>
              <a:rect l="l" t="t" r="r" b="b"/>
              <a:pathLst>
                <a:path w="6366" h="8286" extrusionOk="0">
                  <a:moveTo>
                    <a:pt x="3611" y="1"/>
                  </a:moveTo>
                  <a:cubicBezTo>
                    <a:pt x="3445" y="1"/>
                    <a:pt x="3276" y="30"/>
                    <a:pt x="3103" y="90"/>
                  </a:cubicBezTo>
                  <a:cubicBezTo>
                    <a:pt x="1472" y="607"/>
                    <a:pt x="139" y="3591"/>
                    <a:pt x="0" y="3949"/>
                  </a:cubicBezTo>
                  <a:lnTo>
                    <a:pt x="676" y="4247"/>
                  </a:lnTo>
                  <a:cubicBezTo>
                    <a:pt x="1015" y="3392"/>
                    <a:pt x="2208" y="1124"/>
                    <a:pt x="3322" y="786"/>
                  </a:cubicBezTo>
                  <a:cubicBezTo>
                    <a:pt x="3422" y="755"/>
                    <a:pt x="3515" y="739"/>
                    <a:pt x="3606" y="739"/>
                  </a:cubicBezTo>
                  <a:cubicBezTo>
                    <a:pt x="3749" y="739"/>
                    <a:pt x="3884" y="780"/>
                    <a:pt x="4018" y="866"/>
                  </a:cubicBezTo>
                  <a:cubicBezTo>
                    <a:pt x="5152" y="1522"/>
                    <a:pt x="4496" y="5660"/>
                    <a:pt x="3819" y="8087"/>
                  </a:cubicBezTo>
                  <a:lnTo>
                    <a:pt x="4516" y="8286"/>
                  </a:lnTo>
                  <a:cubicBezTo>
                    <a:pt x="4715" y="7589"/>
                    <a:pt x="6366" y="1423"/>
                    <a:pt x="4396" y="229"/>
                  </a:cubicBezTo>
                  <a:cubicBezTo>
                    <a:pt x="4148" y="80"/>
                    <a:pt x="3885" y="1"/>
                    <a:pt x="3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8011030" y="3581742"/>
              <a:ext cx="313981" cy="204610"/>
            </a:xfrm>
            <a:custGeom>
              <a:avLst/>
              <a:gdLst/>
              <a:ahLst/>
              <a:cxnLst/>
              <a:rect l="l" t="t" r="r" b="b"/>
              <a:pathLst>
                <a:path w="3999" h="2606" extrusionOk="0">
                  <a:moveTo>
                    <a:pt x="3380" y="0"/>
                  </a:moveTo>
                  <a:cubicBezTo>
                    <a:pt x="3288" y="0"/>
                    <a:pt x="3194" y="25"/>
                    <a:pt x="3104" y="76"/>
                  </a:cubicBezTo>
                  <a:lnTo>
                    <a:pt x="378" y="1568"/>
                  </a:lnTo>
                  <a:cubicBezTo>
                    <a:pt x="100" y="1708"/>
                    <a:pt x="0" y="2046"/>
                    <a:pt x="160" y="2304"/>
                  </a:cubicBezTo>
                  <a:cubicBezTo>
                    <a:pt x="257" y="2498"/>
                    <a:pt x="441" y="2606"/>
                    <a:pt x="637" y="2606"/>
                  </a:cubicBezTo>
                  <a:cubicBezTo>
                    <a:pt x="723" y="2606"/>
                    <a:pt x="811" y="2585"/>
                    <a:pt x="896" y="2543"/>
                  </a:cubicBezTo>
                  <a:lnTo>
                    <a:pt x="3641" y="1051"/>
                  </a:lnTo>
                  <a:cubicBezTo>
                    <a:pt x="3899" y="892"/>
                    <a:pt x="3999" y="574"/>
                    <a:pt x="3860" y="295"/>
                  </a:cubicBezTo>
                  <a:cubicBezTo>
                    <a:pt x="3752" y="107"/>
                    <a:pt x="3572" y="0"/>
                    <a:pt x="3380" y="0"/>
                  </a:cubicBezTo>
                  <a:close/>
                </a:path>
              </a:pathLst>
            </a:custGeom>
            <a:solidFill>
              <a:srgbClr val="CCD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8062537" y="3633013"/>
              <a:ext cx="1335540" cy="1508666"/>
            </a:xfrm>
            <a:custGeom>
              <a:avLst/>
              <a:gdLst/>
              <a:ahLst/>
              <a:cxnLst/>
              <a:rect l="l" t="t" r="r" b="b"/>
              <a:pathLst>
                <a:path w="17010" h="19215" extrusionOk="0">
                  <a:moveTo>
                    <a:pt x="2885" y="0"/>
                  </a:moveTo>
                  <a:lnTo>
                    <a:pt x="1" y="1552"/>
                  </a:lnTo>
                  <a:cubicBezTo>
                    <a:pt x="1" y="1552"/>
                    <a:pt x="3940" y="8813"/>
                    <a:pt x="3780" y="12891"/>
                  </a:cubicBezTo>
                  <a:cubicBezTo>
                    <a:pt x="3637" y="16155"/>
                    <a:pt x="3609" y="19215"/>
                    <a:pt x="6010" y="19215"/>
                  </a:cubicBezTo>
                  <a:cubicBezTo>
                    <a:pt x="6609" y="19215"/>
                    <a:pt x="7359" y="19025"/>
                    <a:pt x="8296" y="18600"/>
                  </a:cubicBezTo>
                  <a:lnTo>
                    <a:pt x="12672" y="16233"/>
                  </a:lnTo>
                  <a:cubicBezTo>
                    <a:pt x="17009" y="13428"/>
                    <a:pt x="13866" y="11399"/>
                    <a:pt x="10345" y="9350"/>
                  </a:cubicBezTo>
                  <a:cubicBezTo>
                    <a:pt x="6804" y="7261"/>
                    <a:pt x="2885" y="0"/>
                    <a:pt x="2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8306251" y="4151533"/>
              <a:ext cx="1091830" cy="990153"/>
            </a:xfrm>
            <a:custGeom>
              <a:avLst/>
              <a:gdLst/>
              <a:ahLst/>
              <a:cxnLst/>
              <a:rect l="l" t="t" r="r" b="b"/>
              <a:pathLst>
                <a:path w="13906" h="12611" extrusionOk="0">
                  <a:moveTo>
                    <a:pt x="4257" y="1"/>
                  </a:moveTo>
                  <a:lnTo>
                    <a:pt x="0" y="2308"/>
                  </a:lnTo>
                  <a:cubicBezTo>
                    <a:pt x="418" y="3740"/>
                    <a:pt x="716" y="5153"/>
                    <a:pt x="676" y="6287"/>
                  </a:cubicBezTo>
                  <a:cubicBezTo>
                    <a:pt x="533" y="9551"/>
                    <a:pt x="505" y="12611"/>
                    <a:pt x="2906" y="12611"/>
                  </a:cubicBezTo>
                  <a:cubicBezTo>
                    <a:pt x="3505" y="12611"/>
                    <a:pt x="4255" y="12421"/>
                    <a:pt x="5192" y="11996"/>
                  </a:cubicBezTo>
                  <a:lnTo>
                    <a:pt x="9588" y="9609"/>
                  </a:lnTo>
                  <a:cubicBezTo>
                    <a:pt x="13905" y="6844"/>
                    <a:pt x="10762" y="4835"/>
                    <a:pt x="7241" y="2746"/>
                  </a:cubicBezTo>
                  <a:cubicBezTo>
                    <a:pt x="6246" y="2149"/>
                    <a:pt x="5212" y="1154"/>
                    <a:pt x="4257" y="1"/>
                  </a:cubicBez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8"/>
          <p:cNvGrpSpPr/>
          <p:nvPr/>
        </p:nvGrpSpPr>
        <p:grpSpPr>
          <a:xfrm flipH="1">
            <a:off x="7372339" y="-314725"/>
            <a:ext cx="662268" cy="916307"/>
            <a:chOff x="2139914" y="-20550"/>
            <a:chExt cx="662268" cy="916307"/>
          </a:xfrm>
        </p:grpSpPr>
        <p:sp>
          <p:nvSpPr>
            <p:cNvPr id="1718" name="Google Shape;1718;p48"/>
            <p:cNvSpPr/>
            <p:nvPr/>
          </p:nvSpPr>
          <p:spPr>
            <a:xfrm>
              <a:off x="2516365" y="335166"/>
              <a:ext cx="94732" cy="194981"/>
            </a:xfrm>
            <a:custGeom>
              <a:avLst/>
              <a:gdLst/>
              <a:ahLst/>
              <a:cxnLst/>
              <a:rect l="l" t="t" r="r" b="b"/>
              <a:pathLst>
                <a:path w="996" h="2050" extrusionOk="0">
                  <a:moveTo>
                    <a:pt x="737" y="1"/>
                  </a:moveTo>
                  <a:cubicBezTo>
                    <a:pt x="1" y="1194"/>
                    <a:pt x="1" y="1950"/>
                    <a:pt x="1" y="1950"/>
                  </a:cubicBezTo>
                  <a:lnTo>
                    <a:pt x="239" y="2050"/>
                  </a:lnTo>
                  <a:cubicBezTo>
                    <a:pt x="319" y="1095"/>
                    <a:pt x="995" y="100"/>
                    <a:pt x="995" y="100"/>
                  </a:cubicBezTo>
                  <a:lnTo>
                    <a:pt x="737" y="1"/>
                  </a:ln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2344213" y="161113"/>
              <a:ext cx="85221" cy="145807"/>
            </a:xfrm>
            <a:custGeom>
              <a:avLst/>
              <a:gdLst/>
              <a:ahLst/>
              <a:cxnLst/>
              <a:rect l="l" t="t" r="r" b="b"/>
              <a:pathLst>
                <a:path w="896" h="1533" extrusionOk="0">
                  <a:moveTo>
                    <a:pt x="697" y="1"/>
                  </a:moveTo>
                  <a:cubicBezTo>
                    <a:pt x="0" y="916"/>
                    <a:pt x="0" y="1433"/>
                    <a:pt x="0" y="1433"/>
                  </a:cubicBezTo>
                  <a:lnTo>
                    <a:pt x="199" y="1532"/>
                  </a:lnTo>
                  <a:cubicBezTo>
                    <a:pt x="319" y="757"/>
                    <a:pt x="896" y="100"/>
                    <a:pt x="896" y="100"/>
                  </a:cubicBezTo>
                  <a:lnTo>
                    <a:pt x="697" y="1"/>
                  </a:ln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2400995" y="472982"/>
              <a:ext cx="336888" cy="422775"/>
            </a:xfrm>
            <a:custGeom>
              <a:avLst/>
              <a:gdLst/>
              <a:ahLst/>
              <a:cxnLst/>
              <a:rect l="l" t="t" r="r" b="b"/>
              <a:pathLst>
                <a:path w="3542" h="4445" extrusionOk="0">
                  <a:moveTo>
                    <a:pt x="1538" y="0"/>
                  </a:moveTo>
                  <a:cubicBezTo>
                    <a:pt x="1463" y="0"/>
                    <a:pt x="1388" y="8"/>
                    <a:pt x="1313" y="24"/>
                  </a:cubicBezTo>
                  <a:cubicBezTo>
                    <a:pt x="458" y="203"/>
                    <a:pt x="0" y="1317"/>
                    <a:pt x="239" y="2530"/>
                  </a:cubicBezTo>
                  <a:cubicBezTo>
                    <a:pt x="474" y="3652"/>
                    <a:pt x="1236" y="4444"/>
                    <a:pt x="2000" y="4444"/>
                  </a:cubicBezTo>
                  <a:cubicBezTo>
                    <a:pt x="2076" y="4444"/>
                    <a:pt x="2152" y="4436"/>
                    <a:pt x="2228" y="4420"/>
                  </a:cubicBezTo>
                  <a:cubicBezTo>
                    <a:pt x="3084" y="4261"/>
                    <a:pt x="3541" y="3127"/>
                    <a:pt x="3302" y="1914"/>
                  </a:cubicBezTo>
                  <a:cubicBezTo>
                    <a:pt x="3067" y="808"/>
                    <a:pt x="2303" y="0"/>
                    <a:pt x="1538"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2488022" y="495999"/>
              <a:ext cx="217617" cy="367039"/>
            </a:xfrm>
            <a:custGeom>
              <a:avLst/>
              <a:gdLst/>
              <a:ahLst/>
              <a:cxnLst/>
              <a:rect l="l" t="t" r="r" b="b"/>
              <a:pathLst>
                <a:path w="2288" h="3859" extrusionOk="0">
                  <a:moveTo>
                    <a:pt x="736" y="1"/>
                  </a:moveTo>
                  <a:lnTo>
                    <a:pt x="736" y="1"/>
                  </a:lnTo>
                  <a:cubicBezTo>
                    <a:pt x="995" y="279"/>
                    <a:pt x="1214" y="697"/>
                    <a:pt x="1313" y="1174"/>
                  </a:cubicBezTo>
                  <a:cubicBezTo>
                    <a:pt x="1532" y="2229"/>
                    <a:pt x="1134" y="3223"/>
                    <a:pt x="398" y="3362"/>
                  </a:cubicBezTo>
                  <a:cubicBezTo>
                    <a:pt x="279" y="3382"/>
                    <a:pt x="120" y="3382"/>
                    <a:pt x="0" y="3382"/>
                  </a:cubicBezTo>
                  <a:cubicBezTo>
                    <a:pt x="268" y="3684"/>
                    <a:pt x="607" y="3859"/>
                    <a:pt x="945" y="3859"/>
                  </a:cubicBezTo>
                  <a:cubicBezTo>
                    <a:pt x="1008" y="3859"/>
                    <a:pt x="1071" y="3852"/>
                    <a:pt x="1134" y="3840"/>
                  </a:cubicBezTo>
                  <a:cubicBezTo>
                    <a:pt x="1850" y="3681"/>
                    <a:pt x="2288" y="2726"/>
                    <a:pt x="2049" y="1652"/>
                  </a:cubicBezTo>
                  <a:cubicBezTo>
                    <a:pt x="1890" y="776"/>
                    <a:pt x="1333" y="140"/>
                    <a:pt x="736" y="1"/>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2450167" y="519587"/>
              <a:ext cx="107953" cy="176148"/>
            </a:xfrm>
            <a:custGeom>
              <a:avLst/>
              <a:gdLst/>
              <a:ahLst/>
              <a:cxnLst/>
              <a:rect l="l" t="t" r="r" b="b"/>
              <a:pathLst>
                <a:path w="1135" h="1852" extrusionOk="0">
                  <a:moveTo>
                    <a:pt x="775" y="1"/>
                  </a:moveTo>
                  <a:cubicBezTo>
                    <a:pt x="561" y="1"/>
                    <a:pt x="285" y="354"/>
                    <a:pt x="140" y="807"/>
                  </a:cubicBezTo>
                  <a:cubicBezTo>
                    <a:pt x="0" y="1324"/>
                    <a:pt x="80" y="1782"/>
                    <a:pt x="299" y="1841"/>
                  </a:cubicBezTo>
                  <a:cubicBezTo>
                    <a:pt x="319" y="1848"/>
                    <a:pt x="339" y="1852"/>
                    <a:pt x="360" y="1852"/>
                  </a:cubicBezTo>
                  <a:cubicBezTo>
                    <a:pt x="574" y="1852"/>
                    <a:pt x="850" y="1498"/>
                    <a:pt x="995" y="1046"/>
                  </a:cubicBezTo>
                  <a:cubicBezTo>
                    <a:pt x="1134" y="528"/>
                    <a:pt x="1055" y="91"/>
                    <a:pt x="836" y="11"/>
                  </a:cubicBezTo>
                  <a:cubicBezTo>
                    <a:pt x="816" y="4"/>
                    <a:pt x="796" y="1"/>
                    <a:pt x="775"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2139914" y="265545"/>
              <a:ext cx="300841" cy="332323"/>
            </a:xfrm>
            <a:custGeom>
              <a:avLst/>
              <a:gdLst/>
              <a:ahLst/>
              <a:cxnLst/>
              <a:rect l="l" t="t" r="r" b="b"/>
              <a:pathLst>
                <a:path w="3163" h="3494" extrusionOk="0">
                  <a:moveTo>
                    <a:pt x="1938" y="1"/>
                  </a:moveTo>
                  <a:cubicBezTo>
                    <a:pt x="1366" y="1"/>
                    <a:pt x="723" y="483"/>
                    <a:pt x="398" y="1230"/>
                  </a:cubicBezTo>
                  <a:cubicBezTo>
                    <a:pt x="0" y="2145"/>
                    <a:pt x="199" y="3160"/>
                    <a:pt x="855" y="3418"/>
                  </a:cubicBezTo>
                  <a:cubicBezTo>
                    <a:pt x="972" y="3469"/>
                    <a:pt x="1096" y="3494"/>
                    <a:pt x="1224" y="3494"/>
                  </a:cubicBezTo>
                  <a:cubicBezTo>
                    <a:pt x="1791" y="3494"/>
                    <a:pt x="2424" y="3012"/>
                    <a:pt x="2765" y="2264"/>
                  </a:cubicBezTo>
                  <a:cubicBezTo>
                    <a:pt x="3163" y="1329"/>
                    <a:pt x="2964" y="335"/>
                    <a:pt x="2308" y="76"/>
                  </a:cubicBezTo>
                  <a:cubicBezTo>
                    <a:pt x="2191" y="25"/>
                    <a:pt x="2066" y="1"/>
                    <a:pt x="1938" y="1"/>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2170159" y="301116"/>
              <a:ext cx="240349" cy="266220"/>
            </a:xfrm>
            <a:custGeom>
              <a:avLst/>
              <a:gdLst/>
              <a:ahLst/>
              <a:cxnLst/>
              <a:rect l="l" t="t" r="r" b="b"/>
              <a:pathLst>
                <a:path w="2527" h="2799" extrusionOk="0">
                  <a:moveTo>
                    <a:pt x="2129" y="1"/>
                  </a:moveTo>
                  <a:lnTo>
                    <a:pt x="2129" y="1"/>
                  </a:lnTo>
                  <a:cubicBezTo>
                    <a:pt x="2149" y="319"/>
                    <a:pt x="2089" y="697"/>
                    <a:pt x="1950" y="1055"/>
                  </a:cubicBezTo>
                  <a:cubicBezTo>
                    <a:pt x="1638" y="1711"/>
                    <a:pt x="1096" y="2151"/>
                    <a:pt x="592" y="2151"/>
                  </a:cubicBezTo>
                  <a:cubicBezTo>
                    <a:pt x="485" y="2151"/>
                    <a:pt x="380" y="2131"/>
                    <a:pt x="279" y="2089"/>
                  </a:cubicBezTo>
                  <a:cubicBezTo>
                    <a:pt x="179" y="2030"/>
                    <a:pt x="100" y="1990"/>
                    <a:pt x="0" y="1871"/>
                  </a:cubicBezTo>
                  <a:lnTo>
                    <a:pt x="0" y="1871"/>
                  </a:lnTo>
                  <a:cubicBezTo>
                    <a:pt x="60" y="2268"/>
                    <a:pt x="259" y="2607"/>
                    <a:pt x="557" y="2726"/>
                  </a:cubicBezTo>
                  <a:cubicBezTo>
                    <a:pt x="667" y="2775"/>
                    <a:pt x="782" y="2798"/>
                    <a:pt x="899" y="2798"/>
                  </a:cubicBezTo>
                  <a:cubicBezTo>
                    <a:pt x="1400" y="2798"/>
                    <a:pt x="1938" y="2372"/>
                    <a:pt x="2228" y="1711"/>
                  </a:cubicBezTo>
                  <a:cubicBezTo>
                    <a:pt x="2527" y="1035"/>
                    <a:pt x="2467" y="359"/>
                    <a:pt x="2129" y="1"/>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2211723" y="295790"/>
              <a:ext cx="142003" cy="107858"/>
            </a:xfrm>
            <a:custGeom>
              <a:avLst/>
              <a:gdLst/>
              <a:ahLst/>
              <a:cxnLst/>
              <a:rect l="l" t="t" r="r" b="b"/>
              <a:pathLst>
                <a:path w="1493" h="1134" extrusionOk="0">
                  <a:moveTo>
                    <a:pt x="1167" y="1"/>
                  </a:moveTo>
                  <a:cubicBezTo>
                    <a:pt x="994" y="1"/>
                    <a:pt x="747" y="107"/>
                    <a:pt x="518" y="295"/>
                  </a:cubicBezTo>
                  <a:cubicBezTo>
                    <a:pt x="160" y="574"/>
                    <a:pt x="1" y="912"/>
                    <a:pt x="120" y="1071"/>
                  </a:cubicBezTo>
                  <a:cubicBezTo>
                    <a:pt x="157" y="1113"/>
                    <a:pt x="216" y="1134"/>
                    <a:pt x="292" y="1134"/>
                  </a:cubicBezTo>
                  <a:cubicBezTo>
                    <a:pt x="465" y="1134"/>
                    <a:pt x="720" y="1027"/>
                    <a:pt x="956" y="832"/>
                  </a:cubicBezTo>
                  <a:cubicBezTo>
                    <a:pt x="1314" y="574"/>
                    <a:pt x="1493" y="216"/>
                    <a:pt x="1354" y="77"/>
                  </a:cubicBezTo>
                  <a:cubicBezTo>
                    <a:pt x="1315" y="25"/>
                    <a:pt x="1249" y="1"/>
                    <a:pt x="1167"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2213625" y="-20550"/>
              <a:ext cx="588556" cy="569629"/>
            </a:xfrm>
            <a:custGeom>
              <a:avLst/>
              <a:gdLst/>
              <a:ahLst/>
              <a:cxnLst/>
              <a:rect l="l" t="t" r="r" b="b"/>
              <a:pathLst>
                <a:path w="6188" h="5989" extrusionOk="0">
                  <a:moveTo>
                    <a:pt x="439" y="1"/>
                  </a:moveTo>
                  <a:lnTo>
                    <a:pt x="1" y="419"/>
                  </a:lnTo>
                  <a:cubicBezTo>
                    <a:pt x="3701" y="3124"/>
                    <a:pt x="6187" y="5989"/>
                    <a:pt x="6187" y="5989"/>
                  </a:cubicBezTo>
                  <a:cubicBezTo>
                    <a:pt x="5750" y="4198"/>
                    <a:pt x="439" y="1"/>
                    <a:pt x="439" y="1"/>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48"/>
          <p:cNvGrpSpPr/>
          <p:nvPr/>
        </p:nvGrpSpPr>
        <p:grpSpPr>
          <a:xfrm>
            <a:off x="-14637" y="-20548"/>
            <a:ext cx="702022" cy="622128"/>
            <a:chOff x="0" y="378727"/>
            <a:chExt cx="702022" cy="622128"/>
          </a:xfrm>
        </p:grpSpPr>
        <p:sp>
          <p:nvSpPr>
            <p:cNvPr id="1728" name="Google Shape;1728;p48"/>
            <p:cNvSpPr/>
            <p:nvPr/>
          </p:nvSpPr>
          <p:spPr>
            <a:xfrm>
              <a:off x="208104" y="395752"/>
              <a:ext cx="77707" cy="204397"/>
            </a:xfrm>
            <a:custGeom>
              <a:avLst/>
              <a:gdLst/>
              <a:ahLst/>
              <a:cxnLst/>
              <a:rect l="l" t="t" r="r" b="b"/>
              <a:pathLst>
                <a:path w="817" h="2149" extrusionOk="0">
                  <a:moveTo>
                    <a:pt x="279" y="0"/>
                  </a:moveTo>
                  <a:lnTo>
                    <a:pt x="1" y="40"/>
                  </a:lnTo>
                  <a:cubicBezTo>
                    <a:pt x="1" y="40"/>
                    <a:pt x="518" y="1154"/>
                    <a:pt x="418" y="2149"/>
                  </a:cubicBezTo>
                  <a:lnTo>
                    <a:pt x="697" y="2109"/>
                  </a:lnTo>
                  <a:cubicBezTo>
                    <a:pt x="697" y="2109"/>
                    <a:pt x="816" y="1333"/>
                    <a:pt x="279"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8"/>
            <p:cNvSpPr/>
            <p:nvPr/>
          </p:nvSpPr>
          <p:spPr>
            <a:xfrm>
              <a:off x="170250" y="378727"/>
              <a:ext cx="177955" cy="117369"/>
            </a:xfrm>
            <a:custGeom>
              <a:avLst/>
              <a:gdLst/>
              <a:ahLst/>
              <a:cxnLst/>
              <a:rect l="l" t="t" r="r" b="b"/>
              <a:pathLst>
                <a:path w="1871" h="1234" extrusionOk="0">
                  <a:moveTo>
                    <a:pt x="120" y="0"/>
                  </a:moveTo>
                  <a:lnTo>
                    <a:pt x="1" y="219"/>
                  </a:lnTo>
                  <a:cubicBezTo>
                    <a:pt x="1" y="219"/>
                    <a:pt x="1095" y="537"/>
                    <a:pt x="1731" y="1234"/>
                  </a:cubicBezTo>
                  <a:lnTo>
                    <a:pt x="1871" y="1015"/>
                  </a:lnTo>
                  <a:cubicBezTo>
                    <a:pt x="1871" y="1015"/>
                    <a:pt x="1393" y="438"/>
                    <a:pt x="120" y="0"/>
                  </a:cubicBezTo>
                  <a:close/>
                </a:path>
              </a:pathLst>
            </a:custGeom>
            <a:solidFill>
              <a:srgbClr val="080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8"/>
            <p:cNvSpPr/>
            <p:nvPr/>
          </p:nvSpPr>
          <p:spPr>
            <a:xfrm>
              <a:off x="0" y="572088"/>
              <a:ext cx="376646" cy="428767"/>
            </a:xfrm>
            <a:custGeom>
              <a:avLst/>
              <a:gdLst/>
              <a:ahLst/>
              <a:cxnLst/>
              <a:rect l="l" t="t" r="r" b="b"/>
              <a:pathLst>
                <a:path w="3960" h="4508" extrusionOk="0">
                  <a:moveTo>
                    <a:pt x="2409" y="0"/>
                  </a:moveTo>
                  <a:cubicBezTo>
                    <a:pt x="1666" y="0"/>
                    <a:pt x="862" y="666"/>
                    <a:pt x="478" y="1667"/>
                  </a:cubicBezTo>
                  <a:cubicBezTo>
                    <a:pt x="0" y="2861"/>
                    <a:pt x="299" y="4114"/>
                    <a:pt x="1134" y="4432"/>
                  </a:cubicBezTo>
                  <a:cubicBezTo>
                    <a:pt x="1272" y="4484"/>
                    <a:pt x="1414" y="4508"/>
                    <a:pt x="1558" y="4508"/>
                  </a:cubicBezTo>
                  <a:cubicBezTo>
                    <a:pt x="2308" y="4508"/>
                    <a:pt x="3101" y="3843"/>
                    <a:pt x="3502" y="2841"/>
                  </a:cubicBezTo>
                  <a:cubicBezTo>
                    <a:pt x="3959" y="1628"/>
                    <a:pt x="3661" y="394"/>
                    <a:pt x="2825" y="76"/>
                  </a:cubicBezTo>
                  <a:cubicBezTo>
                    <a:pt x="2691" y="25"/>
                    <a:pt x="2551" y="0"/>
                    <a:pt x="240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a:off x="37854" y="594440"/>
              <a:ext cx="210104" cy="371985"/>
            </a:xfrm>
            <a:custGeom>
              <a:avLst/>
              <a:gdLst/>
              <a:ahLst/>
              <a:cxnLst/>
              <a:rect l="l" t="t" r="r" b="b"/>
              <a:pathLst>
                <a:path w="2209" h="3911" extrusionOk="0">
                  <a:moveTo>
                    <a:pt x="2029" y="0"/>
                  </a:moveTo>
                  <a:lnTo>
                    <a:pt x="2029" y="0"/>
                  </a:lnTo>
                  <a:cubicBezTo>
                    <a:pt x="1413" y="20"/>
                    <a:pt x="736" y="597"/>
                    <a:pt x="398" y="1432"/>
                  </a:cubicBezTo>
                  <a:cubicBezTo>
                    <a:pt x="0" y="2487"/>
                    <a:pt x="239" y="3541"/>
                    <a:pt x="975" y="3839"/>
                  </a:cubicBezTo>
                  <a:cubicBezTo>
                    <a:pt x="1095" y="3887"/>
                    <a:pt x="1219" y="3910"/>
                    <a:pt x="1344" y="3910"/>
                  </a:cubicBezTo>
                  <a:cubicBezTo>
                    <a:pt x="1634" y="3910"/>
                    <a:pt x="1931" y="3789"/>
                    <a:pt x="2208" y="3581"/>
                  </a:cubicBezTo>
                  <a:lnTo>
                    <a:pt x="2208" y="3581"/>
                  </a:lnTo>
                  <a:cubicBezTo>
                    <a:pt x="2179" y="3586"/>
                    <a:pt x="2149" y="3588"/>
                    <a:pt x="2118" y="3588"/>
                  </a:cubicBezTo>
                  <a:cubicBezTo>
                    <a:pt x="2027" y="3588"/>
                    <a:pt x="1930" y="3566"/>
                    <a:pt x="1811" y="3521"/>
                  </a:cubicBezTo>
                  <a:cubicBezTo>
                    <a:pt x="1094" y="3243"/>
                    <a:pt x="816" y="2148"/>
                    <a:pt x="1234" y="1114"/>
                  </a:cubicBezTo>
                  <a:cubicBezTo>
                    <a:pt x="1413" y="637"/>
                    <a:pt x="1711" y="259"/>
                    <a:pt x="2029"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a:off x="217615" y="624590"/>
              <a:ext cx="98441" cy="189464"/>
            </a:xfrm>
            <a:custGeom>
              <a:avLst/>
              <a:gdLst/>
              <a:ahLst/>
              <a:cxnLst/>
              <a:rect l="l" t="t" r="r" b="b"/>
              <a:pathLst>
                <a:path w="1035" h="1992" extrusionOk="0">
                  <a:moveTo>
                    <a:pt x="417" y="1"/>
                  </a:moveTo>
                  <a:cubicBezTo>
                    <a:pt x="411" y="1"/>
                    <a:pt x="404" y="1"/>
                    <a:pt x="398" y="1"/>
                  </a:cubicBezTo>
                  <a:cubicBezTo>
                    <a:pt x="139" y="21"/>
                    <a:pt x="0" y="499"/>
                    <a:pt x="60" y="1036"/>
                  </a:cubicBezTo>
                  <a:cubicBezTo>
                    <a:pt x="138" y="1580"/>
                    <a:pt x="386" y="1991"/>
                    <a:pt x="620" y="1991"/>
                  </a:cubicBezTo>
                  <a:cubicBezTo>
                    <a:pt x="626" y="1991"/>
                    <a:pt x="631" y="1991"/>
                    <a:pt x="637" y="1991"/>
                  </a:cubicBezTo>
                  <a:cubicBezTo>
                    <a:pt x="895" y="1971"/>
                    <a:pt x="1035" y="1493"/>
                    <a:pt x="975" y="936"/>
                  </a:cubicBezTo>
                  <a:cubicBezTo>
                    <a:pt x="917" y="411"/>
                    <a:pt x="687" y="1"/>
                    <a:pt x="417"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a:off x="289519" y="426949"/>
              <a:ext cx="412503" cy="346495"/>
            </a:xfrm>
            <a:custGeom>
              <a:avLst/>
              <a:gdLst/>
              <a:ahLst/>
              <a:cxnLst/>
              <a:rect l="l" t="t" r="r" b="b"/>
              <a:pathLst>
                <a:path w="4337" h="3643" extrusionOk="0">
                  <a:moveTo>
                    <a:pt x="1539" y="0"/>
                  </a:moveTo>
                  <a:cubicBezTo>
                    <a:pt x="1158" y="0"/>
                    <a:pt x="816" y="121"/>
                    <a:pt x="577" y="369"/>
                  </a:cubicBezTo>
                  <a:cubicBezTo>
                    <a:pt x="0" y="965"/>
                    <a:pt x="279" y="2119"/>
                    <a:pt x="1154" y="2915"/>
                  </a:cubicBezTo>
                  <a:cubicBezTo>
                    <a:pt x="1685" y="3387"/>
                    <a:pt x="2315" y="3642"/>
                    <a:pt x="2852" y="3642"/>
                  </a:cubicBezTo>
                  <a:cubicBezTo>
                    <a:pt x="3219" y="3642"/>
                    <a:pt x="3542" y="3523"/>
                    <a:pt x="3760" y="3273"/>
                  </a:cubicBezTo>
                  <a:cubicBezTo>
                    <a:pt x="4337" y="2676"/>
                    <a:pt x="4058" y="1502"/>
                    <a:pt x="3203" y="707"/>
                  </a:cubicBezTo>
                  <a:cubicBezTo>
                    <a:pt x="2690" y="241"/>
                    <a:pt x="2076" y="0"/>
                    <a:pt x="1539" y="0"/>
                  </a:cubicBezTo>
                  <a:close/>
                </a:path>
              </a:pathLst>
            </a:custGeom>
            <a:solidFill>
              <a:srgbClr val="BFB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a:off x="329181" y="499804"/>
              <a:ext cx="331182" cy="239398"/>
            </a:xfrm>
            <a:custGeom>
              <a:avLst/>
              <a:gdLst/>
              <a:ahLst/>
              <a:cxnLst/>
              <a:rect l="l" t="t" r="r" b="b"/>
              <a:pathLst>
                <a:path w="3482" h="2517" extrusionOk="0">
                  <a:moveTo>
                    <a:pt x="200" y="0"/>
                  </a:moveTo>
                  <a:cubicBezTo>
                    <a:pt x="1" y="537"/>
                    <a:pt x="259" y="1313"/>
                    <a:pt x="876" y="1890"/>
                  </a:cubicBezTo>
                  <a:cubicBezTo>
                    <a:pt x="1332" y="2300"/>
                    <a:pt x="1878" y="2516"/>
                    <a:pt x="2343" y="2516"/>
                  </a:cubicBezTo>
                  <a:cubicBezTo>
                    <a:pt x="2669" y="2516"/>
                    <a:pt x="2955" y="2410"/>
                    <a:pt x="3144" y="2189"/>
                  </a:cubicBezTo>
                  <a:cubicBezTo>
                    <a:pt x="3422" y="1890"/>
                    <a:pt x="3482" y="1453"/>
                    <a:pt x="3323" y="1015"/>
                  </a:cubicBezTo>
                  <a:lnTo>
                    <a:pt x="3323" y="1015"/>
                  </a:lnTo>
                  <a:cubicBezTo>
                    <a:pt x="3303" y="1134"/>
                    <a:pt x="3223" y="1254"/>
                    <a:pt x="3144" y="1353"/>
                  </a:cubicBezTo>
                  <a:cubicBezTo>
                    <a:pt x="2939" y="1574"/>
                    <a:pt x="2650" y="1681"/>
                    <a:pt x="2326" y="1681"/>
                  </a:cubicBezTo>
                  <a:cubicBezTo>
                    <a:pt x="1864" y="1681"/>
                    <a:pt x="1332" y="1464"/>
                    <a:pt x="876" y="1055"/>
                  </a:cubicBezTo>
                  <a:cubicBezTo>
                    <a:pt x="538" y="736"/>
                    <a:pt x="319" y="358"/>
                    <a:pt x="200" y="0"/>
                  </a:cubicBezTo>
                  <a:close/>
                </a:path>
              </a:pathLst>
            </a:custGeom>
            <a:solidFill>
              <a:srgbClr val="ABA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a:off x="378354" y="464803"/>
              <a:ext cx="179858" cy="89596"/>
            </a:xfrm>
            <a:custGeom>
              <a:avLst/>
              <a:gdLst/>
              <a:ahLst/>
              <a:cxnLst/>
              <a:rect l="l" t="t" r="r" b="b"/>
              <a:pathLst>
                <a:path w="1891" h="942" extrusionOk="0">
                  <a:moveTo>
                    <a:pt x="562" y="1"/>
                  </a:moveTo>
                  <a:cubicBezTo>
                    <a:pt x="285" y="1"/>
                    <a:pt x="80" y="85"/>
                    <a:pt x="41" y="229"/>
                  </a:cubicBezTo>
                  <a:cubicBezTo>
                    <a:pt x="1" y="468"/>
                    <a:pt x="339" y="766"/>
                    <a:pt x="836" y="886"/>
                  </a:cubicBezTo>
                  <a:cubicBezTo>
                    <a:pt x="993" y="923"/>
                    <a:pt x="1146" y="941"/>
                    <a:pt x="1283" y="941"/>
                  </a:cubicBezTo>
                  <a:cubicBezTo>
                    <a:pt x="1580" y="941"/>
                    <a:pt x="1804" y="856"/>
                    <a:pt x="1831" y="707"/>
                  </a:cubicBezTo>
                  <a:cubicBezTo>
                    <a:pt x="1891" y="488"/>
                    <a:pt x="1533" y="189"/>
                    <a:pt x="1035" y="70"/>
                  </a:cubicBezTo>
                  <a:cubicBezTo>
                    <a:pt x="867" y="23"/>
                    <a:pt x="705" y="1"/>
                    <a:pt x="562" y="1"/>
                  </a:cubicBezTo>
                  <a:close/>
                </a:path>
              </a:pathLst>
            </a:custGeom>
            <a:solidFill>
              <a:srgbClr val="FDF2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 name="Picture 104" descr="Screenshot (386).png"/>
          <p:cNvPicPr>
            <a:picLocks noChangeAspect="1"/>
          </p:cNvPicPr>
          <p:nvPr/>
        </p:nvPicPr>
        <p:blipFill>
          <a:blip r:embed="rId3"/>
          <a:srcRect l="3906" t="50000" r="33594" b="11092"/>
          <a:stretch>
            <a:fillRect/>
          </a:stretch>
        </p:blipFill>
        <p:spPr>
          <a:xfrm>
            <a:off x="1643042" y="2357436"/>
            <a:ext cx="7347857" cy="2571750"/>
          </a:xfrm>
          <a:prstGeom prst="rect">
            <a:avLst/>
          </a:prstGeom>
          <a:ln>
            <a:solidFill>
              <a:schemeClr val="accent6">
                <a:lumMod val="50000"/>
              </a:schemeClr>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50"/>
          <p:cNvSpPr txBox="1">
            <a:spLocks noGrp="1"/>
          </p:cNvSpPr>
          <p:nvPr>
            <p:ph type="title"/>
          </p:nvPr>
        </p:nvSpPr>
        <p:spPr>
          <a:xfrm>
            <a:off x="1357290" y="1643056"/>
            <a:ext cx="6357982" cy="12144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Main  Function</a:t>
            </a:r>
            <a:endParaRPr/>
          </a:p>
        </p:txBody>
      </p:sp>
      <p:grpSp>
        <p:nvGrpSpPr>
          <p:cNvPr id="1792" name="Google Shape;1792;p50"/>
          <p:cNvGrpSpPr/>
          <p:nvPr/>
        </p:nvGrpSpPr>
        <p:grpSpPr>
          <a:xfrm>
            <a:off x="7490279" y="2239510"/>
            <a:ext cx="835094" cy="3441426"/>
            <a:chOff x="7616950" y="2404763"/>
            <a:chExt cx="279025" cy="1149825"/>
          </a:xfrm>
        </p:grpSpPr>
        <p:sp>
          <p:nvSpPr>
            <p:cNvPr id="1793" name="Google Shape;1793;p50"/>
            <p:cNvSpPr/>
            <p:nvPr/>
          </p:nvSpPr>
          <p:spPr>
            <a:xfrm>
              <a:off x="7616950" y="2404763"/>
              <a:ext cx="279025" cy="1149825"/>
            </a:xfrm>
            <a:custGeom>
              <a:avLst/>
              <a:gdLst/>
              <a:ahLst/>
              <a:cxnLst/>
              <a:rect l="l" t="t" r="r" b="b"/>
              <a:pathLst>
                <a:path w="11161" h="45993" extrusionOk="0">
                  <a:moveTo>
                    <a:pt x="5571" y="1"/>
                  </a:moveTo>
                  <a:lnTo>
                    <a:pt x="5571" y="4278"/>
                  </a:lnTo>
                  <a:lnTo>
                    <a:pt x="3860" y="6108"/>
                  </a:lnTo>
                  <a:lnTo>
                    <a:pt x="3860" y="6167"/>
                  </a:lnTo>
                  <a:lnTo>
                    <a:pt x="3860" y="6207"/>
                  </a:lnTo>
                  <a:lnTo>
                    <a:pt x="3860" y="6267"/>
                  </a:lnTo>
                  <a:lnTo>
                    <a:pt x="3860" y="7381"/>
                  </a:lnTo>
                  <a:lnTo>
                    <a:pt x="3860" y="7460"/>
                  </a:lnTo>
                  <a:lnTo>
                    <a:pt x="3860" y="7500"/>
                  </a:lnTo>
                  <a:lnTo>
                    <a:pt x="3860" y="7560"/>
                  </a:lnTo>
                  <a:lnTo>
                    <a:pt x="2487" y="7560"/>
                  </a:lnTo>
                  <a:lnTo>
                    <a:pt x="2487" y="11737"/>
                  </a:lnTo>
                  <a:lnTo>
                    <a:pt x="2487" y="11777"/>
                  </a:lnTo>
                  <a:lnTo>
                    <a:pt x="2487" y="11857"/>
                  </a:lnTo>
                  <a:lnTo>
                    <a:pt x="2487" y="11897"/>
                  </a:lnTo>
                  <a:lnTo>
                    <a:pt x="1214" y="11897"/>
                  </a:lnTo>
                  <a:lnTo>
                    <a:pt x="1214" y="13647"/>
                  </a:lnTo>
                  <a:lnTo>
                    <a:pt x="1214" y="13687"/>
                  </a:lnTo>
                  <a:lnTo>
                    <a:pt x="1214" y="13747"/>
                  </a:lnTo>
                  <a:lnTo>
                    <a:pt x="1214" y="13826"/>
                  </a:lnTo>
                  <a:lnTo>
                    <a:pt x="1" y="13826"/>
                  </a:lnTo>
                  <a:lnTo>
                    <a:pt x="1" y="45993"/>
                  </a:lnTo>
                  <a:lnTo>
                    <a:pt x="11160" y="45993"/>
                  </a:lnTo>
                  <a:lnTo>
                    <a:pt x="11160" y="13826"/>
                  </a:lnTo>
                  <a:lnTo>
                    <a:pt x="10027" y="13826"/>
                  </a:lnTo>
                  <a:lnTo>
                    <a:pt x="10027" y="13747"/>
                  </a:lnTo>
                  <a:lnTo>
                    <a:pt x="10027" y="13687"/>
                  </a:lnTo>
                  <a:lnTo>
                    <a:pt x="10027" y="13647"/>
                  </a:lnTo>
                  <a:lnTo>
                    <a:pt x="10027" y="11897"/>
                  </a:lnTo>
                  <a:lnTo>
                    <a:pt x="8833" y="11897"/>
                  </a:lnTo>
                  <a:lnTo>
                    <a:pt x="8833" y="11857"/>
                  </a:lnTo>
                  <a:lnTo>
                    <a:pt x="8833" y="11777"/>
                  </a:lnTo>
                  <a:lnTo>
                    <a:pt x="8833" y="11737"/>
                  </a:lnTo>
                  <a:lnTo>
                    <a:pt x="8833" y="7560"/>
                  </a:lnTo>
                  <a:lnTo>
                    <a:pt x="7540" y="7560"/>
                  </a:lnTo>
                  <a:lnTo>
                    <a:pt x="7540" y="7500"/>
                  </a:lnTo>
                  <a:lnTo>
                    <a:pt x="7540" y="7460"/>
                  </a:lnTo>
                  <a:lnTo>
                    <a:pt x="7540" y="7381"/>
                  </a:lnTo>
                  <a:lnTo>
                    <a:pt x="7540" y="6267"/>
                  </a:lnTo>
                  <a:lnTo>
                    <a:pt x="7540" y="6207"/>
                  </a:lnTo>
                  <a:lnTo>
                    <a:pt x="7540" y="6167"/>
                  </a:lnTo>
                  <a:lnTo>
                    <a:pt x="7540" y="6108"/>
                  </a:lnTo>
                  <a:lnTo>
                    <a:pt x="5690" y="4297"/>
                  </a:lnTo>
                  <a:lnTo>
                    <a:pt x="5690"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7712450" y="2592763"/>
              <a:ext cx="99475" cy="1500"/>
            </a:xfrm>
            <a:custGeom>
              <a:avLst/>
              <a:gdLst/>
              <a:ahLst/>
              <a:cxnLst/>
              <a:rect l="l" t="t" r="r" b="b"/>
              <a:pathLst>
                <a:path w="3979" h="60" extrusionOk="0">
                  <a:moveTo>
                    <a:pt x="0" y="0"/>
                  </a:moveTo>
                  <a:lnTo>
                    <a:pt x="0" y="60"/>
                  </a:lnTo>
                  <a:lnTo>
                    <a:pt x="3979" y="60"/>
                  </a:lnTo>
                  <a:lnTo>
                    <a:pt x="39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0"/>
            <p:cNvSpPr/>
            <p:nvPr/>
          </p:nvSpPr>
          <p:spPr>
            <a:xfrm>
              <a:off x="7712450" y="2591763"/>
              <a:ext cx="99475" cy="1025"/>
            </a:xfrm>
            <a:custGeom>
              <a:avLst/>
              <a:gdLst/>
              <a:ahLst/>
              <a:cxnLst/>
              <a:rect l="l" t="t" r="r" b="b"/>
              <a:pathLst>
                <a:path w="3979" h="41" extrusionOk="0">
                  <a:moveTo>
                    <a:pt x="0" y="0"/>
                  </a:moveTo>
                  <a:lnTo>
                    <a:pt x="0" y="40"/>
                  </a:lnTo>
                  <a:lnTo>
                    <a:pt x="3979" y="40"/>
                  </a:lnTo>
                  <a:lnTo>
                    <a:pt x="39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0"/>
            <p:cNvSpPr/>
            <p:nvPr/>
          </p:nvSpPr>
          <p:spPr>
            <a:xfrm>
              <a:off x="7712450" y="2590263"/>
              <a:ext cx="99475" cy="1525"/>
            </a:xfrm>
            <a:custGeom>
              <a:avLst/>
              <a:gdLst/>
              <a:ahLst/>
              <a:cxnLst/>
              <a:rect l="l" t="t" r="r" b="b"/>
              <a:pathLst>
                <a:path w="3979" h="61" extrusionOk="0">
                  <a:moveTo>
                    <a:pt x="0" y="1"/>
                  </a:moveTo>
                  <a:lnTo>
                    <a:pt x="0" y="60"/>
                  </a:lnTo>
                  <a:lnTo>
                    <a:pt x="3979" y="60"/>
                  </a:lnTo>
                  <a:lnTo>
                    <a:pt x="397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0"/>
            <p:cNvSpPr/>
            <p:nvPr/>
          </p:nvSpPr>
          <p:spPr>
            <a:xfrm>
              <a:off x="7712450" y="2560438"/>
              <a:ext cx="99475" cy="1500"/>
            </a:xfrm>
            <a:custGeom>
              <a:avLst/>
              <a:gdLst/>
              <a:ahLst/>
              <a:cxnLst/>
              <a:rect l="l" t="t" r="r" b="b"/>
              <a:pathLst>
                <a:path w="3979" h="60" extrusionOk="0">
                  <a:moveTo>
                    <a:pt x="0" y="0"/>
                  </a:moveTo>
                  <a:lnTo>
                    <a:pt x="0" y="60"/>
                  </a:lnTo>
                  <a:lnTo>
                    <a:pt x="3979" y="60"/>
                  </a:lnTo>
                  <a:lnTo>
                    <a:pt x="39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7712450" y="2558438"/>
              <a:ext cx="99475" cy="1525"/>
            </a:xfrm>
            <a:custGeom>
              <a:avLst/>
              <a:gdLst/>
              <a:ahLst/>
              <a:cxnLst/>
              <a:rect l="l" t="t" r="r" b="b"/>
              <a:pathLst>
                <a:path w="3979" h="61" extrusionOk="0">
                  <a:moveTo>
                    <a:pt x="0" y="1"/>
                  </a:moveTo>
                  <a:lnTo>
                    <a:pt x="0" y="60"/>
                  </a:lnTo>
                  <a:lnTo>
                    <a:pt x="3979" y="60"/>
                  </a:lnTo>
                  <a:lnTo>
                    <a:pt x="397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0"/>
            <p:cNvSpPr/>
            <p:nvPr/>
          </p:nvSpPr>
          <p:spPr>
            <a:xfrm>
              <a:off x="7712450" y="2557438"/>
              <a:ext cx="99475" cy="1025"/>
            </a:xfrm>
            <a:custGeom>
              <a:avLst/>
              <a:gdLst/>
              <a:ahLst/>
              <a:cxnLst/>
              <a:rect l="l" t="t" r="r" b="b"/>
              <a:pathLst>
                <a:path w="3979" h="41" extrusionOk="0">
                  <a:moveTo>
                    <a:pt x="0" y="1"/>
                  </a:moveTo>
                  <a:lnTo>
                    <a:pt x="0" y="41"/>
                  </a:lnTo>
                  <a:lnTo>
                    <a:pt x="3979" y="41"/>
                  </a:lnTo>
                  <a:lnTo>
                    <a:pt x="397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0"/>
            <p:cNvSpPr/>
            <p:nvPr/>
          </p:nvSpPr>
          <p:spPr>
            <a:xfrm>
              <a:off x="7675625" y="2704163"/>
              <a:ext cx="171125" cy="1500"/>
            </a:xfrm>
            <a:custGeom>
              <a:avLst/>
              <a:gdLst/>
              <a:ahLst/>
              <a:cxnLst/>
              <a:rect l="l" t="t" r="r" b="b"/>
              <a:pathLst>
                <a:path w="6845" h="60" extrusionOk="0">
                  <a:moveTo>
                    <a:pt x="1" y="0"/>
                  </a:moveTo>
                  <a:lnTo>
                    <a:pt x="1" y="60"/>
                  </a:lnTo>
                  <a:lnTo>
                    <a:pt x="6844" y="60"/>
                  </a:lnTo>
                  <a:lnTo>
                    <a:pt x="6844"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0"/>
            <p:cNvSpPr/>
            <p:nvPr/>
          </p:nvSpPr>
          <p:spPr>
            <a:xfrm>
              <a:off x="7675625" y="2703163"/>
              <a:ext cx="171125" cy="1025"/>
            </a:xfrm>
            <a:custGeom>
              <a:avLst/>
              <a:gdLst/>
              <a:ahLst/>
              <a:cxnLst/>
              <a:rect l="l" t="t" r="r" b="b"/>
              <a:pathLst>
                <a:path w="6845" h="41" extrusionOk="0">
                  <a:moveTo>
                    <a:pt x="1" y="0"/>
                  </a:moveTo>
                  <a:lnTo>
                    <a:pt x="1" y="40"/>
                  </a:lnTo>
                  <a:lnTo>
                    <a:pt x="6844" y="40"/>
                  </a:lnTo>
                  <a:lnTo>
                    <a:pt x="6844"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0"/>
            <p:cNvSpPr/>
            <p:nvPr/>
          </p:nvSpPr>
          <p:spPr>
            <a:xfrm>
              <a:off x="7675625" y="2701163"/>
              <a:ext cx="171125" cy="1025"/>
            </a:xfrm>
            <a:custGeom>
              <a:avLst/>
              <a:gdLst/>
              <a:ahLst/>
              <a:cxnLst/>
              <a:rect l="l" t="t" r="r" b="b"/>
              <a:pathLst>
                <a:path w="6845" h="41" extrusionOk="0">
                  <a:moveTo>
                    <a:pt x="1" y="1"/>
                  </a:moveTo>
                  <a:lnTo>
                    <a:pt x="1" y="41"/>
                  </a:lnTo>
                  <a:lnTo>
                    <a:pt x="6844" y="41"/>
                  </a:lnTo>
                  <a:lnTo>
                    <a:pt x="684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0"/>
            <p:cNvSpPr/>
            <p:nvPr/>
          </p:nvSpPr>
          <p:spPr>
            <a:xfrm>
              <a:off x="7641325" y="2752888"/>
              <a:ext cx="237750" cy="1025"/>
            </a:xfrm>
            <a:custGeom>
              <a:avLst/>
              <a:gdLst/>
              <a:ahLst/>
              <a:cxnLst/>
              <a:rect l="l" t="t" r="r" b="b"/>
              <a:pathLst>
                <a:path w="9510" h="41" extrusionOk="0">
                  <a:moveTo>
                    <a:pt x="0" y="1"/>
                  </a:moveTo>
                  <a:lnTo>
                    <a:pt x="0" y="40"/>
                  </a:lnTo>
                  <a:lnTo>
                    <a:pt x="9509" y="40"/>
                  </a:lnTo>
                  <a:lnTo>
                    <a:pt x="950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7641325" y="2751388"/>
              <a:ext cx="237750" cy="1025"/>
            </a:xfrm>
            <a:custGeom>
              <a:avLst/>
              <a:gdLst/>
              <a:ahLst/>
              <a:cxnLst/>
              <a:rect l="l" t="t" r="r" b="b"/>
              <a:pathLst>
                <a:path w="9510" h="41" extrusionOk="0">
                  <a:moveTo>
                    <a:pt x="0" y="1"/>
                  </a:moveTo>
                  <a:lnTo>
                    <a:pt x="0" y="41"/>
                  </a:lnTo>
                  <a:lnTo>
                    <a:pt x="9509" y="41"/>
                  </a:lnTo>
                  <a:lnTo>
                    <a:pt x="950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7641325" y="2749913"/>
              <a:ext cx="237750" cy="1500"/>
            </a:xfrm>
            <a:custGeom>
              <a:avLst/>
              <a:gdLst/>
              <a:ahLst/>
              <a:cxnLst/>
              <a:rect l="l" t="t" r="r" b="b"/>
              <a:pathLst>
                <a:path w="9510" h="60" extrusionOk="0">
                  <a:moveTo>
                    <a:pt x="0" y="0"/>
                  </a:moveTo>
                  <a:lnTo>
                    <a:pt x="0" y="60"/>
                  </a:lnTo>
                  <a:lnTo>
                    <a:pt x="9509" y="60"/>
                  </a:lnTo>
                  <a:lnTo>
                    <a:pt x="950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765722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766917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768110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769255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770397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771592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77273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773930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775122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776217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777410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778605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779747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7809425" y="2714088"/>
              <a:ext cx="4975" cy="27400"/>
            </a:xfrm>
            <a:custGeom>
              <a:avLst/>
              <a:gdLst/>
              <a:ahLst/>
              <a:cxnLst/>
              <a:rect l="l" t="t" r="r" b="b"/>
              <a:pathLst>
                <a:path w="199"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78208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7832800" y="2714088"/>
              <a:ext cx="4975" cy="27400"/>
            </a:xfrm>
            <a:custGeom>
              <a:avLst/>
              <a:gdLst/>
              <a:ahLst/>
              <a:cxnLst/>
              <a:rect l="l" t="t" r="r" b="b"/>
              <a:pathLst>
                <a:path w="199"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7844225" y="2714088"/>
              <a:ext cx="5000" cy="27400"/>
            </a:xfrm>
            <a:custGeom>
              <a:avLst/>
              <a:gdLst/>
              <a:ahLst/>
              <a:cxnLst/>
              <a:rect l="l" t="t" r="r" b="b"/>
              <a:pathLst>
                <a:path w="200" h="1096" extrusionOk="0">
                  <a:moveTo>
                    <a:pt x="1" y="1"/>
                  </a:moveTo>
                  <a:lnTo>
                    <a:pt x="1"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78561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7666175" y="28125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7666175" y="28235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7666175" y="2834438"/>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7666175" y="28448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7665700" y="285583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7666175" y="2866788"/>
              <a:ext cx="178575" cy="4975"/>
            </a:xfrm>
            <a:custGeom>
              <a:avLst/>
              <a:gdLst/>
              <a:ahLst/>
              <a:cxnLst/>
              <a:rect l="l" t="t" r="r" b="b"/>
              <a:pathLst>
                <a:path w="7143" h="199"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7665700" y="287771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7666175" y="288866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7665700" y="2899588"/>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7666175" y="2910538"/>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7665700" y="29209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7666175" y="293191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7666675" y="2942863"/>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7666175" y="29538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7666675" y="2964738"/>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7666175" y="2975688"/>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7666675" y="2986638"/>
              <a:ext cx="178075" cy="5000"/>
            </a:xfrm>
            <a:custGeom>
              <a:avLst/>
              <a:gdLst/>
              <a:ahLst/>
              <a:cxnLst/>
              <a:rect l="l" t="t" r="r" b="b"/>
              <a:pathLst>
                <a:path w="7123" h="200" extrusionOk="0">
                  <a:moveTo>
                    <a:pt x="1" y="0"/>
                  </a:moveTo>
                  <a:lnTo>
                    <a:pt x="1" y="199"/>
                  </a:lnTo>
                  <a:lnTo>
                    <a:pt x="7122" y="199"/>
                  </a:lnTo>
                  <a:lnTo>
                    <a:pt x="712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7666175" y="299706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7710450" y="26171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7710450" y="2623088"/>
              <a:ext cx="100975" cy="2525"/>
            </a:xfrm>
            <a:custGeom>
              <a:avLst/>
              <a:gdLst/>
              <a:ahLst/>
              <a:cxnLst/>
              <a:rect l="l" t="t" r="r" b="b"/>
              <a:pathLst>
                <a:path w="4039" h="101" extrusionOk="0">
                  <a:moveTo>
                    <a:pt x="0" y="1"/>
                  </a:moveTo>
                  <a:lnTo>
                    <a:pt x="0" y="100"/>
                  </a:lnTo>
                  <a:lnTo>
                    <a:pt x="4039" y="100"/>
                  </a:lnTo>
                  <a:lnTo>
                    <a:pt x="40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7710450" y="2629563"/>
              <a:ext cx="100975" cy="2500"/>
            </a:xfrm>
            <a:custGeom>
              <a:avLst/>
              <a:gdLst/>
              <a:ahLst/>
              <a:cxnLst/>
              <a:rect l="l" t="t" r="r" b="b"/>
              <a:pathLst>
                <a:path w="4039" h="100" extrusionOk="0">
                  <a:moveTo>
                    <a:pt x="0" y="0"/>
                  </a:moveTo>
                  <a:lnTo>
                    <a:pt x="0" y="100"/>
                  </a:lnTo>
                  <a:lnTo>
                    <a:pt x="4039" y="100"/>
                  </a:lnTo>
                  <a:lnTo>
                    <a:pt x="403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7709950" y="2635513"/>
              <a:ext cx="101475" cy="2525"/>
            </a:xfrm>
            <a:custGeom>
              <a:avLst/>
              <a:gdLst/>
              <a:ahLst/>
              <a:cxnLst/>
              <a:rect l="l" t="t" r="r" b="b"/>
              <a:pathLst>
                <a:path w="4059" h="101" extrusionOk="0">
                  <a:moveTo>
                    <a:pt x="1" y="1"/>
                  </a:moveTo>
                  <a:lnTo>
                    <a:pt x="1"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7710950" y="2641488"/>
              <a:ext cx="100975" cy="2525"/>
            </a:xfrm>
            <a:custGeom>
              <a:avLst/>
              <a:gdLst/>
              <a:ahLst/>
              <a:cxnLst/>
              <a:rect l="l" t="t" r="r" b="b"/>
              <a:pathLst>
                <a:path w="4039" h="101" extrusionOk="0">
                  <a:moveTo>
                    <a:pt x="0" y="1"/>
                  </a:moveTo>
                  <a:lnTo>
                    <a:pt x="0" y="100"/>
                  </a:lnTo>
                  <a:lnTo>
                    <a:pt x="4039" y="100"/>
                  </a:lnTo>
                  <a:lnTo>
                    <a:pt x="40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7710950" y="2647963"/>
              <a:ext cx="100975" cy="2500"/>
            </a:xfrm>
            <a:custGeom>
              <a:avLst/>
              <a:gdLst/>
              <a:ahLst/>
              <a:cxnLst/>
              <a:rect l="l" t="t" r="r" b="b"/>
              <a:pathLst>
                <a:path w="4039" h="100" extrusionOk="0">
                  <a:moveTo>
                    <a:pt x="0" y="0"/>
                  </a:moveTo>
                  <a:lnTo>
                    <a:pt x="0" y="100"/>
                  </a:lnTo>
                  <a:lnTo>
                    <a:pt x="4039" y="100"/>
                  </a:lnTo>
                  <a:lnTo>
                    <a:pt x="403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7710450" y="26539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7710450" y="2660388"/>
              <a:ext cx="101475" cy="2500"/>
            </a:xfrm>
            <a:custGeom>
              <a:avLst/>
              <a:gdLst/>
              <a:ahLst/>
              <a:cxnLst/>
              <a:rect l="l" t="t" r="r" b="b"/>
              <a:pathLst>
                <a:path w="4059" h="100"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7710450" y="2666363"/>
              <a:ext cx="101475" cy="2500"/>
            </a:xfrm>
            <a:custGeom>
              <a:avLst/>
              <a:gdLst/>
              <a:ahLst/>
              <a:cxnLst/>
              <a:rect l="l" t="t" r="r" b="b"/>
              <a:pathLst>
                <a:path w="4059" h="100" extrusionOk="0">
                  <a:moveTo>
                    <a:pt x="0" y="0"/>
                  </a:moveTo>
                  <a:lnTo>
                    <a:pt x="0" y="100"/>
                  </a:lnTo>
                  <a:lnTo>
                    <a:pt x="4059" y="100"/>
                  </a:lnTo>
                  <a:lnTo>
                    <a:pt x="40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7710450" y="26723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7710450" y="2678788"/>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7710450" y="2684763"/>
              <a:ext cx="101475" cy="2500"/>
            </a:xfrm>
            <a:custGeom>
              <a:avLst/>
              <a:gdLst/>
              <a:ahLst/>
              <a:cxnLst/>
              <a:rect l="l" t="t" r="r" b="b"/>
              <a:pathLst>
                <a:path w="4059" h="100" extrusionOk="0">
                  <a:moveTo>
                    <a:pt x="0" y="0"/>
                  </a:moveTo>
                  <a:lnTo>
                    <a:pt x="0" y="100"/>
                  </a:lnTo>
                  <a:lnTo>
                    <a:pt x="4059" y="100"/>
                  </a:lnTo>
                  <a:lnTo>
                    <a:pt x="40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7666175" y="30423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7666175" y="30532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7666175" y="3063713"/>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7666175" y="307466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7666175" y="30855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7666175" y="3096538"/>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7666175" y="310748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7665700" y="311841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7666175" y="312936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7665700" y="3139813"/>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7666175" y="315073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0"/>
            <p:cNvSpPr/>
            <p:nvPr/>
          </p:nvSpPr>
          <p:spPr>
            <a:xfrm>
              <a:off x="7665700" y="31616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7666175" y="3172638"/>
              <a:ext cx="178575" cy="4975"/>
            </a:xfrm>
            <a:custGeom>
              <a:avLst/>
              <a:gdLst/>
              <a:ahLst/>
              <a:cxnLst/>
              <a:rect l="l" t="t" r="r" b="b"/>
              <a:pathLst>
                <a:path w="7143" h="199"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7665700" y="318356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7666175" y="31945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7666675" y="3205438"/>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7666175" y="32158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7666675" y="3226838"/>
              <a:ext cx="178075" cy="5000"/>
            </a:xfrm>
            <a:custGeom>
              <a:avLst/>
              <a:gdLst/>
              <a:ahLst/>
              <a:cxnLst/>
              <a:rect l="l" t="t" r="r" b="b"/>
              <a:pathLst>
                <a:path w="7123" h="200" extrusionOk="0">
                  <a:moveTo>
                    <a:pt x="1" y="0"/>
                  </a:moveTo>
                  <a:lnTo>
                    <a:pt x="1" y="199"/>
                  </a:lnTo>
                  <a:lnTo>
                    <a:pt x="7122" y="199"/>
                  </a:lnTo>
                  <a:lnTo>
                    <a:pt x="712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7666175" y="3272088"/>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7666175" y="32830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a:off x="7666175" y="32934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7666175" y="330441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a:off x="7666175" y="331536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0"/>
            <p:cNvSpPr/>
            <p:nvPr/>
          </p:nvSpPr>
          <p:spPr>
            <a:xfrm>
              <a:off x="7666175" y="33262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0"/>
            <p:cNvSpPr/>
            <p:nvPr/>
          </p:nvSpPr>
          <p:spPr>
            <a:xfrm>
              <a:off x="7666175" y="3337238"/>
              <a:ext cx="178075" cy="5000"/>
            </a:xfrm>
            <a:custGeom>
              <a:avLst/>
              <a:gdLst/>
              <a:ahLst/>
              <a:cxnLst/>
              <a:rect l="l" t="t" r="r" b="b"/>
              <a:pathLst>
                <a:path w="7123" h="200" extrusionOk="0">
                  <a:moveTo>
                    <a:pt x="1" y="1"/>
                  </a:moveTo>
                  <a:lnTo>
                    <a:pt x="1" y="199"/>
                  </a:lnTo>
                  <a:lnTo>
                    <a:pt x="7123" y="199"/>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0"/>
            <p:cNvSpPr/>
            <p:nvPr/>
          </p:nvSpPr>
          <p:spPr>
            <a:xfrm>
              <a:off x="7666175" y="334818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a:off x="7666175" y="335911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a:off x="7666175" y="3369563"/>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a:off x="7666175" y="338051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a:off x="7666175" y="339143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0"/>
            <p:cNvSpPr/>
            <p:nvPr/>
          </p:nvSpPr>
          <p:spPr>
            <a:xfrm>
              <a:off x="7665700" y="34023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0"/>
            <p:cNvSpPr/>
            <p:nvPr/>
          </p:nvSpPr>
          <p:spPr>
            <a:xfrm>
              <a:off x="7666175" y="34133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0"/>
            <p:cNvSpPr/>
            <p:nvPr/>
          </p:nvSpPr>
          <p:spPr>
            <a:xfrm>
              <a:off x="7665700" y="342426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0"/>
            <p:cNvSpPr/>
            <p:nvPr/>
          </p:nvSpPr>
          <p:spPr>
            <a:xfrm>
              <a:off x="7666175" y="34352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0"/>
            <p:cNvSpPr/>
            <p:nvPr/>
          </p:nvSpPr>
          <p:spPr>
            <a:xfrm>
              <a:off x="7665700" y="3445663"/>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0"/>
            <p:cNvSpPr/>
            <p:nvPr/>
          </p:nvSpPr>
          <p:spPr>
            <a:xfrm>
              <a:off x="7666175" y="34565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0"/>
            <p:cNvSpPr/>
            <p:nvPr/>
          </p:nvSpPr>
          <p:spPr>
            <a:xfrm>
              <a:off x="771890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0"/>
            <p:cNvSpPr/>
            <p:nvPr/>
          </p:nvSpPr>
          <p:spPr>
            <a:xfrm>
              <a:off x="7730850" y="2566888"/>
              <a:ext cx="4975" cy="17925"/>
            </a:xfrm>
            <a:custGeom>
              <a:avLst/>
              <a:gdLst/>
              <a:ahLst/>
              <a:cxnLst/>
              <a:rect l="l" t="t" r="r" b="b"/>
              <a:pathLst>
                <a:path w="199"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0"/>
            <p:cNvSpPr/>
            <p:nvPr/>
          </p:nvSpPr>
          <p:spPr>
            <a:xfrm>
              <a:off x="7742275" y="2566888"/>
              <a:ext cx="5000" cy="17925"/>
            </a:xfrm>
            <a:custGeom>
              <a:avLst/>
              <a:gdLst/>
              <a:ahLst/>
              <a:cxnLst/>
              <a:rect l="l" t="t" r="r" b="b"/>
              <a:pathLst>
                <a:path w="200" h="717" extrusionOk="0">
                  <a:moveTo>
                    <a:pt x="1" y="1"/>
                  </a:moveTo>
                  <a:lnTo>
                    <a:pt x="1"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0"/>
            <p:cNvSpPr/>
            <p:nvPr/>
          </p:nvSpPr>
          <p:spPr>
            <a:xfrm>
              <a:off x="775420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0"/>
            <p:cNvSpPr/>
            <p:nvPr/>
          </p:nvSpPr>
          <p:spPr>
            <a:xfrm>
              <a:off x="7766150" y="2566888"/>
              <a:ext cx="5000" cy="17925"/>
            </a:xfrm>
            <a:custGeom>
              <a:avLst/>
              <a:gdLst/>
              <a:ahLst/>
              <a:cxnLst/>
              <a:rect l="l" t="t" r="r" b="b"/>
              <a:pathLst>
                <a:path w="200"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0"/>
            <p:cNvSpPr/>
            <p:nvPr/>
          </p:nvSpPr>
          <p:spPr>
            <a:xfrm>
              <a:off x="7777100" y="2566888"/>
              <a:ext cx="4975" cy="17925"/>
            </a:xfrm>
            <a:custGeom>
              <a:avLst/>
              <a:gdLst/>
              <a:ahLst/>
              <a:cxnLst/>
              <a:rect l="l" t="t" r="r" b="b"/>
              <a:pathLst>
                <a:path w="199"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0"/>
            <p:cNvSpPr/>
            <p:nvPr/>
          </p:nvSpPr>
          <p:spPr>
            <a:xfrm>
              <a:off x="7789025" y="2566888"/>
              <a:ext cx="5000" cy="17925"/>
            </a:xfrm>
            <a:custGeom>
              <a:avLst/>
              <a:gdLst/>
              <a:ahLst/>
              <a:cxnLst/>
              <a:rect l="l" t="t" r="r" b="b"/>
              <a:pathLst>
                <a:path w="200"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0"/>
            <p:cNvSpPr/>
            <p:nvPr/>
          </p:nvSpPr>
          <p:spPr>
            <a:xfrm>
              <a:off x="780095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0"/>
            <p:cNvSpPr/>
            <p:nvPr/>
          </p:nvSpPr>
          <p:spPr>
            <a:xfrm>
              <a:off x="7750725" y="2531588"/>
              <a:ext cx="18425" cy="14950"/>
            </a:xfrm>
            <a:custGeom>
              <a:avLst/>
              <a:gdLst/>
              <a:ahLst/>
              <a:cxnLst/>
              <a:rect l="l" t="t" r="r" b="b"/>
              <a:pathLst>
                <a:path w="737" h="598" extrusionOk="0">
                  <a:moveTo>
                    <a:pt x="359" y="0"/>
                  </a:moveTo>
                  <a:cubicBezTo>
                    <a:pt x="160" y="0"/>
                    <a:pt x="1" y="120"/>
                    <a:pt x="1" y="299"/>
                  </a:cubicBezTo>
                  <a:cubicBezTo>
                    <a:pt x="1" y="458"/>
                    <a:pt x="160" y="597"/>
                    <a:pt x="359" y="597"/>
                  </a:cubicBezTo>
                  <a:cubicBezTo>
                    <a:pt x="558" y="597"/>
                    <a:pt x="737" y="458"/>
                    <a:pt x="737" y="299"/>
                  </a:cubicBezTo>
                  <a:cubicBezTo>
                    <a:pt x="737" y="140"/>
                    <a:pt x="598" y="0"/>
                    <a:pt x="359"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50"/>
          <p:cNvGrpSpPr/>
          <p:nvPr/>
        </p:nvGrpSpPr>
        <p:grpSpPr>
          <a:xfrm>
            <a:off x="818627" y="2239450"/>
            <a:ext cx="1025659" cy="3441419"/>
            <a:chOff x="7366300" y="2832463"/>
            <a:chExt cx="213875" cy="717650"/>
          </a:xfrm>
        </p:grpSpPr>
        <p:sp>
          <p:nvSpPr>
            <p:cNvPr id="1900" name="Google Shape;1900;p50"/>
            <p:cNvSpPr/>
            <p:nvPr/>
          </p:nvSpPr>
          <p:spPr>
            <a:xfrm>
              <a:off x="7366300" y="2832463"/>
              <a:ext cx="213875" cy="717650"/>
            </a:xfrm>
            <a:custGeom>
              <a:avLst/>
              <a:gdLst/>
              <a:ahLst/>
              <a:cxnLst/>
              <a:rect l="l" t="t" r="r" b="b"/>
              <a:pathLst>
                <a:path w="8555" h="28706" extrusionOk="0">
                  <a:moveTo>
                    <a:pt x="1" y="0"/>
                  </a:moveTo>
                  <a:lnTo>
                    <a:pt x="1" y="3442"/>
                  </a:lnTo>
                  <a:lnTo>
                    <a:pt x="1" y="28706"/>
                  </a:lnTo>
                  <a:lnTo>
                    <a:pt x="1910" y="28706"/>
                  </a:lnTo>
                  <a:lnTo>
                    <a:pt x="1910" y="3442"/>
                  </a:lnTo>
                  <a:lnTo>
                    <a:pt x="6466" y="3442"/>
                  </a:lnTo>
                  <a:lnTo>
                    <a:pt x="6466" y="28566"/>
                  </a:lnTo>
                  <a:lnTo>
                    <a:pt x="8555" y="28566"/>
                  </a:lnTo>
                  <a:lnTo>
                    <a:pt x="8555" y="3442"/>
                  </a:lnTo>
                  <a:lnTo>
                    <a:pt x="8555"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0"/>
            <p:cNvSpPr/>
            <p:nvPr/>
          </p:nvSpPr>
          <p:spPr>
            <a:xfrm>
              <a:off x="7425975" y="2953313"/>
              <a:ext cx="90050" cy="596800"/>
            </a:xfrm>
            <a:custGeom>
              <a:avLst/>
              <a:gdLst/>
              <a:ahLst/>
              <a:cxnLst/>
              <a:rect l="l" t="t" r="r" b="b"/>
              <a:pathLst>
                <a:path w="3602" h="23872" extrusionOk="0">
                  <a:moveTo>
                    <a:pt x="1" y="0"/>
                  </a:moveTo>
                  <a:lnTo>
                    <a:pt x="1" y="5829"/>
                  </a:lnTo>
                  <a:lnTo>
                    <a:pt x="598" y="5829"/>
                  </a:lnTo>
                  <a:lnTo>
                    <a:pt x="598" y="7798"/>
                  </a:lnTo>
                  <a:lnTo>
                    <a:pt x="1" y="7798"/>
                  </a:lnTo>
                  <a:lnTo>
                    <a:pt x="1" y="13627"/>
                  </a:lnTo>
                  <a:lnTo>
                    <a:pt x="598" y="13627"/>
                  </a:lnTo>
                  <a:lnTo>
                    <a:pt x="598" y="15198"/>
                  </a:lnTo>
                  <a:lnTo>
                    <a:pt x="1" y="15198"/>
                  </a:lnTo>
                  <a:lnTo>
                    <a:pt x="1" y="23872"/>
                  </a:lnTo>
                  <a:lnTo>
                    <a:pt x="3601" y="23872"/>
                  </a:lnTo>
                  <a:lnTo>
                    <a:pt x="3601" y="15198"/>
                  </a:lnTo>
                  <a:lnTo>
                    <a:pt x="3005" y="15198"/>
                  </a:lnTo>
                  <a:lnTo>
                    <a:pt x="3005" y="13627"/>
                  </a:lnTo>
                  <a:lnTo>
                    <a:pt x="3601" y="13627"/>
                  </a:lnTo>
                  <a:lnTo>
                    <a:pt x="3601" y="7798"/>
                  </a:lnTo>
                  <a:lnTo>
                    <a:pt x="3005" y="7798"/>
                  </a:lnTo>
                  <a:lnTo>
                    <a:pt x="3005" y="5829"/>
                  </a:lnTo>
                  <a:lnTo>
                    <a:pt x="3601" y="5829"/>
                  </a:lnTo>
                  <a:lnTo>
                    <a:pt x="360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0"/>
            <p:cNvSpPr/>
            <p:nvPr/>
          </p:nvSpPr>
          <p:spPr>
            <a:xfrm>
              <a:off x="7438425" y="2973688"/>
              <a:ext cx="66150" cy="6000"/>
            </a:xfrm>
            <a:custGeom>
              <a:avLst/>
              <a:gdLst/>
              <a:ahLst/>
              <a:cxnLst/>
              <a:rect l="l" t="t" r="r" b="b"/>
              <a:pathLst>
                <a:path w="2646" h="240" extrusionOk="0">
                  <a:moveTo>
                    <a:pt x="0" y="1"/>
                  </a:moveTo>
                  <a:lnTo>
                    <a:pt x="0" y="240"/>
                  </a:lnTo>
                  <a:lnTo>
                    <a:pt x="2646" y="24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0"/>
            <p:cNvSpPr/>
            <p:nvPr/>
          </p:nvSpPr>
          <p:spPr>
            <a:xfrm>
              <a:off x="7438425" y="2991613"/>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0"/>
            <p:cNvSpPr/>
            <p:nvPr/>
          </p:nvSpPr>
          <p:spPr>
            <a:xfrm>
              <a:off x="7438425" y="300951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0"/>
            <p:cNvSpPr/>
            <p:nvPr/>
          </p:nvSpPr>
          <p:spPr>
            <a:xfrm>
              <a:off x="7438425" y="302741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0"/>
            <p:cNvSpPr/>
            <p:nvPr/>
          </p:nvSpPr>
          <p:spPr>
            <a:xfrm>
              <a:off x="7438425" y="3044813"/>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0"/>
            <p:cNvSpPr/>
            <p:nvPr/>
          </p:nvSpPr>
          <p:spPr>
            <a:xfrm>
              <a:off x="7438425" y="3062713"/>
              <a:ext cx="66150" cy="6000"/>
            </a:xfrm>
            <a:custGeom>
              <a:avLst/>
              <a:gdLst/>
              <a:ahLst/>
              <a:cxnLst/>
              <a:rect l="l" t="t" r="r" b="b"/>
              <a:pathLst>
                <a:path w="2646" h="240" extrusionOk="0">
                  <a:moveTo>
                    <a:pt x="0" y="1"/>
                  </a:moveTo>
                  <a:lnTo>
                    <a:pt x="0" y="239"/>
                  </a:lnTo>
                  <a:lnTo>
                    <a:pt x="2646" y="23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0"/>
            <p:cNvSpPr/>
            <p:nvPr/>
          </p:nvSpPr>
          <p:spPr>
            <a:xfrm>
              <a:off x="7438425" y="3080613"/>
              <a:ext cx="66150" cy="6000"/>
            </a:xfrm>
            <a:custGeom>
              <a:avLst/>
              <a:gdLst/>
              <a:ahLst/>
              <a:cxnLst/>
              <a:rect l="l" t="t" r="r" b="b"/>
              <a:pathLst>
                <a:path w="2646" h="240" extrusionOk="0">
                  <a:moveTo>
                    <a:pt x="0" y="1"/>
                  </a:moveTo>
                  <a:lnTo>
                    <a:pt x="0" y="240"/>
                  </a:lnTo>
                  <a:lnTo>
                    <a:pt x="2646" y="24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0"/>
            <p:cNvSpPr/>
            <p:nvPr/>
          </p:nvSpPr>
          <p:spPr>
            <a:xfrm>
              <a:off x="7438425" y="3163188"/>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0"/>
            <p:cNvSpPr/>
            <p:nvPr/>
          </p:nvSpPr>
          <p:spPr>
            <a:xfrm>
              <a:off x="7438425" y="3180088"/>
              <a:ext cx="66150" cy="6000"/>
            </a:xfrm>
            <a:custGeom>
              <a:avLst/>
              <a:gdLst/>
              <a:ahLst/>
              <a:cxnLst/>
              <a:rect l="l" t="t" r="r" b="b"/>
              <a:pathLst>
                <a:path w="2646" h="240"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0"/>
            <p:cNvSpPr/>
            <p:nvPr/>
          </p:nvSpPr>
          <p:spPr>
            <a:xfrm>
              <a:off x="7438425" y="3198488"/>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0"/>
            <p:cNvSpPr/>
            <p:nvPr/>
          </p:nvSpPr>
          <p:spPr>
            <a:xfrm>
              <a:off x="7438425" y="3216388"/>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0"/>
            <p:cNvSpPr/>
            <p:nvPr/>
          </p:nvSpPr>
          <p:spPr>
            <a:xfrm>
              <a:off x="7438425" y="3233788"/>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0"/>
            <p:cNvSpPr/>
            <p:nvPr/>
          </p:nvSpPr>
          <p:spPr>
            <a:xfrm>
              <a:off x="7438425" y="3251688"/>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0"/>
            <p:cNvSpPr/>
            <p:nvPr/>
          </p:nvSpPr>
          <p:spPr>
            <a:xfrm>
              <a:off x="7438425" y="3270113"/>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0"/>
            <p:cNvSpPr/>
            <p:nvPr/>
          </p:nvSpPr>
          <p:spPr>
            <a:xfrm>
              <a:off x="7438425" y="335216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0"/>
            <p:cNvSpPr/>
            <p:nvPr/>
          </p:nvSpPr>
          <p:spPr>
            <a:xfrm>
              <a:off x="7438425" y="3369563"/>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0"/>
            <p:cNvSpPr/>
            <p:nvPr/>
          </p:nvSpPr>
          <p:spPr>
            <a:xfrm>
              <a:off x="7438425" y="3387463"/>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0"/>
            <p:cNvSpPr/>
            <p:nvPr/>
          </p:nvSpPr>
          <p:spPr>
            <a:xfrm>
              <a:off x="7438425" y="3405363"/>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0"/>
            <p:cNvSpPr/>
            <p:nvPr/>
          </p:nvSpPr>
          <p:spPr>
            <a:xfrm>
              <a:off x="7438425" y="3422788"/>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0"/>
            <p:cNvSpPr/>
            <p:nvPr/>
          </p:nvSpPr>
          <p:spPr>
            <a:xfrm>
              <a:off x="7438425" y="3440688"/>
              <a:ext cx="66150" cy="5975"/>
            </a:xfrm>
            <a:custGeom>
              <a:avLst/>
              <a:gdLst/>
              <a:ahLst/>
              <a:cxnLst/>
              <a:rect l="l" t="t" r="r" b="b"/>
              <a:pathLst>
                <a:path w="2646" h="239"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0"/>
            <p:cNvSpPr/>
            <p:nvPr/>
          </p:nvSpPr>
          <p:spPr>
            <a:xfrm>
              <a:off x="7438425" y="3458588"/>
              <a:ext cx="66150" cy="6000"/>
            </a:xfrm>
            <a:custGeom>
              <a:avLst/>
              <a:gdLst/>
              <a:ahLst/>
              <a:cxnLst/>
              <a:rect l="l" t="t" r="r" b="b"/>
              <a:pathLst>
                <a:path w="2646" h="240"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0"/>
            <p:cNvSpPr/>
            <p:nvPr/>
          </p:nvSpPr>
          <p:spPr>
            <a:xfrm>
              <a:off x="7390175" y="2863788"/>
              <a:ext cx="165125" cy="15950"/>
            </a:xfrm>
            <a:custGeom>
              <a:avLst/>
              <a:gdLst/>
              <a:ahLst/>
              <a:cxnLst/>
              <a:rect l="l" t="t" r="r" b="b"/>
              <a:pathLst>
                <a:path w="6605" h="638" extrusionOk="0">
                  <a:moveTo>
                    <a:pt x="1" y="1"/>
                  </a:moveTo>
                  <a:lnTo>
                    <a:pt x="1" y="637"/>
                  </a:lnTo>
                  <a:lnTo>
                    <a:pt x="6605" y="637"/>
                  </a:lnTo>
                  <a:lnTo>
                    <a:pt x="6605"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TextBox 134"/>
          <p:cNvSpPr txBox="1"/>
          <p:nvPr/>
        </p:nvSpPr>
        <p:spPr>
          <a:xfrm>
            <a:off x="2214546" y="3000378"/>
            <a:ext cx="4714908" cy="2246769"/>
          </a:xfrm>
          <a:prstGeom prst="rect">
            <a:avLst/>
          </a:prstGeom>
          <a:noFill/>
        </p:spPr>
        <p:txBody>
          <a:bodyPr wrap="square" rtlCol="0">
            <a:spAutoFit/>
          </a:bodyPr>
          <a:lstStyle/>
          <a:p>
            <a:pPr marL="285750" indent="-285750">
              <a:buFont typeface="Wingdings" panose="05000000000000000000" pitchFamily="2" charset="2"/>
              <a:buChar char="q"/>
            </a:pPr>
            <a:r>
              <a:rPr lang="en-US" sz="1800" dirty="0" smtClean="0">
                <a:solidFill>
                  <a:schemeClr val="bg1"/>
                </a:solidFill>
                <a:latin typeface="arial" panose="020B0604020202020204" pitchFamily="34" charset="0"/>
              </a:rPr>
              <a:t>The main function is called at program startup after initialization of the non-local objects with static storage duration.</a:t>
            </a:r>
          </a:p>
          <a:p>
            <a:pPr marL="285750" indent="-285750">
              <a:buFont typeface="Wingdings" panose="05000000000000000000" pitchFamily="2" charset="2"/>
              <a:buChar char="q"/>
            </a:pPr>
            <a:r>
              <a:rPr lang="en-US" sz="1800" dirty="0" smtClean="0">
                <a:solidFill>
                  <a:schemeClr val="bg1"/>
                </a:solidFill>
                <a:latin typeface="arial" panose="020B0604020202020204" pitchFamily="34" charset="0"/>
              </a:rPr>
              <a:t>It is </a:t>
            </a:r>
            <a:r>
              <a:rPr lang="en-US" sz="1800" b="1" dirty="0" smtClean="0">
                <a:solidFill>
                  <a:schemeClr val="bg1"/>
                </a:solidFill>
                <a:latin typeface="arial" panose="020B0604020202020204" pitchFamily="34" charset="0"/>
              </a:rPr>
              <a:t>the designated entry point to a program that is executed in hosted environment</a:t>
            </a:r>
            <a:r>
              <a:rPr lang="en-US" sz="1800" dirty="0" smtClean="0">
                <a:solidFill>
                  <a:schemeClr val="bg1"/>
                </a:solidFill>
                <a:latin typeface="arial" panose="020B0604020202020204" pitchFamily="34" charset="0"/>
              </a:rPr>
              <a:t> (that is, with an operating system).</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87).png"/>
          <p:cNvPicPr>
            <a:picLocks noChangeAspect="1"/>
          </p:cNvPicPr>
          <p:nvPr/>
        </p:nvPicPr>
        <p:blipFill>
          <a:blip r:embed="rId2"/>
          <a:srcRect l="4687" t="16650" r="32812" b="34715"/>
          <a:stretch>
            <a:fillRect/>
          </a:stretch>
        </p:blipFill>
        <p:spPr>
          <a:xfrm>
            <a:off x="1714480" y="142858"/>
            <a:ext cx="5715040" cy="2500330"/>
          </a:xfrm>
          <a:prstGeom prst="rect">
            <a:avLst/>
          </a:prstGeom>
        </p:spPr>
      </p:pic>
      <p:pic>
        <p:nvPicPr>
          <p:cNvPr id="4" name="Picture 3" descr="Screenshot (388).png"/>
          <p:cNvPicPr>
            <a:picLocks noChangeAspect="1"/>
          </p:cNvPicPr>
          <p:nvPr/>
        </p:nvPicPr>
        <p:blipFill>
          <a:blip r:embed="rId3"/>
          <a:srcRect l="3906" t="44442" r="33593" b="11092"/>
          <a:stretch>
            <a:fillRect/>
          </a:stretch>
        </p:blipFill>
        <p:spPr>
          <a:xfrm>
            <a:off x="1714480" y="2714626"/>
            <a:ext cx="5715040" cy="2285998"/>
          </a:xfrm>
          <a:prstGeom prst="rect">
            <a:avLst/>
          </a:prstGeom>
        </p:spPr>
      </p:pic>
      <p:grpSp>
        <p:nvGrpSpPr>
          <p:cNvPr id="5" name="Google Shape;1899;p50"/>
          <p:cNvGrpSpPr/>
          <p:nvPr/>
        </p:nvGrpSpPr>
        <p:grpSpPr>
          <a:xfrm>
            <a:off x="428596" y="1702081"/>
            <a:ext cx="1025659" cy="3441419"/>
            <a:chOff x="7366300" y="2832463"/>
            <a:chExt cx="213875" cy="717650"/>
          </a:xfrm>
        </p:grpSpPr>
        <p:sp>
          <p:nvSpPr>
            <p:cNvPr id="6" name="Google Shape;1900;p50"/>
            <p:cNvSpPr/>
            <p:nvPr/>
          </p:nvSpPr>
          <p:spPr>
            <a:xfrm>
              <a:off x="7366300" y="2832463"/>
              <a:ext cx="213875" cy="717650"/>
            </a:xfrm>
            <a:custGeom>
              <a:avLst/>
              <a:gdLst/>
              <a:ahLst/>
              <a:cxnLst/>
              <a:rect l="l" t="t" r="r" b="b"/>
              <a:pathLst>
                <a:path w="8555" h="28706" extrusionOk="0">
                  <a:moveTo>
                    <a:pt x="1" y="0"/>
                  </a:moveTo>
                  <a:lnTo>
                    <a:pt x="1" y="3442"/>
                  </a:lnTo>
                  <a:lnTo>
                    <a:pt x="1" y="28706"/>
                  </a:lnTo>
                  <a:lnTo>
                    <a:pt x="1910" y="28706"/>
                  </a:lnTo>
                  <a:lnTo>
                    <a:pt x="1910" y="3442"/>
                  </a:lnTo>
                  <a:lnTo>
                    <a:pt x="6466" y="3442"/>
                  </a:lnTo>
                  <a:lnTo>
                    <a:pt x="6466" y="28566"/>
                  </a:lnTo>
                  <a:lnTo>
                    <a:pt x="8555" y="28566"/>
                  </a:lnTo>
                  <a:lnTo>
                    <a:pt x="8555" y="3442"/>
                  </a:lnTo>
                  <a:lnTo>
                    <a:pt x="8555"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50"/>
            <p:cNvSpPr/>
            <p:nvPr/>
          </p:nvSpPr>
          <p:spPr>
            <a:xfrm>
              <a:off x="7425975" y="2953313"/>
              <a:ext cx="90050" cy="596800"/>
            </a:xfrm>
            <a:custGeom>
              <a:avLst/>
              <a:gdLst/>
              <a:ahLst/>
              <a:cxnLst/>
              <a:rect l="l" t="t" r="r" b="b"/>
              <a:pathLst>
                <a:path w="3602" h="23872" extrusionOk="0">
                  <a:moveTo>
                    <a:pt x="1" y="0"/>
                  </a:moveTo>
                  <a:lnTo>
                    <a:pt x="1" y="5829"/>
                  </a:lnTo>
                  <a:lnTo>
                    <a:pt x="598" y="5829"/>
                  </a:lnTo>
                  <a:lnTo>
                    <a:pt x="598" y="7798"/>
                  </a:lnTo>
                  <a:lnTo>
                    <a:pt x="1" y="7798"/>
                  </a:lnTo>
                  <a:lnTo>
                    <a:pt x="1" y="13627"/>
                  </a:lnTo>
                  <a:lnTo>
                    <a:pt x="598" y="13627"/>
                  </a:lnTo>
                  <a:lnTo>
                    <a:pt x="598" y="15198"/>
                  </a:lnTo>
                  <a:lnTo>
                    <a:pt x="1" y="15198"/>
                  </a:lnTo>
                  <a:lnTo>
                    <a:pt x="1" y="23872"/>
                  </a:lnTo>
                  <a:lnTo>
                    <a:pt x="3601" y="23872"/>
                  </a:lnTo>
                  <a:lnTo>
                    <a:pt x="3601" y="15198"/>
                  </a:lnTo>
                  <a:lnTo>
                    <a:pt x="3005" y="15198"/>
                  </a:lnTo>
                  <a:lnTo>
                    <a:pt x="3005" y="13627"/>
                  </a:lnTo>
                  <a:lnTo>
                    <a:pt x="3601" y="13627"/>
                  </a:lnTo>
                  <a:lnTo>
                    <a:pt x="3601" y="7798"/>
                  </a:lnTo>
                  <a:lnTo>
                    <a:pt x="3005" y="7798"/>
                  </a:lnTo>
                  <a:lnTo>
                    <a:pt x="3005" y="5829"/>
                  </a:lnTo>
                  <a:lnTo>
                    <a:pt x="3601" y="5829"/>
                  </a:lnTo>
                  <a:lnTo>
                    <a:pt x="360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2;p50"/>
            <p:cNvSpPr/>
            <p:nvPr/>
          </p:nvSpPr>
          <p:spPr>
            <a:xfrm>
              <a:off x="7438425" y="2973688"/>
              <a:ext cx="66150" cy="6000"/>
            </a:xfrm>
            <a:custGeom>
              <a:avLst/>
              <a:gdLst/>
              <a:ahLst/>
              <a:cxnLst/>
              <a:rect l="l" t="t" r="r" b="b"/>
              <a:pathLst>
                <a:path w="2646" h="240" extrusionOk="0">
                  <a:moveTo>
                    <a:pt x="0" y="1"/>
                  </a:moveTo>
                  <a:lnTo>
                    <a:pt x="0" y="240"/>
                  </a:lnTo>
                  <a:lnTo>
                    <a:pt x="2646" y="24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3;p50"/>
            <p:cNvSpPr/>
            <p:nvPr/>
          </p:nvSpPr>
          <p:spPr>
            <a:xfrm>
              <a:off x="7438425" y="2991613"/>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04;p50"/>
            <p:cNvSpPr/>
            <p:nvPr/>
          </p:nvSpPr>
          <p:spPr>
            <a:xfrm>
              <a:off x="7438425" y="300951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5;p50"/>
            <p:cNvSpPr/>
            <p:nvPr/>
          </p:nvSpPr>
          <p:spPr>
            <a:xfrm>
              <a:off x="7438425" y="302741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6;p50"/>
            <p:cNvSpPr/>
            <p:nvPr/>
          </p:nvSpPr>
          <p:spPr>
            <a:xfrm>
              <a:off x="7438425" y="3044813"/>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7;p50"/>
            <p:cNvSpPr/>
            <p:nvPr/>
          </p:nvSpPr>
          <p:spPr>
            <a:xfrm>
              <a:off x="7438425" y="3062713"/>
              <a:ext cx="66150" cy="6000"/>
            </a:xfrm>
            <a:custGeom>
              <a:avLst/>
              <a:gdLst/>
              <a:ahLst/>
              <a:cxnLst/>
              <a:rect l="l" t="t" r="r" b="b"/>
              <a:pathLst>
                <a:path w="2646" h="240" extrusionOk="0">
                  <a:moveTo>
                    <a:pt x="0" y="1"/>
                  </a:moveTo>
                  <a:lnTo>
                    <a:pt x="0" y="239"/>
                  </a:lnTo>
                  <a:lnTo>
                    <a:pt x="2646" y="23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8;p50"/>
            <p:cNvSpPr/>
            <p:nvPr/>
          </p:nvSpPr>
          <p:spPr>
            <a:xfrm>
              <a:off x="7438425" y="3080613"/>
              <a:ext cx="66150" cy="6000"/>
            </a:xfrm>
            <a:custGeom>
              <a:avLst/>
              <a:gdLst/>
              <a:ahLst/>
              <a:cxnLst/>
              <a:rect l="l" t="t" r="r" b="b"/>
              <a:pathLst>
                <a:path w="2646" h="240" extrusionOk="0">
                  <a:moveTo>
                    <a:pt x="0" y="1"/>
                  </a:moveTo>
                  <a:lnTo>
                    <a:pt x="0" y="240"/>
                  </a:lnTo>
                  <a:lnTo>
                    <a:pt x="2646" y="24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9;p50"/>
            <p:cNvSpPr/>
            <p:nvPr/>
          </p:nvSpPr>
          <p:spPr>
            <a:xfrm>
              <a:off x="7438425" y="3163188"/>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0;p50"/>
            <p:cNvSpPr/>
            <p:nvPr/>
          </p:nvSpPr>
          <p:spPr>
            <a:xfrm>
              <a:off x="7438425" y="3180088"/>
              <a:ext cx="66150" cy="6000"/>
            </a:xfrm>
            <a:custGeom>
              <a:avLst/>
              <a:gdLst/>
              <a:ahLst/>
              <a:cxnLst/>
              <a:rect l="l" t="t" r="r" b="b"/>
              <a:pathLst>
                <a:path w="2646" h="240"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11;p50"/>
            <p:cNvSpPr/>
            <p:nvPr/>
          </p:nvSpPr>
          <p:spPr>
            <a:xfrm>
              <a:off x="7438425" y="3198488"/>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12;p50"/>
            <p:cNvSpPr/>
            <p:nvPr/>
          </p:nvSpPr>
          <p:spPr>
            <a:xfrm>
              <a:off x="7438425" y="3216388"/>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3;p50"/>
            <p:cNvSpPr/>
            <p:nvPr/>
          </p:nvSpPr>
          <p:spPr>
            <a:xfrm>
              <a:off x="7438425" y="3233788"/>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14;p50"/>
            <p:cNvSpPr/>
            <p:nvPr/>
          </p:nvSpPr>
          <p:spPr>
            <a:xfrm>
              <a:off x="7438425" y="3251688"/>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15;p50"/>
            <p:cNvSpPr/>
            <p:nvPr/>
          </p:nvSpPr>
          <p:spPr>
            <a:xfrm>
              <a:off x="7438425" y="3270113"/>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16;p50"/>
            <p:cNvSpPr/>
            <p:nvPr/>
          </p:nvSpPr>
          <p:spPr>
            <a:xfrm>
              <a:off x="7438425" y="3352163"/>
              <a:ext cx="66150" cy="5500"/>
            </a:xfrm>
            <a:custGeom>
              <a:avLst/>
              <a:gdLst/>
              <a:ahLst/>
              <a:cxnLst/>
              <a:rect l="l" t="t" r="r" b="b"/>
              <a:pathLst>
                <a:path w="2646" h="220"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17;p50"/>
            <p:cNvSpPr/>
            <p:nvPr/>
          </p:nvSpPr>
          <p:spPr>
            <a:xfrm>
              <a:off x="7438425" y="3369563"/>
              <a:ext cx="66150" cy="5500"/>
            </a:xfrm>
            <a:custGeom>
              <a:avLst/>
              <a:gdLst/>
              <a:ahLst/>
              <a:cxnLst/>
              <a:rect l="l" t="t" r="r" b="b"/>
              <a:pathLst>
                <a:path w="2646" h="220" extrusionOk="0">
                  <a:moveTo>
                    <a:pt x="0" y="1"/>
                  </a:moveTo>
                  <a:lnTo>
                    <a:pt x="0" y="219"/>
                  </a:lnTo>
                  <a:lnTo>
                    <a:pt x="2646" y="219"/>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18;p50"/>
            <p:cNvSpPr/>
            <p:nvPr/>
          </p:nvSpPr>
          <p:spPr>
            <a:xfrm>
              <a:off x="7438425" y="3387463"/>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19;p50"/>
            <p:cNvSpPr/>
            <p:nvPr/>
          </p:nvSpPr>
          <p:spPr>
            <a:xfrm>
              <a:off x="7438425" y="3405363"/>
              <a:ext cx="66150" cy="5500"/>
            </a:xfrm>
            <a:custGeom>
              <a:avLst/>
              <a:gdLst/>
              <a:ahLst/>
              <a:cxnLst/>
              <a:rect l="l" t="t" r="r" b="b"/>
              <a:pathLst>
                <a:path w="2646" h="220" extrusionOk="0">
                  <a:moveTo>
                    <a:pt x="0" y="1"/>
                  </a:moveTo>
                  <a:lnTo>
                    <a:pt x="0" y="220"/>
                  </a:lnTo>
                  <a:lnTo>
                    <a:pt x="2646" y="220"/>
                  </a:lnTo>
                  <a:lnTo>
                    <a:pt x="264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20;p50"/>
            <p:cNvSpPr/>
            <p:nvPr/>
          </p:nvSpPr>
          <p:spPr>
            <a:xfrm>
              <a:off x="7438425" y="3422788"/>
              <a:ext cx="66150" cy="5475"/>
            </a:xfrm>
            <a:custGeom>
              <a:avLst/>
              <a:gdLst/>
              <a:ahLst/>
              <a:cxnLst/>
              <a:rect l="l" t="t" r="r" b="b"/>
              <a:pathLst>
                <a:path w="2646" h="219" extrusionOk="0">
                  <a:moveTo>
                    <a:pt x="0" y="0"/>
                  </a:moveTo>
                  <a:lnTo>
                    <a:pt x="0" y="219"/>
                  </a:lnTo>
                  <a:lnTo>
                    <a:pt x="2646" y="21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21;p50"/>
            <p:cNvSpPr/>
            <p:nvPr/>
          </p:nvSpPr>
          <p:spPr>
            <a:xfrm>
              <a:off x="7438425" y="3440688"/>
              <a:ext cx="66150" cy="5975"/>
            </a:xfrm>
            <a:custGeom>
              <a:avLst/>
              <a:gdLst/>
              <a:ahLst/>
              <a:cxnLst/>
              <a:rect l="l" t="t" r="r" b="b"/>
              <a:pathLst>
                <a:path w="2646" h="239"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22;p50"/>
            <p:cNvSpPr/>
            <p:nvPr/>
          </p:nvSpPr>
          <p:spPr>
            <a:xfrm>
              <a:off x="7438425" y="3458588"/>
              <a:ext cx="66150" cy="6000"/>
            </a:xfrm>
            <a:custGeom>
              <a:avLst/>
              <a:gdLst/>
              <a:ahLst/>
              <a:cxnLst/>
              <a:rect l="l" t="t" r="r" b="b"/>
              <a:pathLst>
                <a:path w="2646" h="240" extrusionOk="0">
                  <a:moveTo>
                    <a:pt x="0" y="0"/>
                  </a:moveTo>
                  <a:lnTo>
                    <a:pt x="0" y="239"/>
                  </a:lnTo>
                  <a:lnTo>
                    <a:pt x="2646" y="239"/>
                  </a:lnTo>
                  <a:lnTo>
                    <a:pt x="264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23;p50"/>
            <p:cNvSpPr/>
            <p:nvPr/>
          </p:nvSpPr>
          <p:spPr>
            <a:xfrm>
              <a:off x="7390175" y="2863788"/>
              <a:ext cx="165125" cy="15950"/>
            </a:xfrm>
            <a:custGeom>
              <a:avLst/>
              <a:gdLst/>
              <a:ahLst/>
              <a:cxnLst/>
              <a:rect l="l" t="t" r="r" b="b"/>
              <a:pathLst>
                <a:path w="6605" h="638" extrusionOk="0">
                  <a:moveTo>
                    <a:pt x="1" y="1"/>
                  </a:moveTo>
                  <a:lnTo>
                    <a:pt x="1" y="637"/>
                  </a:lnTo>
                  <a:lnTo>
                    <a:pt x="6605" y="637"/>
                  </a:lnTo>
                  <a:lnTo>
                    <a:pt x="6605"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792;p50"/>
          <p:cNvGrpSpPr/>
          <p:nvPr/>
        </p:nvGrpSpPr>
        <p:grpSpPr>
          <a:xfrm>
            <a:off x="7858148" y="1702074"/>
            <a:ext cx="835094" cy="3441426"/>
            <a:chOff x="7616950" y="2404763"/>
            <a:chExt cx="279025" cy="1149825"/>
          </a:xfrm>
        </p:grpSpPr>
        <p:sp>
          <p:nvSpPr>
            <p:cNvPr id="31" name="Google Shape;1793;p50"/>
            <p:cNvSpPr/>
            <p:nvPr/>
          </p:nvSpPr>
          <p:spPr>
            <a:xfrm>
              <a:off x="7616950" y="2404763"/>
              <a:ext cx="279025" cy="1149825"/>
            </a:xfrm>
            <a:custGeom>
              <a:avLst/>
              <a:gdLst/>
              <a:ahLst/>
              <a:cxnLst/>
              <a:rect l="l" t="t" r="r" b="b"/>
              <a:pathLst>
                <a:path w="11161" h="45993" extrusionOk="0">
                  <a:moveTo>
                    <a:pt x="5571" y="1"/>
                  </a:moveTo>
                  <a:lnTo>
                    <a:pt x="5571" y="4278"/>
                  </a:lnTo>
                  <a:lnTo>
                    <a:pt x="3860" y="6108"/>
                  </a:lnTo>
                  <a:lnTo>
                    <a:pt x="3860" y="6167"/>
                  </a:lnTo>
                  <a:lnTo>
                    <a:pt x="3860" y="6207"/>
                  </a:lnTo>
                  <a:lnTo>
                    <a:pt x="3860" y="6267"/>
                  </a:lnTo>
                  <a:lnTo>
                    <a:pt x="3860" y="7381"/>
                  </a:lnTo>
                  <a:lnTo>
                    <a:pt x="3860" y="7460"/>
                  </a:lnTo>
                  <a:lnTo>
                    <a:pt x="3860" y="7500"/>
                  </a:lnTo>
                  <a:lnTo>
                    <a:pt x="3860" y="7560"/>
                  </a:lnTo>
                  <a:lnTo>
                    <a:pt x="2487" y="7560"/>
                  </a:lnTo>
                  <a:lnTo>
                    <a:pt x="2487" y="11737"/>
                  </a:lnTo>
                  <a:lnTo>
                    <a:pt x="2487" y="11777"/>
                  </a:lnTo>
                  <a:lnTo>
                    <a:pt x="2487" y="11857"/>
                  </a:lnTo>
                  <a:lnTo>
                    <a:pt x="2487" y="11897"/>
                  </a:lnTo>
                  <a:lnTo>
                    <a:pt x="1214" y="11897"/>
                  </a:lnTo>
                  <a:lnTo>
                    <a:pt x="1214" y="13647"/>
                  </a:lnTo>
                  <a:lnTo>
                    <a:pt x="1214" y="13687"/>
                  </a:lnTo>
                  <a:lnTo>
                    <a:pt x="1214" y="13747"/>
                  </a:lnTo>
                  <a:lnTo>
                    <a:pt x="1214" y="13826"/>
                  </a:lnTo>
                  <a:lnTo>
                    <a:pt x="1" y="13826"/>
                  </a:lnTo>
                  <a:lnTo>
                    <a:pt x="1" y="45993"/>
                  </a:lnTo>
                  <a:lnTo>
                    <a:pt x="11160" y="45993"/>
                  </a:lnTo>
                  <a:lnTo>
                    <a:pt x="11160" y="13826"/>
                  </a:lnTo>
                  <a:lnTo>
                    <a:pt x="10027" y="13826"/>
                  </a:lnTo>
                  <a:lnTo>
                    <a:pt x="10027" y="13747"/>
                  </a:lnTo>
                  <a:lnTo>
                    <a:pt x="10027" y="13687"/>
                  </a:lnTo>
                  <a:lnTo>
                    <a:pt x="10027" y="13647"/>
                  </a:lnTo>
                  <a:lnTo>
                    <a:pt x="10027" y="11897"/>
                  </a:lnTo>
                  <a:lnTo>
                    <a:pt x="8833" y="11897"/>
                  </a:lnTo>
                  <a:lnTo>
                    <a:pt x="8833" y="11857"/>
                  </a:lnTo>
                  <a:lnTo>
                    <a:pt x="8833" y="11777"/>
                  </a:lnTo>
                  <a:lnTo>
                    <a:pt x="8833" y="11737"/>
                  </a:lnTo>
                  <a:lnTo>
                    <a:pt x="8833" y="7560"/>
                  </a:lnTo>
                  <a:lnTo>
                    <a:pt x="7540" y="7560"/>
                  </a:lnTo>
                  <a:lnTo>
                    <a:pt x="7540" y="7500"/>
                  </a:lnTo>
                  <a:lnTo>
                    <a:pt x="7540" y="7460"/>
                  </a:lnTo>
                  <a:lnTo>
                    <a:pt x="7540" y="7381"/>
                  </a:lnTo>
                  <a:lnTo>
                    <a:pt x="7540" y="6267"/>
                  </a:lnTo>
                  <a:lnTo>
                    <a:pt x="7540" y="6207"/>
                  </a:lnTo>
                  <a:lnTo>
                    <a:pt x="7540" y="6167"/>
                  </a:lnTo>
                  <a:lnTo>
                    <a:pt x="7540" y="6108"/>
                  </a:lnTo>
                  <a:lnTo>
                    <a:pt x="5690" y="4297"/>
                  </a:lnTo>
                  <a:lnTo>
                    <a:pt x="5690"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4;p50"/>
            <p:cNvSpPr/>
            <p:nvPr/>
          </p:nvSpPr>
          <p:spPr>
            <a:xfrm>
              <a:off x="7712450" y="2592763"/>
              <a:ext cx="99475" cy="1500"/>
            </a:xfrm>
            <a:custGeom>
              <a:avLst/>
              <a:gdLst/>
              <a:ahLst/>
              <a:cxnLst/>
              <a:rect l="l" t="t" r="r" b="b"/>
              <a:pathLst>
                <a:path w="3979" h="60" extrusionOk="0">
                  <a:moveTo>
                    <a:pt x="0" y="0"/>
                  </a:moveTo>
                  <a:lnTo>
                    <a:pt x="0" y="60"/>
                  </a:lnTo>
                  <a:lnTo>
                    <a:pt x="3979" y="60"/>
                  </a:lnTo>
                  <a:lnTo>
                    <a:pt x="39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5;p50"/>
            <p:cNvSpPr/>
            <p:nvPr/>
          </p:nvSpPr>
          <p:spPr>
            <a:xfrm>
              <a:off x="7712450" y="2591763"/>
              <a:ext cx="99475" cy="1025"/>
            </a:xfrm>
            <a:custGeom>
              <a:avLst/>
              <a:gdLst/>
              <a:ahLst/>
              <a:cxnLst/>
              <a:rect l="l" t="t" r="r" b="b"/>
              <a:pathLst>
                <a:path w="3979" h="41" extrusionOk="0">
                  <a:moveTo>
                    <a:pt x="0" y="0"/>
                  </a:moveTo>
                  <a:lnTo>
                    <a:pt x="0" y="40"/>
                  </a:lnTo>
                  <a:lnTo>
                    <a:pt x="3979" y="40"/>
                  </a:lnTo>
                  <a:lnTo>
                    <a:pt x="39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96;p50"/>
            <p:cNvSpPr/>
            <p:nvPr/>
          </p:nvSpPr>
          <p:spPr>
            <a:xfrm>
              <a:off x="7712450" y="2590263"/>
              <a:ext cx="99475" cy="1525"/>
            </a:xfrm>
            <a:custGeom>
              <a:avLst/>
              <a:gdLst/>
              <a:ahLst/>
              <a:cxnLst/>
              <a:rect l="l" t="t" r="r" b="b"/>
              <a:pathLst>
                <a:path w="3979" h="61" extrusionOk="0">
                  <a:moveTo>
                    <a:pt x="0" y="1"/>
                  </a:moveTo>
                  <a:lnTo>
                    <a:pt x="0" y="60"/>
                  </a:lnTo>
                  <a:lnTo>
                    <a:pt x="3979" y="60"/>
                  </a:lnTo>
                  <a:lnTo>
                    <a:pt x="397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97;p50"/>
            <p:cNvSpPr/>
            <p:nvPr/>
          </p:nvSpPr>
          <p:spPr>
            <a:xfrm>
              <a:off x="7712450" y="2560438"/>
              <a:ext cx="99475" cy="1500"/>
            </a:xfrm>
            <a:custGeom>
              <a:avLst/>
              <a:gdLst/>
              <a:ahLst/>
              <a:cxnLst/>
              <a:rect l="l" t="t" r="r" b="b"/>
              <a:pathLst>
                <a:path w="3979" h="60" extrusionOk="0">
                  <a:moveTo>
                    <a:pt x="0" y="0"/>
                  </a:moveTo>
                  <a:lnTo>
                    <a:pt x="0" y="60"/>
                  </a:lnTo>
                  <a:lnTo>
                    <a:pt x="3979" y="60"/>
                  </a:lnTo>
                  <a:lnTo>
                    <a:pt x="39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98;p50"/>
            <p:cNvSpPr/>
            <p:nvPr/>
          </p:nvSpPr>
          <p:spPr>
            <a:xfrm>
              <a:off x="7712450" y="2558438"/>
              <a:ext cx="99475" cy="1525"/>
            </a:xfrm>
            <a:custGeom>
              <a:avLst/>
              <a:gdLst/>
              <a:ahLst/>
              <a:cxnLst/>
              <a:rect l="l" t="t" r="r" b="b"/>
              <a:pathLst>
                <a:path w="3979" h="61" extrusionOk="0">
                  <a:moveTo>
                    <a:pt x="0" y="1"/>
                  </a:moveTo>
                  <a:lnTo>
                    <a:pt x="0" y="60"/>
                  </a:lnTo>
                  <a:lnTo>
                    <a:pt x="3979" y="60"/>
                  </a:lnTo>
                  <a:lnTo>
                    <a:pt x="397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99;p50"/>
            <p:cNvSpPr/>
            <p:nvPr/>
          </p:nvSpPr>
          <p:spPr>
            <a:xfrm>
              <a:off x="7712450" y="2557438"/>
              <a:ext cx="99475" cy="1025"/>
            </a:xfrm>
            <a:custGeom>
              <a:avLst/>
              <a:gdLst/>
              <a:ahLst/>
              <a:cxnLst/>
              <a:rect l="l" t="t" r="r" b="b"/>
              <a:pathLst>
                <a:path w="3979" h="41" extrusionOk="0">
                  <a:moveTo>
                    <a:pt x="0" y="1"/>
                  </a:moveTo>
                  <a:lnTo>
                    <a:pt x="0" y="41"/>
                  </a:lnTo>
                  <a:lnTo>
                    <a:pt x="3979" y="41"/>
                  </a:lnTo>
                  <a:lnTo>
                    <a:pt x="397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0;p50"/>
            <p:cNvSpPr/>
            <p:nvPr/>
          </p:nvSpPr>
          <p:spPr>
            <a:xfrm>
              <a:off x="7675625" y="2704163"/>
              <a:ext cx="171125" cy="1500"/>
            </a:xfrm>
            <a:custGeom>
              <a:avLst/>
              <a:gdLst/>
              <a:ahLst/>
              <a:cxnLst/>
              <a:rect l="l" t="t" r="r" b="b"/>
              <a:pathLst>
                <a:path w="6845" h="60" extrusionOk="0">
                  <a:moveTo>
                    <a:pt x="1" y="0"/>
                  </a:moveTo>
                  <a:lnTo>
                    <a:pt x="1" y="60"/>
                  </a:lnTo>
                  <a:lnTo>
                    <a:pt x="6844" y="60"/>
                  </a:lnTo>
                  <a:lnTo>
                    <a:pt x="6844"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1;p50"/>
            <p:cNvSpPr/>
            <p:nvPr/>
          </p:nvSpPr>
          <p:spPr>
            <a:xfrm>
              <a:off x="7675625" y="2703163"/>
              <a:ext cx="171125" cy="1025"/>
            </a:xfrm>
            <a:custGeom>
              <a:avLst/>
              <a:gdLst/>
              <a:ahLst/>
              <a:cxnLst/>
              <a:rect l="l" t="t" r="r" b="b"/>
              <a:pathLst>
                <a:path w="6845" h="41" extrusionOk="0">
                  <a:moveTo>
                    <a:pt x="1" y="0"/>
                  </a:moveTo>
                  <a:lnTo>
                    <a:pt x="1" y="40"/>
                  </a:lnTo>
                  <a:lnTo>
                    <a:pt x="6844" y="40"/>
                  </a:lnTo>
                  <a:lnTo>
                    <a:pt x="6844"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2;p50"/>
            <p:cNvSpPr/>
            <p:nvPr/>
          </p:nvSpPr>
          <p:spPr>
            <a:xfrm>
              <a:off x="7675625" y="2701163"/>
              <a:ext cx="171125" cy="1025"/>
            </a:xfrm>
            <a:custGeom>
              <a:avLst/>
              <a:gdLst/>
              <a:ahLst/>
              <a:cxnLst/>
              <a:rect l="l" t="t" r="r" b="b"/>
              <a:pathLst>
                <a:path w="6845" h="41" extrusionOk="0">
                  <a:moveTo>
                    <a:pt x="1" y="1"/>
                  </a:moveTo>
                  <a:lnTo>
                    <a:pt x="1" y="41"/>
                  </a:lnTo>
                  <a:lnTo>
                    <a:pt x="6844" y="41"/>
                  </a:lnTo>
                  <a:lnTo>
                    <a:pt x="684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3;p50"/>
            <p:cNvSpPr/>
            <p:nvPr/>
          </p:nvSpPr>
          <p:spPr>
            <a:xfrm>
              <a:off x="7641325" y="2752888"/>
              <a:ext cx="237750" cy="1025"/>
            </a:xfrm>
            <a:custGeom>
              <a:avLst/>
              <a:gdLst/>
              <a:ahLst/>
              <a:cxnLst/>
              <a:rect l="l" t="t" r="r" b="b"/>
              <a:pathLst>
                <a:path w="9510" h="41" extrusionOk="0">
                  <a:moveTo>
                    <a:pt x="0" y="1"/>
                  </a:moveTo>
                  <a:lnTo>
                    <a:pt x="0" y="40"/>
                  </a:lnTo>
                  <a:lnTo>
                    <a:pt x="9509" y="40"/>
                  </a:lnTo>
                  <a:lnTo>
                    <a:pt x="950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4;p50"/>
            <p:cNvSpPr/>
            <p:nvPr/>
          </p:nvSpPr>
          <p:spPr>
            <a:xfrm>
              <a:off x="7641325" y="2751388"/>
              <a:ext cx="237750" cy="1025"/>
            </a:xfrm>
            <a:custGeom>
              <a:avLst/>
              <a:gdLst/>
              <a:ahLst/>
              <a:cxnLst/>
              <a:rect l="l" t="t" r="r" b="b"/>
              <a:pathLst>
                <a:path w="9510" h="41" extrusionOk="0">
                  <a:moveTo>
                    <a:pt x="0" y="1"/>
                  </a:moveTo>
                  <a:lnTo>
                    <a:pt x="0" y="41"/>
                  </a:lnTo>
                  <a:lnTo>
                    <a:pt x="9509" y="41"/>
                  </a:lnTo>
                  <a:lnTo>
                    <a:pt x="950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5;p50"/>
            <p:cNvSpPr/>
            <p:nvPr/>
          </p:nvSpPr>
          <p:spPr>
            <a:xfrm>
              <a:off x="7641325" y="2749913"/>
              <a:ext cx="237750" cy="1500"/>
            </a:xfrm>
            <a:custGeom>
              <a:avLst/>
              <a:gdLst/>
              <a:ahLst/>
              <a:cxnLst/>
              <a:rect l="l" t="t" r="r" b="b"/>
              <a:pathLst>
                <a:path w="9510" h="60" extrusionOk="0">
                  <a:moveTo>
                    <a:pt x="0" y="0"/>
                  </a:moveTo>
                  <a:lnTo>
                    <a:pt x="0" y="60"/>
                  </a:lnTo>
                  <a:lnTo>
                    <a:pt x="9509" y="60"/>
                  </a:lnTo>
                  <a:lnTo>
                    <a:pt x="950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6;p50"/>
            <p:cNvSpPr/>
            <p:nvPr/>
          </p:nvSpPr>
          <p:spPr>
            <a:xfrm>
              <a:off x="765722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7;p50"/>
            <p:cNvSpPr/>
            <p:nvPr/>
          </p:nvSpPr>
          <p:spPr>
            <a:xfrm>
              <a:off x="766917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8;p50"/>
            <p:cNvSpPr/>
            <p:nvPr/>
          </p:nvSpPr>
          <p:spPr>
            <a:xfrm>
              <a:off x="768110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9;p50"/>
            <p:cNvSpPr/>
            <p:nvPr/>
          </p:nvSpPr>
          <p:spPr>
            <a:xfrm>
              <a:off x="769255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0;p50"/>
            <p:cNvSpPr/>
            <p:nvPr/>
          </p:nvSpPr>
          <p:spPr>
            <a:xfrm>
              <a:off x="770397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1;p50"/>
            <p:cNvSpPr/>
            <p:nvPr/>
          </p:nvSpPr>
          <p:spPr>
            <a:xfrm>
              <a:off x="771592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2;p50"/>
            <p:cNvSpPr/>
            <p:nvPr/>
          </p:nvSpPr>
          <p:spPr>
            <a:xfrm>
              <a:off x="77273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3;p50"/>
            <p:cNvSpPr/>
            <p:nvPr/>
          </p:nvSpPr>
          <p:spPr>
            <a:xfrm>
              <a:off x="773930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4;p50"/>
            <p:cNvSpPr/>
            <p:nvPr/>
          </p:nvSpPr>
          <p:spPr>
            <a:xfrm>
              <a:off x="775122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15;p50"/>
            <p:cNvSpPr/>
            <p:nvPr/>
          </p:nvSpPr>
          <p:spPr>
            <a:xfrm>
              <a:off x="7762175"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6;p50"/>
            <p:cNvSpPr/>
            <p:nvPr/>
          </p:nvSpPr>
          <p:spPr>
            <a:xfrm>
              <a:off x="777410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7;p50"/>
            <p:cNvSpPr/>
            <p:nvPr/>
          </p:nvSpPr>
          <p:spPr>
            <a:xfrm>
              <a:off x="7786050" y="2714088"/>
              <a:ext cx="5000" cy="27400"/>
            </a:xfrm>
            <a:custGeom>
              <a:avLst/>
              <a:gdLst/>
              <a:ahLst/>
              <a:cxnLst/>
              <a:rect l="l" t="t" r="r" b="b"/>
              <a:pathLst>
                <a:path w="200"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18;p50"/>
            <p:cNvSpPr/>
            <p:nvPr/>
          </p:nvSpPr>
          <p:spPr>
            <a:xfrm>
              <a:off x="7797475"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19;p50"/>
            <p:cNvSpPr/>
            <p:nvPr/>
          </p:nvSpPr>
          <p:spPr>
            <a:xfrm>
              <a:off x="7809425" y="2714088"/>
              <a:ext cx="4975" cy="27400"/>
            </a:xfrm>
            <a:custGeom>
              <a:avLst/>
              <a:gdLst/>
              <a:ahLst/>
              <a:cxnLst/>
              <a:rect l="l" t="t" r="r" b="b"/>
              <a:pathLst>
                <a:path w="199"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0;p50"/>
            <p:cNvSpPr/>
            <p:nvPr/>
          </p:nvSpPr>
          <p:spPr>
            <a:xfrm>
              <a:off x="78208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1;p50"/>
            <p:cNvSpPr/>
            <p:nvPr/>
          </p:nvSpPr>
          <p:spPr>
            <a:xfrm>
              <a:off x="7832800" y="2714088"/>
              <a:ext cx="4975" cy="27400"/>
            </a:xfrm>
            <a:custGeom>
              <a:avLst/>
              <a:gdLst/>
              <a:ahLst/>
              <a:cxnLst/>
              <a:rect l="l" t="t" r="r" b="b"/>
              <a:pathLst>
                <a:path w="199" h="1096" extrusionOk="0">
                  <a:moveTo>
                    <a:pt x="0" y="1"/>
                  </a:moveTo>
                  <a:lnTo>
                    <a:pt x="0"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2;p50"/>
            <p:cNvSpPr/>
            <p:nvPr/>
          </p:nvSpPr>
          <p:spPr>
            <a:xfrm>
              <a:off x="7844225" y="2714088"/>
              <a:ext cx="5000" cy="27400"/>
            </a:xfrm>
            <a:custGeom>
              <a:avLst/>
              <a:gdLst/>
              <a:ahLst/>
              <a:cxnLst/>
              <a:rect l="l" t="t" r="r" b="b"/>
              <a:pathLst>
                <a:path w="200" h="1096" extrusionOk="0">
                  <a:moveTo>
                    <a:pt x="1" y="1"/>
                  </a:moveTo>
                  <a:lnTo>
                    <a:pt x="1" y="1095"/>
                  </a:lnTo>
                  <a:lnTo>
                    <a:pt x="199" y="1095"/>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3;p50"/>
            <p:cNvSpPr/>
            <p:nvPr/>
          </p:nvSpPr>
          <p:spPr>
            <a:xfrm>
              <a:off x="7856150" y="2714088"/>
              <a:ext cx="5000" cy="27400"/>
            </a:xfrm>
            <a:custGeom>
              <a:avLst/>
              <a:gdLst/>
              <a:ahLst/>
              <a:cxnLst/>
              <a:rect l="l" t="t" r="r" b="b"/>
              <a:pathLst>
                <a:path w="200" h="1096" extrusionOk="0">
                  <a:moveTo>
                    <a:pt x="1" y="1"/>
                  </a:moveTo>
                  <a:lnTo>
                    <a:pt x="1" y="1095"/>
                  </a:lnTo>
                  <a:lnTo>
                    <a:pt x="200" y="1095"/>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4;p50"/>
            <p:cNvSpPr/>
            <p:nvPr/>
          </p:nvSpPr>
          <p:spPr>
            <a:xfrm>
              <a:off x="7666175" y="28125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5;p50"/>
            <p:cNvSpPr/>
            <p:nvPr/>
          </p:nvSpPr>
          <p:spPr>
            <a:xfrm>
              <a:off x="7666175" y="28235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26;p50"/>
            <p:cNvSpPr/>
            <p:nvPr/>
          </p:nvSpPr>
          <p:spPr>
            <a:xfrm>
              <a:off x="7666175" y="2834438"/>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27;p50"/>
            <p:cNvSpPr/>
            <p:nvPr/>
          </p:nvSpPr>
          <p:spPr>
            <a:xfrm>
              <a:off x="7666175" y="28448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28;p50"/>
            <p:cNvSpPr/>
            <p:nvPr/>
          </p:nvSpPr>
          <p:spPr>
            <a:xfrm>
              <a:off x="7665700" y="285583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29;p50"/>
            <p:cNvSpPr/>
            <p:nvPr/>
          </p:nvSpPr>
          <p:spPr>
            <a:xfrm>
              <a:off x="7666175" y="2866788"/>
              <a:ext cx="178575" cy="4975"/>
            </a:xfrm>
            <a:custGeom>
              <a:avLst/>
              <a:gdLst/>
              <a:ahLst/>
              <a:cxnLst/>
              <a:rect l="l" t="t" r="r" b="b"/>
              <a:pathLst>
                <a:path w="7143" h="199"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30;p50"/>
            <p:cNvSpPr/>
            <p:nvPr/>
          </p:nvSpPr>
          <p:spPr>
            <a:xfrm>
              <a:off x="7665700" y="287771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31;p50"/>
            <p:cNvSpPr/>
            <p:nvPr/>
          </p:nvSpPr>
          <p:spPr>
            <a:xfrm>
              <a:off x="7666175" y="288866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32;p50"/>
            <p:cNvSpPr/>
            <p:nvPr/>
          </p:nvSpPr>
          <p:spPr>
            <a:xfrm>
              <a:off x="7665700" y="2899588"/>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33;p50"/>
            <p:cNvSpPr/>
            <p:nvPr/>
          </p:nvSpPr>
          <p:spPr>
            <a:xfrm>
              <a:off x="7666175" y="2910538"/>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34;p50"/>
            <p:cNvSpPr/>
            <p:nvPr/>
          </p:nvSpPr>
          <p:spPr>
            <a:xfrm>
              <a:off x="7665700" y="29209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35;p50"/>
            <p:cNvSpPr/>
            <p:nvPr/>
          </p:nvSpPr>
          <p:spPr>
            <a:xfrm>
              <a:off x="7666175" y="293191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36;p50"/>
            <p:cNvSpPr/>
            <p:nvPr/>
          </p:nvSpPr>
          <p:spPr>
            <a:xfrm>
              <a:off x="7666675" y="2942863"/>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37;p50"/>
            <p:cNvSpPr/>
            <p:nvPr/>
          </p:nvSpPr>
          <p:spPr>
            <a:xfrm>
              <a:off x="7666175" y="29538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38;p50"/>
            <p:cNvSpPr/>
            <p:nvPr/>
          </p:nvSpPr>
          <p:spPr>
            <a:xfrm>
              <a:off x="7666675" y="2964738"/>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39;p50"/>
            <p:cNvSpPr/>
            <p:nvPr/>
          </p:nvSpPr>
          <p:spPr>
            <a:xfrm>
              <a:off x="7666175" y="2975688"/>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40;p50"/>
            <p:cNvSpPr/>
            <p:nvPr/>
          </p:nvSpPr>
          <p:spPr>
            <a:xfrm>
              <a:off x="7666675" y="2986638"/>
              <a:ext cx="178075" cy="5000"/>
            </a:xfrm>
            <a:custGeom>
              <a:avLst/>
              <a:gdLst/>
              <a:ahLst/>
              <a:cxnLst/>
              <a:rect l="l" t="t" r="r" b="b"/>
              <a:pathLst>
                <a:path w="7123" h="200" extrusionOk="0">
                  <a:moveTo>
                    <a:pt x="1" y="0"/>
                  </a:moveTo>
                  <a:lnTo>
                    <a:pt x="1" y="199"/>
                  </a:lnTo>
                  <a:lnTo>
                    <a:pt x="7122" y="199"/>
                  </a:lnTo>
                  <a:lnTo>
                    <a:pt x="712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41;p50"/>
            <p:cNvSpPr/>
            <p:nvPr/>
          </p:nvSpPr>
          <p:spPr>
            <a:xfrm>
              <a:off x="7666175" y="299706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42;p50"/>
            <p:cNvSpPr/>
            <p:nvPr/>
          </p:nvSpPr>
          <p:spPr>
            <a:xfrm>
              <a:off x="7710450" y="26171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43;p50"/>
            <p:cNvSpPr/>
            <p:nvPr/>
          </p:nvSpPr>
          <p:spPr>
            <a:xfrm>
              <a:off x="7710450" y="2623088"/>
              <a:ext cx="100975" cy="2525"/>
            </a:xfrm>
            <a:custGeom>
              <a:avLst/>
              <a:gdLst/>
              <a:ahLst/>
              <a:cxnLst/>
              <a:rect l="l" t="t" r="r" b="b"/>
              <a:pathLst>
                <a:path w="4039" h="101" extrusionOk="0">
                  <a:moveTo>
                    <a:pt x="0" y="1"/>
                  </a:moveTo>
                  <a:lnTo>
                    <a:pt x="0" y="100"/>
                  </a:lnTo>
                  <a:lnTo>
                    <a:pt x="4039" y="100"/>
                  </a:lnTo>
                  <a:lnTo>
                    <a:pt x="40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44;p50"/>
            <p:cNvSpPr/>
            <p:nvPr/>
          </p:nvSpPr>
          <p:spPr>
            <a:xfrm>
              <a:off x="7710450" y="2629563"/>
              <a:ext cx="100975" cy="2500"/>
            </a:xfrm>
            <a:custGeom>
              <a:avLst/>
              <a:gdLst/>
              <a:ahLst/>
              <a:cxnLst/>
              <a:rect l="l" t="t" r="r" b="b"/>
              <a:pathLst>
                <a:path w="4039" h="100" extrusionOk="0">
                  <a:moveTo>
                    <a:pt x="0" y="0"/>
                  </a:moveTo>
                  <a:lnTo>
                    <a:pt x="0" y="100"/>
                  </a:lnTo>
                  <a:lnTo>
                    <a:pt x="4039" y="100"/>
                  </a:lnTo>
                  <a:lnTo>
                    <a:pt x="403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45;p50"/>
            <p:cNvSpPr/>
            <p:nvPr/>
          </p:nvSpPr>
          <p:spPr>
            <a:xfrm>
              <a:off x="7709950" y="2635513"/>
              <a:ext cx="101475" cy="2525"/>
            </a:xfrm>
            <a:custGeom>
              <a:avLst/>
              <a:gdLst/>
              <a:ahLst/>
              <a:cxnLst/>
              <a:rect l="l" t="t" r="r" b="b"/>
              <a:pathLst>
                <a:path w="4059" h="101" extrusionOk="0">
                  <a:moveTo>
                    <a:pt x="1" y="1"/>
                  </a:moveTo>
                  <a:lnTo>
                    <a:pt x="1"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46;p50"/>
            <p:cNvSpPr/>
            <p:nvPr/>
          </p:nvSpPr>
          <p:spPr>
            <a:xfrm>
              <a:off x="7710950" y="2641488"/>
              <a:ext cx="100975" cy="2525"/>
            </a:xfrm>
            <a:custGeom>
              <a:avLst/>
              <a:gdLst/>
              <a:ahLst/>
              <a:cxnLst/>
              <a:rect l="l" t="t" r="r" b="b"/>
              <a:pathLst>
                <a:path w="4039" h="101" extrusionOk="0">
                  <a:moveTo>
                    <a:pt x="0" y="1"/>
                  </a:moveTo>
                  <a:lnTo>
                    <a:pt x="0" y="100"/>
                  </a:lnTo>
                  <a:lnTo>
                    <a:pt x="4039" y="100"/>
                  </a:lnTo>
                  <a:lnTo>
                    <a:pt x="40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47;p50"/>
            <p:cNvSpPr/>
            <p:nvPr/>
          </p:nvSpPr>
          <p:spPr>
            <a:xfrm>
              <a:off x="7710950" y="2647963"/>
              <a:ext cx="100975" cy="2500"/>
            </a:xfrm>
            <a:custGeom>
              <a:avLst/>
              <a:gdLst/>
              <a:ahLst/>
              <a:cxnLst/>
              <a:rect l="l" t="t" r="r" b="b"/>
              <a:pathLst>
                <a:path w="4039" h="100" extrusionOk="0">
                  <a:moveTo>
                    <a:pt x="0" y="0"/>
                  </a:moveTo>
                  <a:lnTo>
                    <a:pt x="0" y="100"/>
                  </a:lnTo>
                  <a:lnTo>
                    <a:pt x="4039" y="100"/>
                  </a:lnTo>
                  <a:lnTo>
                    <a:pt x="403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48;p50"/>
            <p:cNvSpPr/>
            <p:nvPr/>
          </p:nvSpPr>
          <p:spPr>
            <a:xfrm>
              <a:off x="7710450" y="26539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49;p50"/>
            <p:cNvSpPr/>
            <p:nvPr/>
          </p:nvSpPr>
          <p:spPr>
            <a:xfrm>
              <a:off x="7710450" y="2660388"/>
              <a:ext cx="101475" cy="2500"/>
            </a:xfrm>
            <a:custGeom>
              <a:avLst/>
              <a:gdLst/>
              <a:ahLst/>
              <a:cxnLst/>
              <a:rect l="l" t="t" r="r" b="b"/>
              <a:pathLst>
                <a:path w="4059" h="100"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50;p50"/>
            <p:cNvSpPr/>
            <p:nvPr/>
          </p:nvSpPr>
          <p:spPr>
            <a:xfrm>
              <a:off x="7710450" y="2666363"/>
              <a:ext cx="101475" cy="2500"/>
            </a:xfrm>
            <a:custGeom>
              <a:avLst/>
              <a:gdLst/>
              <a:ahLst/>
              <a:cxnLst/>
              <a:rect l="l" t="t" r="r" b="b"/>
              <a:pathLst>
                <a:path w="4059" h="100" extrusionOk="0">
                  <a:moveTo>
                    <a:pt x="0" y="0"/>
                  </a:moveTo>
                  <a:lnTo>
                    <a:pt x="0" y="100"/>
                  </a:lnTo>
                  <a:lnTo>
                    <a:pt x="4059" y="100"/>
                  </a:lnTo>
                  <a:lnTo>
                    <a:pt x="40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51;p50"/>
            <p:cNvSpPr/>
            <p:nvPr/>
          </p:nvSpPr>
          <p:spPr>
            <a:xfrm>
              <a:off x="7710450" y="2672313"/>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52;p50"/>
            <p:cNvSpPr/>
            <p:nvPr/>
          </p:nvSpPr>
          <p:spPr>
            <a:xfrm>
              <a:off x="7710450" y="2678788"/>
              <a:ext cx="101475" cy="2525"/>
            </a:xfrm>
            <a:custGeom>
              <a:avLst/>
              <a:gdLst/>
              <a:ahLst/>
              <a:cxnLst/>
              <a:rect l="l" t="t" r="r" b="b"/>
              <a:pathLst>
                <a:path w="4059" h="101" extrusionOk="0">
                  <a:moveTo>
                    <a:pt x="0" y="1"/>
                  </a:moveTo>
                  <a:lnTo>
                    <a:pt x="0" y="100"/>
                  </a:lnTo>
                  <a:lnTo>
                    <a:pt x="4059" y="100"/>
                  </a:lnTo>
                  <a:lnTo>
                    <a:pt x="40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53;p50"/>
            <p:cNvSpPr/>
            <p:nvPr/>
          </p:nvSpPr>
          <p:spPr>
            <a:xfrm>
              <a:off x="7710450" y="2684763"/>
              <a:ext cx="101475" cy="2500"/>
            </a:xfrm>
            <a:custGeom>
              <a:avLst/>
              <a:gdLst/>
              <a:ahLst/>
              <a:cxnLst/>
              <a:rect l="l" t="t" r="r" b="b"/>
              <a:pathLst>
                <a:path w="4059" h="100" extrusionOk="0">
                  <a:moveTo>
                    <a:pt x="0" y="0"/>
                  </a:moveTo>
                  <a:lnTo>
                    <a:pt x="0" y="100"/>
                  </a:lnTo>
                  <a:lnTo>
                    <a:pt x="4059" y="100"/>
                  </a:lnTo>
                  <a:lnTo>
                    <a:pt x="40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54;p50"/>
            <p:cNvSpPr/>
            <p:nvPr/>
          </p:nvSpPr>
          <p:spPr>
            <a:xfrm>
              <a:off x="7666175" y="30423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55;p50"/>
            <p:cNvSpPr/>
            <p:nvPr/>
          </p:nvSpPr>
          <p:spPr>
            <a:xfrm>
              <a:off x="7666175" y="30532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56;p50"/>
            <p:cNvSpPr/>
            <p:nvPr/>
          </p:nvSpPr>
          <p:spPr>
            <a:xfrm>
              <a:off x="7666175" y="3063713"/>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57;p50"/>
            <p:cNvSpPr/>
            <p:nvPr/>
          </p:nvSpPr>
          <p:spPr>
            <a:xfrm>
              <a:off x="7666175" y="307466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58;p50"/>
            <p:cNvSpPr/>
            <p:nvPr/>
          </p:nvSpPr>
          <p:spPr>
            <a:xfrm>
              <a:off x="7666175" y="30855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59;p50"/>
            <p:cNvSpPr/>
            <p:nvPr/>
          </p:nvSpPr>
          <p:spPr>
            <a:xfrm>
              <a:off x="7666175" y="3096538"/>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60;p50"/>
            <p:cNvSpPr/>
            <p:nvPr/>
          </p:nvSpPr>
          <p:spPr>
            <a:xfrm>
              <a:off x="7666175" y="310748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61;p50"/>
            <p:cNvSpPr/>
            <p:nvPr/>
          </p:nvSpPr>
          <p:spPr>
            <a:xfrm>
              <a:off x="7665700" y="311841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62;p50"/>
            <p:cNvSpPr/>
            <p:nvPr/>
          </p:nvSpPr>
          <p:spPr>
            <a:xfrm>
              <a:off x="7666175" y="312936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63;p50"/>
            <p:cNvSpPr/>
            <p:nvPr/>
          </p:nvSpPr>
          <p:spPr>
            <a:xfrm>
              <a:off x="7665700" y="3139813"/>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64;p50"/>
            <p:cNvSpPr/>
            <p:nvPr/>
          </p:nvSpPr>
          <p:spPr>
            <a:xfrm>
              <a:off x="7666175" y="315073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65;p50"/>
            <p:cNvSpPr/>
            <p:nvPr/>
          </p:nvSpPr>
          <p:spPr>
            <a:xfrm>
              <a:off x="7665700" y="31616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66;p50"/>
            <p:cNvSpPr/>
            <p:nvPr/>
          </p:nvSpPr>
          <p:spPr>
            <a:xfrm>
              <a:off x="7666175" y="3172638"/>
              <a:ext cx="178575" cy="4975"/>
            </a:xfrm>
            <a:custGeom>
              <a:avLst/>
              <a:gdLst/>
              <a:ahLst/>
              <a:cxnLst/>
              <a:rect l="l" t="t" r="r" b="b"/>
              <a:pathLst>
                <a:path w="7143" h="199"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67;p50"/>
            <p:cNvSpPr/>
            <p:nvPr/>
          </p:nvSpPr>
          <p:spPr>
            <a:xfrm>
              <a:off x="7665700" y="318356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68;p50"/>
            <p:cNvSpPr/>
            <p:nvPr/>
          </p:nvSpPr>
          <p:spPr>
            <a:xfrm>
              <a:off x="7666175" y="31945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69;p50"/>
            <p:cNvSpPr/>
            <p:nvPr/>
          </p:nvSpPr>
          <p:spPr>
            <a:xfrm>
              <a:off x="7666675" y="3205438"/>
              <a:ext cx="178075" cy="5000"/>
            </a:xfrm>
            <a:custGeom>
              <a:avLst/>
              <a:gdLst/>
              <a:ahLst/>
              <a:cxnLst/>
              <a:rect l="l" t="t" r="r" b="b"/>
              <a:pathLst>
                <a:path w="7123" h="200" extrusionOk="0">
                  <a:moveTo>
                    <a:pt x="1" y="1"/>
                  </a:moveTo>
                  <a:lnTo>
                    <a:pt x="1" y="200"/>
                  </a:lnTo>
                  <a:lnTo>
                    <a:pt x="7122" y="200"/>
                  </a:lnTo>
                  <a:lnTo>
                    <a:pt x="712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70;p50"/>
            <p:cNvSpPr/>
            <p:nvPr/>
          </p:nvSpPr>
          <p:spPr>
            <a:xfrm>
              <a:off x="7666175" y="32158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71;p50"/>
            <p:cNvSpPr/>
            <p:nvPr/>
          </p:nvSpPr>
          <p:spPr>
            <a:xfrm>
              <a:off x="7666675" y="3226838"/>
              <a:ext cx="178075" cy="5000"/>
            </a:xfrm>
            <a:custGeom>
              <a:avLst/>
              <a:gdLst/>
              <a:ahLst/>
              <a:cxnLst/>
              <a:rect l="l" t="t" r="r" b="b"/>
              <a:pathLst>
                <a:path w="7123" h="200" extrusionOk="0">
                  <a:moveTo>
                    <a:pt x="1" y="0"/>
                  </a:moveTo>
                  <a:lnTo>
                    <a:pt x="1" y="199"/>
                  </a:lnTo>
                  <a:lnTo>
                    <a:pt x="7122" y="199"/>
                  </a:lnTo>
                  <a:lnTo>
                    <a:pt x="712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72;p50"/>
            <p:cNvSpPr/>
            <p:nvPr/>
          </p:nvSpPr>
          <p:spPr>
            <a:xfrm>
              <a:off x="7666175" y="3272088"/>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73;p50"/>
            <p:cNvSpPr/>
            <p:nvPr/>
          </p:nvSpPr>
          <p:spPr>
            <a:xfrm>
              <a:off x="7666175" y="32830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74;p50"/>
            <p:cNvSpPr/>
            <p:nvPr/>
          </p:nvSpPr>
          <p:spPr>
            <a:xfrm>
              <a:off x="7666175" y="329346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75;p50"/>
            <p:cNvSpPr/>
            <p:nvPr/>
          </p:nvSpPr>
          <p:spPr>
            <a:xfrm>
              <a:off x="7666175" y="3304413"/>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76;p50"/>
            <p:cNvSpPr/>
            <p:nvPr/>
          </p:nvSpPr>
          <p:spPr>
            <a:xfrm>
              <a:off x="7666175" y="331536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77;p50"/>
            <p:cNvSpPr/>
            <p:nvPr/>
          </p:nvSpPr>
          <p:spPr>
            <a:xfrm>
              <a:off x="7666175" y="33262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78;p50"/>
            <p:cNvSpPr/>
            <p:nvPr/>
          </p:nvSpPr>
          <p:spPr>
            <a:xfrm>
              <a:off x="7666175" y="3337238"/>
              <a:ext cx="178075" cy="5000"/>
            </a:xfrm>
            <a:custGeom>
              <a:avLst/>
              <a:gdLst/>
              <a:ahLst/>
              <a:cxnLst/>
              <a:rect l="l" t="t" r="r" b="b"/>
              <a:pathLst>
                <a:path w="7123" h="200" extrusionOk="0">
                  <a:moveTo>
                    <a:pt x="1" y="1"/>
                  </a:moveTo>
                  <a:lnTo>
                    <a:pt x="1" y="199"/>
                  </a:lnTo>
                  <a:lnTo>
                    <a:pt x="7123" y="199"/>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79;p50"/>
            <p:cNvSpPr/>
            <p:nvPr/>
          </p:nvSpPr>
          <p:spPr>
            <a:xfrm>
              <a:off x="7666175" y="334818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80;p50"/>
            <p:cNvSpPr/>
            <p:nvPr/>
          </p:nvSpPr>
          <p:spPr>
            <a:xfrm>
              <a:off x="7666175" y="3359113"/>
              <a:ext cx="178075" cy="5000"/>
            </a:xfrm>
            <a:custGeom>
              <a:avLst/>
              <a:gdLst/>
              <a:ahLst/>
              <a:cxnLst/>
              <a:rect l="l" t="t" r="r" b="b"/>
              <a:pathLst>
                <a:path w="7123" h="200" extrusionOk="0">
                  <a:moveTo>
                    <a:pt x="1" y="1"/>
                  </a:moveTo>
                  <a:lnTo>
                    <a:pt x="1" y="200"/>
                  </a:lnTo>
                  <a:lnTo>
                    <a:pt x="7123" y="200"/>
                  </a:lnTo>
                  <a:lnTo>
                    <a:pt x="712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81;p50"/>
            <p:cNvSpPr/>
            <p:nvPr/>
          </p:nvSpPr>
          <p:spPr>
            <a:xfrm>
              <a:off x="7666175" y="3369563"/>
              <a:ext cx="178575" cy="5000"/>
            </a:xfrm>
            <a:custGeom>
              <a:avLst/>
              <a:gdLst/>
              <a:ahLst/>
              <a:cxnLst/>
              <a:rect l="l" t="t" r="r" b="b"/>
              <a:pathLst>
                <a:path w="7143" h="200" extrusionOk="0">
                  <a:moveTo>
                    <a:pt x="1" y="1"/>
                  </a:moveTo>
                  <a:lnTo>
                    <a:pt x="1" y="199"/>
                  </a:lnTo>
                  <a:lnTo>
                    <a:pt x="7142" y="199"/>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82;p50"/>
            <p:cNvSpPr/>
            <p:nvPr/>
          </p:nvSpPr>
          <p:spPr>
            <a:xfrm>
              <a:off x="7666175" y="3380513"/>
              <a:ext cx="178075" cy="5000"/>
            </a:xfrm>
            <a:custGeom>
              <a:avLst/>
              <a:gdLst/>
              <a:ahLst/>
              <a:cxnLst/>
              <a:rect l="l" t="t" r="r" b="b"/>
              <a:pathLst>
                <a:path w="7123" h="200" extrusionOk="0">
                  <a:moveTo>
                    <a:pt x="1" y="0"/>
                  </a:moveTo>
                  <a:lnTo>
                    <a:pt x="1" y="199"/>
                  </a:lnTo>
                  <a:lnTo>
                    <a:pt x="7123" y="199"/>
                  </a:lnTo>
                  <a:lnTo>
                    <a:pt x="712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83;p50"/>
            <p:cNvSpPr/>
            <p:nvPr/>
          </p:nvSpPr>
          <p:spPr>
            <a:xfrm>
              <a:off x="7666175" y="339143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84;p50"/>
            <p:cNvSpPr/>
            <p:nvPr/>
          </p:nvSpPr>
          <p:spPr>
            <a:xfrm>
              <a:off x="7665700" y="3402388"/>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85;p50"/>
            <p:cNvSpPr/>
            <p:nvPr/>
          </p:nvSpPr>
          <p:spPr>
            <a:xfrm>
              <a:off x="7666175" y="3413338"/>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86;p50"/>
            <p:cNvSpPr/>
            <p:nvPr/>
          </p:nvSpPr>
          <p:spPr>
            <a:xfrm>
              <a:off x="7665700" y="3424263"/>
              <a:ext cx="178550" cy="5000"/>
            </a:xfrm>
            <a:custGeom>
              <a:avLst/>
              <a:gdLst/>
              <a:ahLst/>
              <a:cxnLst/>
              <a:rect l="l" t="t" r="r" b="b"/>
              <a:pathLst>
                <a:path w="7142" h="200" extrusionOk="0">
                  <a:moveTo>
                    <a:pt x="0" y="1"/>
                  </a:moveTo>
                  <a:lnTo>
                    <a:pt x="0"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87;p50"/>
            <p:cNvSpPr/>
            <p:nvPr/>
          </p:nvSpPr>
          <p:spPr>
            <a:xfrm>
              <a:off x="7666175" y="3435213"/>
              <a:ext cx="178575" cy="5000"/>
            </a:xfrm>
            <a:custGeom>
              <a:avLst/>
              <a:gdLst/>
              <a:ahLst/>
              <a:cxnLst/>
              <a:rect l="l" t="t" r="r" b="b"/>
              <a:pathLst>
                <a:path w="7143" h="200" extrusionOk="0">
                  <a:moveTo>
                    <a:pt x="1" y="0"/>
                  </a:moveTo>
                  <a:lnTo>
                    <a:pt x="1"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88;p50"/>
            <p:cNvSpPr/>
            <p:nvPr/>
          </p:nvSpPr>
          <p:spPr>
            <a:xfrm>
              <a:off x="7665700" y="3445663"/>
              <a:ext cx="178550" cy="5000"/>
            </a:xfrm>
            <a:custGeom>
              <a:avLst/>
              <a:gdLst/>
              <a:ahLst/>
              <a:cxnLst/>
              <a:rect l="l" t="t" r="r" b="b"/>
              <a:pathLst>
                <a:path w="7142" h="200" extrusionOk="0">
                  <a:moveTo>
                    <a:pt x="0" y="0"/>
                  </a:moveTo>
                  <a:lnTo>
                    <a:pt x="0" y="199"/>
                  </a:lnTo>
                  <a:lnTo>
                    <a:pt x="7142" y="199"/>
                  </a:lnTo>
                  <a:lnTo>
                    <a:pt x="7142"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89;p50"/>
            <p:cNvSpPr/>
            <p:nvPr/>
          </p:nvSpPr>
          <p:spPr>
            <a:xfrm>
              <a:off x="7666175" y="3456588"/>
              <a:ext cx="178575" cy="5000"/>
            </a:xfrm>
            <a:custGeom>
              <a:avLst/>
              <a:gdLst/>
              <a:ahLst/>
              <a:cxnLst/>
              <a:rect l="l" t="t" r="r" b="b"/>
              <a:pathLst>
                <a:path w="7143" h="200" extrusionOk="0">
                  <a:moveTo>
                    <a:pt x="1" y="1"/>
                  </a:moveTo>
                  <a:lnTo>
                    <a:pt x="1" y="200"/>
                  </a:lnTo>
                  <a:lnTo>
                    <a:pt x="7142" y="200"/>
                  </a:lnTo>
                  <a:lnTo>
                    <a:pt x="714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90;p50"/>
            <p:cNvSpPr/>
            <p:nvPr/>
          </p:nvSpPr>
          <p:spPr>
            <a:xfrm>
              <a:off x="771890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91;p50"/>
            <p:cNvSpPr/>
            <p:nvPr/>
          </p:nvSpPr>
          <p:spPr>
            <a:xfrm>
              <a:off x="7730850" y="2566888"/>
              <a:ext cx="4975" cy="17925"/>
            </a:xfrm>
            <a:custGeom>
              <a:avLst/>
              <a:gdLst/>
              <a:ahLst/>
              <a:cxnLst/>
              <a:rect l="l" t="t" r="r" b="b"/>
              <a:pathLst>
                <a:path w="199"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92;p50"/>
            <p:cNvSpPr/>
            <p:nvPr/>
          </p:nvSpPr>
          <p:spPr>
            <a:xfrm>
              <a:off x="7742275" y="2566888"/>
              <a:ext cx="5000" cy="17925"/>
            </a:xfrm>
            <a:custGeom>
              <a:avLst/>
              <a:gdLst/>
              <a:ahLst/>
              <a:cxnLst/>
              <a:rect l="l" t="t" r="r" b="b"/>
              <a:pathLst>
                <a:path w="200" h="717" extrusionOk="0">
                  <a:moveTo>
                    <a:pt x="1" y="1"/>
                  </a:moveTo>
                  <a:lnTo>
                    <a:pt x="1"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93;p50"/>
            <p:cNvSpPr/>
            <p:nvPr/>
          </p:nvSpPr>
          <p:spPr>
            <a:xfrm>
              <a:off x="775420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94;p50"/>
            <p:cNvSpPr/>
            <p:nvPr/>
          </p:nvSpPr>
          <p:spPr>
            <a:xfrm>
              <a:off x="7766150" y="2566888"/>
              <a:ext cx="5000" cy="17925"/>
            </a:xfrm>
            <a:custGeom>
              <a:avLst/>
              <a:gdLst/>
              <a:ahLst/>
              <a:cxnLst/>
              <a:rect l="l" t="t" r="r" b="b"/>
              <a:pathLst>
                <a:path w="200"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95;p50"/>
            <p:cNvSpPr/>
            <p:nvPr/>
          </p:nvSpPr>
          <p:spPr>
            <a:xfrm>
              <a:off x="7777100" y="2566888"/>
              <a:ext cx="4975" cy="17925"/>
            </a:xfrm>
            <a:custGeom>
              <a:avLst/>
              <a:gdLst/>
              <a:ahLst/>
              <a:cxnLst/>
              <a:rect l="l" t="t" r="r" b="b"/>
              <a:pathLst>
                <a:path w="199"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96;p50"/>
            <p:cNvSpPr/>
            <p:nvPr/>
          </p:nvSpPr>
          <p:spPr>
            <a:xfrm>
              <a:off x="7789025" y="2566888"/>
              <a:ext cx="5000" cy="17925"/>
            </a:xfrm>
            <a:custGeom>
              <a:avLst/>
              <a:gdLst/>
              <a:ahLst/>
              <a:cxnLst/>
              <a:rect l="l" t="t" r="r" b="b"/>
              <a:pathLst>
                <a:path w="200" h="717" extrusionOk="0">
                  <a:moveTo>
                    <a:pt x="0" y="1"/>
                  </a:moveTo>
                  <a:lnTo>
                    <a:pt x="0" y="717"/>
                  </a:lnTo>
                  <a:lnTo>
                    <a:pt x="199" y="717"/>
                  </a:lnTo>
                  <a:lnTo>
                    <a:pt x="19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97;p50"/>
            <p:cNvSpPr/>
            <p:nvPr/>
          </p:nvSpPr>
          <p:spPr>
            <a:xfrm>
              <a:off x="7800950" y="2566888"/>
              <a:ext cx="5000" cy="17925"/>
            </a:xfrm>
            <a:custGeom>
              <a:avLst/>
              <a:gdLst/>
              <a:ahLst/>
              <a:cxnLst/>
              <a:rect l="l" t="t" r="r" b="b"/>
              <a:pathLst>
                <a:path w="200" h="717" extrusionOk="0">
                  <a:moveTo>
                    <a:pt x="1" y="1"/>
                  </a:moveTo>
                  <a:lnTo>
                    <a:pt x="1" y="717"/>
                  </a:lnTo>
                  <a:lnTo>
                    <a:pt x="200" y="717"/>
                  </a:lnTo>
                  <a:lnTo>
                    <a:pt x="20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98;p50"/>
            <p:cNvSpPr/>
            <p:nvPr/>
          </p:nvSpPr>
          <p:spPr>
            <a:xfrm>
              <a:off x="7750725" y="2531588"/>
              <a:ext cx="18425" cy="14950"/>
            </a:xfrm>
            <a:custGeom>
              <a:avLst/>
              <a:gdLst/>
              <a:ahLst/>
              <a:cxnLst/>
              <a:rect l="l" t="t" r="r" b="b"/>
              <a:pathLst>
                <a:path w="737" h="598" extrusionOk="0">
                  <a:moveTo>
                    <a:pt x="359" y="0"/>
                  </a:moveTo>
                  <a:cubicBezTo>
                    <a:pt x="160" y="0"/>
                    <a:pt x="1" y="120"/>
                    <a:pt x="1" y="299"/>
                  </a:cubicBezTo>
                  <a:cubicBezTo>
                    <a:pt x="1" y="458"/>
                    <a:pt x="160" y="597"/>
                    <a:pt x="359" y="597"/>
                  </a:cubicBezTo>
                  <a:cubicBezTo>
                    <a:pt x="558" y="597"/>
                    <a:pt x="737" y="458"/>
                    <a:pt x="737" y="299"/>
                  </a:cubicBezTo>
                  <a:cubicBezTo>
                    <a:pt x="737" y="140"/>
                    <a:pt x="598" y="0"/>
                    <a:pt x="359"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41"/>
          <p:cNvSpPr txBox="1">
            <a:spLocks noGrp="1"/>
          </p:cNvSpPr>
          <p:nvPr>
            <p:ph type="title"/>
          </p:nvPr>
        </p:nvSpPr>
        <p:spPr>
          <a:xfrm>
            <a:off x="642910" y="357172"/>
            <a:ext cx="77916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1156" name="Google Shape;1156;p41"/>
          <p:cNvSpPr txBox="1">
            <a:spLocks noGrp="1"/>
          </p:cNvSpPr>
          <p:nvPr>
            <p:ph type="title" idx="2"/>
          </p:nvPr>
        </p:nvSpPr>
        <p:spPr>
          <a:xfrm>
            <a:off x="4500562" y="3786196"/>
            <a:ext cx="2428892" cy="714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ALOK KR.  VERMA</a:t>
            </a:r>
            <a:br>
              <a:rPr lang="en-IN" dirty="0" smtClean="0"/>
            </a:br>
            <a:r>
              <a:rPr lang="en-IN" dirty="0" smtClean="0"/>
              <a:t>RNO : 21103010</a:t>
            </a:r>
            <a:endParaRPr/>
          </a:p>
        </p:txBody>
      </p:sp>
      <p:sp>
        <p:nvSpPr>
          <p:cNvPr id="1158" name="Google Shape;1158;p41"/>
          <p:cNvSpPr txBox="1">
            <a:spLocks noGrp="1"/>
          </p:cNvSpPr>
          <p:nvPr>
            <p:ph type="title" idx="3"/>
          </p:nvPr>
        </p:nvSpPr>
        <p:spPr>
          <a:xfrm>
            <a:off x="4500562" y="1214428"/>
            <a:ext cx="1928826" cy="6429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ALISHA</a:t>
            </a:r>
            <a:br>
              <a:rPr lang="en" dirty="0" smtClean="0"/>
            </a:br>
            <a:r>
              <a:rPr lang="en" dirty="0" smtClean="0"/>
              <a:t>RNO : 21103009</a:t>
            </a:r>
            <a:endParaRPr/>
          </a:p>
        </p:txBody>
      </p:sp>
      <p:grpSp>
        <p:nvGrpSpPr>
          <p:cNvPr id="1160" name="Google Shape;1160;p41"/>
          <p:cNvGrpSpPr/>
          <p:nvPr/>
        </p:nvGrpSpPr>
        <p:grpSpPr>
          <a:xfrm>
            <a:off x="2928926" y="857238"/>
            <a:ext cx="1514400" cy="1601962"/>
            <a:chOff x="2924175" y="1213175"/>
            <a:chExt cx="1514400" cy="1601962"/>
          </a:xfrm>
        </p:grpSpPr>
        <p:grpSp>
          <p:nvGrpSpPr>
            <p:cNvPr id="1161" name="Google Shape;1161;p41"/>
            <p:cNvGrpSpPr/>
            <p:nvPr/>
          </p:nvGrpSpPr>
          <p:grpSpPr>
            <a:xfrm>
              <a:off x="3184194" y="1490901"/>
              <a:ext cx="982986" cy="1324236"/>
              <a:chOff x="8062968" y="2419290"/>
              <a:chExt cx="263316" cy="354728"/>
            </a:xfrm>
          </p:grpSpPr>
          <p:sp>
            <p:nvSpPr>
              <p:cNvPr id="1162" name="Google Shape;1162;p41"/>
              <p:cNvSpPr/>
              <p:nvPr/>
            </p:nvSpPr>
            <p:spPr>
              <a:xfrm>
                <a:off x="8080198" y="2436520"/>
                <a:ext cx="97434" cy="257320"/>
              </a:xfrm>
              <a:custGeom>
                <a:avLst/>
                <a:gdLst/>
                <a:ahLst/>
                <a:cxnLst/>
                <a:rect l="l" t="t" r="r" b="b"/>
                <a:pathLst>
                  <a:path w="3721" h="9827" extrusionOk="0">
                    <a:moveTo>
                      <a:pt x="2404" y="1"/>
                    </a:moveTo>
                    <a:cubicBezTo>
                      <a:pt x="878" y="869"/>
                      <a:pt x="0" y="2338"/>
                      <a:pt x="0" y="3988"/>
                    </a:cubicBezTo>
                    <a:cubicBezTo>
                      <a:pt x="0" y="6946"/>
                      <a:pt x="1527" y="9827"/>
                      <a:pt x="1527" y="9827"/>
                    </a:cubicBezTo>
                    <a:lnTo>
                      <a:pt x="3721" y="9827"/>
                    </a:lnTo>
                    <a:lnTo>
                      <a:pt x="37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131652" y="2419290"/>
                <a:ext cx="183138" cy="268815"/>
              </a:xfrm>
              <a:custGeom>
                <a:avLst/>
                <a:gdLst/>
                <a:ahLst/>
                <a:cxnLst/>
                <a:rect l="l" t="t" r="r" b="b"/>
                <a:pathLst>
                  <a:path w="6994" h="10266" extrusionOk="0">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8103188" y="2562182"/>
                <a:ext cx="22755" cy="45928"/>
              </a:xfrm>
              <a:custGeom>
                <a:avLst/>
                <a:gdLst/>
                <a:ahLst/>
                <a:cxnLst/>
                <a:rect l="l" t="t" r="r" b="b"/>
                <a:pathLst>
                  <a:path w="869" h="1754" extrusionOk="0">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8103188"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8263310" y="2562182"/>
                <a:ext cx="22755" cy="45928"/>
              </a:xfrm>
              <a:custGeom>
                <a:avLst/>
                <a:gdLst/>
                <a:ahLst/>
                <a:cxnLst/>
                <a:rect l="l" t="t" r="r" b="b"/>
                <a:pathLst>
                  <a:path w="869" h="1754" extrusionOk="0">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8263310"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8062968" y="2625131"/>
                <a:ext cx="263316" cy="148888"/>
              </a:xfrm>
              <a:custGeom>
                <a:avLst/>
                <a:gdLst/>
                <a:ahLst/>
                <a:cxnLst/>
                <a:rect l="l" t="t" r="r" b="b"/>
                <a:pathLst>
                  <a:path w="10056" h="5686" extrusionOk="0">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8160376" y="2625131"/>
                <a:ext cx="68736" cy="22990"/>
              </a:xfrm>
              <a:custGeom>
                <a:avLst/>
                <a:gdLst/>
                <a:ahLst/>
                <a:cxnLst/>
                <a:rect l="l" t="t" r="r" b="b"/>
                <a:pathLst>
                  <a:path w="2625" h="878" extrusionOk="0">
                    <a:moveTo>
                      <a:pt x="1" y="0"/>
                    </a:moveTo>
                    <a:lnTo>
                      <a:pt x="1" y="601"/>
                    </a:lnTo>
                    <a:cubicBezTo>
                      <a:pt x="411" y="782"/>
                      <a:pt x="859" y="878"/>
                      <a:pt x="1308" y="878"/>
                    </a:cubicBezTo>
                    <a:cubicBezTo>
                      <a:pt x="1756" y="878"/>
                      <a:pt x="2204" y="782"/>
                      <a:pt x="2624" y="601"/>
                    </a:cubicBezTo>
                    <a:lnTo>
                      <a:pt x="2624"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8098187" y="2482239"/>
                <a:ext cx="192617" cy="154387"/>
              </a:xfrm>
              <a:custGeom>
                <a:avLst/>
                <a:gdLst/>
                <a:ahLst/>
                <a:cxnLst/>
                <a:rect l="l" t="t" r="r" b="b"/>
                <a:pathLst>
                  <a:path w="7356" h="5896" extrusionOk="0">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8154642" y="2539872"/>
                <a:ext cx="11521" cy="17334"/>
              </a:xfrm>
              <a:custGeom>
                <a:avLst/>
                <a:gdLst/>
                <a:ahLst/>
                <a:cxnLst/>
                <a:rect l="l" t="t" r="r" b="b"/>
                <a:pathLst>
                  <a:path w="440" h="662" extrusionOk="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8223325" y="2539872"/>
                <a:ext cx="11286" cy="17334"/>
              </a:xfrm>
              <a:custGeom>
                <a:avLst/>
                <a:gdLst/>
                <a:ahLst/>
                <a:cxnLst/>
                <a:rect l="l" t="t" r="r" b="b"/>
                <a:pathLst>
                  <a:path w="431" h="662" extrusionOk="0">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8169358" y="2585094"/>
                <a:ext cx="50720" cy="17334"/>
              </a:xfrm>
              <a:custGeom>
                <a:avLst/>
                <a:gdLst/>
                <a:ahLst/>
                <a:cxnLst/>
                <a:rect l="l" t="t" r="r" b="b"/>
                <a:pathLst>
                  <a:path w="1937" h="662" extrusionOk="0">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8146734" y="2519317"/>
                <a:ext cx="23017" cy="14664"/>
              </a:xfrm>
              <a:custGeom>
                <a:avLst/>
                <a:gdLst/>
                <a:ahLst/>
                <a:cxnLst/>
                <a:rect l="l" t="t" r="r" b="b"/>
                <a:pathLst>
                  <a:path w="879" h="560" extrusionOk="0">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8219476" y="2519317"/>
                <a:ext cx="23278" cy="14664"/>
              </a:xfrm>
              <a:custGeom>
                <a:avLst/>
                <a:gdLst/>
                <a:ahLst/>
                <a:cxnLst/>
                <a:rect l="l" t="t" r="r" b="b"/>
                <a:pathLst>
                  <a:path w="889" h="560" extrusionOk="0">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8062968" y="2692321"/>
                <a:ext cx="263316" cy="81697"/>
              </a:xfrm>
              <a:custGeom>
                <a:avLst/>
                <a:gdLst/>
                <a:ahLst/>
                <a:cxnLst/>
                <a:rect l="l" t="t" r="r" b="b"/>
                <a:pathLst>
                  <a:path w="10056" h="3120" extrusionOk="0">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8087949" y="2692557"/>
                <a:ext cx="213355" cy="58550"/>
              </a:xfrm>
              <a:custGeom>
                <a:avLst/>
                <a:gdLst/>
                <a:ahLst/>
                <a:cxnLst/>
                <a:rect l="l" t="t" r="r" b="b"/>
                <a:pathLst>
                  <a:path w="8148" h="2236" extrusionOk="0">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8102429" y="2482239"/>
                <a:ext cx="138152" cy="154387"/>
              </a:xfrm>
              <a:custGeom>
                <a:avLst/>
                <a:gdLst/>
                <a:ahLst/>
                <a:cxnLst/>
                <a:rect l="l" t="t" r="r" b="b"/>
                <a:pathLst>
                  <a:path w="5276" h="5896" extrusionOk="0">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9" name="Google Shape;1179;p41"/>
            <p:cNvSpPr/>
            <p:nvPr/>
          </p:nvSpPr>
          <p:spPr>
            <a:xfrm>
              <a:off x="2924175" y="1213175"/>
              <a:ext cx="1514400" cy="1601700"/>
            </a:xfrm>
            <a:prstGeom prst="roundRect">
              <a:avLst>
                <a:gd name="adj" fmla="val 6924"/>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1"/>
          <p:cNvGrpSpPr/>
          <p:nvPr/>
        </p:nvGrpSpPr>
        <p:grpSpPr>
          <a:xfrm>
            <a:off x="2928926" y="3286130"/>
            <a:ext cx="1514400" cy="1601717"/>
            <a:chOff x="591425" y="1213175"/>
            <a:chExt cx="1514400" cy="1601717"/>
          </a:xfrm>
        </p:grpSpPr>
        <p:grpSp>
          <p:nvGrpSpPr>
            <p:cNvPr id="1181" name="Google Shape;1181;p41"/>
            <p:cNvGrpSpPr/>
            <p:nvPr/>
          </p:nvGrpSpPr>
          <p:grpSpPr>
            <a:xfrm>
              <a:off x="836115" y="1491047"/>
              <a:ext cx="1025019" cy="1323845"/>
              <a:chOff x="4900684" y="4268187"/>
              <a:chExt cx="274576" cy="354623"/>
            </a:xfrm>
          </p:grpSpPr>
          <p:sp>
            <p:nvSpPr>
              <p:cNvPr id="1182" name="Google Shape;1182;p41"/>
              <p:cNvSpPr/>
              <p:nvPr/>
            </p:nvSpPr>
            <p:spPr>
              <a:xfrm>
                <a:off x="4963633" y="4268187"/>
                <a:ext cx="148678" cy="57109"/>
              </a:xfrm>
              <a:custGeom>
                <a:avLst/>
                <a:gdLst/>
                <a:ahLst/>
                <a:cxnLst/>
                <a:rect l="l" t="t" r="r" b="b"/>
                <a:pathLst>
                  <a:path w="5678" h="2181" extrusionOk="0">
                    <a:moveTo>
                      <a:pt x="2839" y="1"/>
                    </a:moveTo>
                    <a:cubicBezTo>
                      <a:pt x="2021" y="1"/>
                      <a:pt x="1203" y="139"/>
                      <a:pt x="421" y="416"/>
                    </a:cubicBezTo>
                    <a:cubicBezTo>
                      <a:pt x="173" y="511"/>
                      <a:pt x="1" y="759"/>
                      <a:pt x="1" y="1036"/>
                    </a:cubicBezTo>
                    <a:lnTo>
                      <a:pt x="1" y="2181"/>
                    </a:lnTo>
                    <a:lnTo>
                      <a:pt x="5677" y="2181"/>
                    </a:lnTo>
                    <a:lnTo>
                      <a:pt x="5677" y="1036"/>
                    </a:lnTo>
                    <a:cubicBezTo>
                      <a:pt x="5677" y="759"/>
                      <a:pt x="5515" y="511"/>
                      <a:pt x="5257" y="416"/>
                    </a:cubicBezTo>
                    <a:cubicBezTo>
                      <a:pt x="4475" y="139"/>
                      <a:pt x="3657" y="1"/>
                      <a:pt x="2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4935170" y="4302542"/>
                <a:ext cx="205866" cy="102959"/>
              </a:xfrm>
              <a:custGeom>
                <a:avLst/>
                <a:gdLst/>
                <a:ahLst/>
                <a:cxnLst/>
                <a:rect l="l" t="t" r="r" b="b"/>
                <a:pathLst>
                  <a:path w="7862" h="3932" extrusionOk="0">
                    <a:moveTo>
                      <a:pt x="3931" y="1"/>
                    </a:moveTo>
                    <a:cubicBezTo>
                      <a:pt x="1756" y="1"/>
                      <a:pt x="0" y="878"/>
                      <a:pt x="0" y="1966"/>
                    </a:cubicBezTo>
                    <a:cubicBezTo>
                      <a:pt x="0" y="3053"/>
                      <a:pt x="1756" y="3931"/>
                      <a:pt x="3931" y="3931"/>
                    </a:cubicBezTo>
                    <a:cubicBezTo>
                      <a:pt x="6096" y="3931"/>
                      <a:pt x="7861" y="3053"/>
                      <a:pt x="7861" y="1966"/>
                    </a:cubicBezTo>
                    <a:cubicBezTo>
                      <a:pt x="7861" y="878"/>
                      <a:pt x="6096" y="1"/>
                      <a:pt x="3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4946403" y="4405475"/>
                <a:ext cx="17256" cy="22938"/>
              </a:xfrm>
              <a:custGeom>
                <a:avLst/>
                <a:gdLst/>
                <a:ahLst/>
                <a:cxnLst/>
                <a:rect l="l" t="t" r="r" b="b"/>
                <a:pathLst>
                  <a:path w="659" h="876" extrusionOk="0">
                    <a:moveTo>
                      <a:pt x="335" y="0"/>
                    </a:moveTo>
                    <a:cubicBezTo>
                      <a:pt x="335" y="0"/>
                      <a:pt x="1" y="219"/>
                      <a:pt x="1" y="553"/>
                    </a:cubicBezTo>
                    <a:cubicBezTo>
                      <a:pt x="1" y="768"/>
                      <a:pt x="165" y="875"/>
                      <a:pt x="330" y="875"/>
                    </a:cubicBezTo>
                    <a:cubicBezTo>
                      <a:pt x="494" y="875"/>
                      <a:pt x="659" y="768"/>
                      <a:pt x="659" y="553"/>
                    </a:cubicBezTo>
                    <a:cubicBezTo>
                      <a:pt x="659" y="219"/>
                      <a:pt x="335" y="0"/>
                      <a:pt x="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5112285" y="4405475"/>
                <a:ext cx="17256" cy="22938"/>
              </a:xfrm>
              <a:custGeom>
                <a:avLst/>
                <a:gdLst/>
                <a:ahLst/>
                <a:cxnLst/>
                <a:rect l="l" t="t" r="r" b="b"/>
                <a:pathLst>
                  <a:path w="659" h="876" extrusionOk="0">
                    <a:moveTo>
                      <a:pt x="334" y="0"/>
                    </a:moveTo>
                    <a:cubicBezTo>
                      <a:pt x="334" y="0"/>
                      <a:pt x="0" y="219"/>
                      <a:pt x="0" y="553"/>
                    </a:cubicBezTo>
                    <a:cubicBezTo>
                      <a:pt x="0" y="768"/>
                      <a:pt x="165" y="875"/>
                      <a:pt x="329" y="875"/>
                    </a:cubicBezTo>
                    <a:cubicBezTo>
                      <a:pt x="494" y="875"/>
                      <a:pt x="659" y="768"/>
                      <a:pt x="659" y="553"/>
                    </a:cubicBezTo>
                    <a:cubicBezTo>
                      <a:pt x="659" y="219"/>
                      <a:pt x="334"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4900684" y="4468424"/>
                <a:ext cx="274576" cy="154387"/>
              </a:xfrm>
              <a:custGeom>
                <a:avLst/>
                <a:gdLst/>
                <a:ahLst/>
                <a:cxnLst/>
                <a:rect l="l" t="t" r="r" b="b"/>
                <a:pathLst>
                  <a:path w="10486" h="5896" extrusionOk="0">
                    <a:moveTo>
                      <a:pt x="3712" y="0"/>
                    </a:moveTo>
                    <a:lnTo>
                      <a:pt x="3712" y="1040"/>
                    </a:lnTo>
                    <a:cubicBezTo>
                      <a:pt x="3712" y="1326"/>
                      <a:pt x="3521" y="1584"/>
                      <a:pt x="3244" y="1670"/>
                    </a:cubicBezTo>
                    <a:lnTo>
                      <a:pt x="945" y="2347"/>
                    </a:lnTo>
                    <a:cubicBezTo>
                      <a:pt x="383" y="2509"/>
                      <a:pt x="1" y="3015"/>
                      <a:pt x="1" y="3597"/>
                    </a:cubicBezTo>
                    <a:lnTo>
                      <a:pt x="1" y="5237"/>
                    </a:lnTo>
                    <a:cubicBezTo>
                      <a:pt x="1" y="5600"/>
                      <a:pt x="297" y="5896"/>
                      <a:pt x="659" y="5896"/>
                    </a:cubicBezTo>
                    <a:lnTo>
                      <a:pt x="9837" y="5896"/>
                    </a:lnTo>
                    <a:cubicBezTo>
                      <a:pt x="10190" y="5896"/>
                      <a:pt x="10485" y="5600"/>
                      <a:pt x="10485" y="5237"/>
                    </a:cubicBezTo>
                    <a:lnTo>
                      <a:pt x="10485" y="3597"/>
                    </a:lnTo>
                    <a:cubicBezTo>
                      <a:pt x="10485" y="3015"/>
                      <a:pt x="10104" y="2509"/>
                      <a:pt x="9550" y="2347"/>
                    </a:cubicBezTo>
                    <a:lnTo>
                      <a:pt x="7242" y="1670"/>
                    </a:lnTo>
                    <a:cubicBezTo>
                      <a:pt x="6965" y="1584"/>
                      <a:pt x="6774" y="1326"/>
                      <a:pt x="6774" y="1040"/>
                    </a:cubicBezTo>
                    <a:lnTo>
                      <a:pt x="6774"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4997857" y="4468424"/>
                <a:ext cx="80231" cy="22860"/>
              </a:xfrm>
              <a:custGeom>
                <a:avLst/>
                <a:gdLst/>
                <a:ahLst/>
                <a:cxnLst/>
                <a:rect l="l" t="t" r="r" b="b"/>
                <a:pathLst>
                  <a:path w="3064" h="873" extrusionOk="0">
                    <a:moveTo>
                      <a:pt x="1" y="0"/>
                    </a:moveTo>
                    <a:lnTo>
                      <a:pt x="1" y="487"/>
                    </a:lnTo>
                    <a:cubicBezTo>
                      <a:pt x="478" y="744"/>
                      <a:pt x="1005" y="873"/>
                      <a:pt x="1532" y="873"/>
                    </a:cubicBezTo>
                    <a:cubicBezTo>
                      <a:pt x="2059" y="873"/>
                      <a:pt x="2586" y="744"/>
                      <a:pt x="3063" y="487"/>
                    </a:cubicBezTo>
                    <a:lnTo>
                      <a:pt x="3063" y="0"/>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4941664" y="4325270"/>
                <a:ext cx="192617" cy="154413"/>
              </a:xfrm>
              <a:custGeom>
                <a:avLst/>
                <a:gdLst/>
                <a:ahLst/>
                <a:cxnLst/>
                <a:rect l="l" t="t" r="r" b="b"/>
                <a:pathLst>
                  <a:path w="7356" h="5897" extrusionOk="0">
                    <a:moveTo>
                      <a:pt x="3683" y="1"/>
                    </a:moveTo>
                    <a:cubicBezTo>
                      <a:pt x="2347" y="1"/>
                      <a:pt x="1279" y="392"/>
                      <a:pt x="1279" y="878"/>
                    </a:cubicBezTo>
                    <a:lnTo>
                      <a:pt x="1279" y="1756"/>
                    </a:lnTo>
                    <a:cubicBezTo>
                      <a:pt x="1279" y="1995"/>
                      <a:pt x="1078" y="2185"/>
                      <a:pt x="840" y="2185"/>
                    </a:cubicBezTo>
                    <a:lnTo>
                      <a:pt x="725" y="2185"/>
                    </a:lnTo>
                    <a:cubicBezTo>
                      <a:pt x="0" y="2185"/>
                      <a:pt x="0" y="3282"/>
                      <a:pt x="725" y="3282"/>
                    </a:cubicBezTo>
                    <a:lnTo>
                      <a:pt x="850" y="3282"/>
                    </a:lnTo>
                    <a:cubicBezTo>
                      <a:pt x="964" y="4761"/>
                      <a:pt x="2195" y="5896"/>
                      <a:pt x="3673" y="5896"/>
                    </a:cubicBezTo>
                    <a:cubicBezTo>
                      <a:pt x="5162" y="5896"/>
                      <a:pt x="6392" y="4761"/>
                      <a:pt x="6507" y="3282"/>
                    </a:cubicBezTo>
                    <a:lnTo>
                      <a:pt x="6621" y="3282"/>
                    </a:lnTo>
                    <a:cubicBezTo>
                      <a:pt x="7356" y="3282"/>
                      <a:pt x="7356" y="2185"/>
                      <a:pt x="6621" y="2185"/>
                    </a:cubicBezTo>
                    <a:lnTo>
                      <a:pt x="6516" y="2185"/>
                    </a:lnTo>
                    <a:cubicBezTo>
                      <a:pt x="6278" y="2185"/>
                      <a:pt x="6077" y="1995"/>
                      <a:pt x="6077" y="1756"/>
                    </a:cubicBezTo>
                    <a:lnTo>
                      <a:pt x="6077" y="878"/>
                    </a:lnTo>
                    <a:cubicBezTo>
                      <a:pt x="6077" y="401"/>
                      <a:pt x="5009" y="1"/>
                      <a:pt x="3683" y="1"/>
                    </a:cubicBez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4945670" y="4325270"/>
                <a:ext cx="155382" cy="154622"/>
              </a:xfrm>
              <a:custGeom>
                <a:avLst/>
                <a:gdLst/>
                <a:ahLst/>
                <a:cxnLst/>
                <a:rect l="l" t="t" r="r" b="b"/>
                <a:pathLst>
                  <a:path w="5934" h="5905" extrusionOk="0">
                    <a:moveTo>
                      <a:pt x="3530" y="1"/>
                    </a:moveTo>
                    <a:cubicBezTo>
                      <a:pt x="2252" y="1"/>
                      <a:pt x="1212" y="363"/>
                      <a:pt x="1135" y="821"/>
                    </a:cubicBezTo>
                    <a:cubicBezTo>
                      <a:pt x="1126" y="840"/>
                      <a:pt x="1126" y="859"/>
                      <a:pt x="1126" y="878"/>
                    </a:cubicBezTo>
                    <a:lnTo>
                      <a:pt x="1126" y="1756"/>
                    </a:lnTo>
                    <a:cubicBezTo>
                      <a:pt x="1126" y="1995"/>
                      <a:pt x="925" y="2185"/>
                      <a:pt x="687" y="2185"/>
                    </a:cubicBezTo>
                    <a:lnTo>
                      <a:pt x="611" y="2185"/>
                    </a:lnTo>
                    <a:cubicBezTo>
                      <a:pt x="324" y="2185"/>
                      <a:pt x="76" y="2395"/>
                      <a:pt x="38" y="2681"/>
                    </a:cubicBezTo>
                    <a:cubicBezTo>
                      <a:pt x="0" y="3006"/>
                      <a:pt x="258" y="3282"/>
                      <a:pt x="582" y="3282"/>
                    </a:cubicBezTo>
                    <a:lnTo>
                      <a:pt x="697" y="3282"/>
                    </a:lnTo>
                    <a:cubicBezTo>
                      <a:pt x="800" y="4778"/>
                      <a:pt x="2055" y="5905"/>
                      <a:pt x="3510" y="5905"/>
                    </a:cubicBezTo>
                    <a:cubicBezTo>
                      <a:pt x="3661" y="5905"/>
                      <a:pt x="3815" y="5893"/>
                      <a:pt x="3969" y="5868"/>
                    </a:cubicBezTo>
                    <a:cubicBezTo>
                      <a:pt x="2585" y="5648"/>
                      <a:pt x="1565" y="4465"/>
                      <a:pt x="1565" y="3063"/>
                    </a:cubicBezTo>
                    <a:lnTo>
                      <a:pt x="1565" y="1794"/>
                    </a:lnTo>
                    <a:cubicBezTo>
                      <a:pt x="1565" y="1136"/>
                      <a:pt x="2051" y="583"/>
                      <a:pt x="2700" y="497"/>
                    </a:cubicBezTo>
                    <a:cubicBezTo>
                      <a:pt x="2977" y="459"/>
                      <a:pt x="3253" y="440"/>
                      <a:pt x="3530" y="440"/>
                    </a:cubicBezTo>
                    <a:cubicBezTo>
                      <a:pt x="4856" y="440"/>
                      <a:pt x="5934" y="831"/>
                      <a:pt x="5934" y="1317"/>
                    </a:cubicBezTo>
                    <a:lnTo>
                      <a:pt x="5934" y="878"/>
                    </a:lnTo>
                    <a:cubicBezTo>
                      <a:pt x="5934" y="392"/>
                      <a:pt x="4856" y="1"/>
                      <a:pt x="3530" y="1"/>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4997857" y="4382615"/>
                <a:ext cx="11521" cy="17125"/>
              </a:xfrm>
              <a:custGeom>
                <a:avLst/>
                <a:gdLst/>
                <a:ahLst/>
                <a:cxnLst/>
                <a:rect l="l" t="t" r="r" b="b"/>
                <a:pathLst>
                  <a:path w="440" h="654" extrusionOk="0">
                    <a:moveTo>
                      <a:pt x="220" y="0"/>
                    </a:moveTo>
                    <a:cubicBezTo>
                      <a:pt x="111" y="0"/>
                      <a:pt x="1" y="72"/>
                      <a:pt x="1" y="215"/>
                    </a:cubicBezTo>
                    <a:lnTo>
                      <a:pt x="1" y="434"/>
                    </a:lnTo>
                    <a:cubicBezTo>
                      <a:pt x="1" y="558"/>
                      <a:pt x="106" y="654"/>
                      <a:pt x="220" y="654"/>
                    </a:cubicBezTo>
                    <a:cubicBezTo>
                      <a:pt x="344" y="654"/>
                      <a:pt x="440" y="558"/>
                      <a:pt x="440" y="434"/>
                    </a:cubicBezTo>
                    <a:lnTo>
                      <a:pt x="440" y="215"/>
                    </a:lnTo>
                    <a:cubicBezTo>
                      <a:pt x="440"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5066566" y="4382615"/>
                <a:ext cx="11521" cy="17125"/>
              </a:xfrm>
              <a:custGeom>
                <a:avLst/>
                <a:gdLst/>
                <a:ahLst/>
                <a:cxnLst/>
                <a:rect l="l" t="t" r="r" b="b"/>
                <a:pathLst>
                  <a:path w="440" h="654" extrusionOk="0">
                    <a:moveTo>
                      <a:pt x="220" y="0"/>
                    </a:moveTo>
                    <a:cubicBezTo>
                      <a:pt x="110" y="0"/>
                      <a:pt x="0" y="72"/>
                      <a:pt x="0" y="215"/>
                    </a:cubicBezTo>
                    <a:lnTo>
                      <a:pt x="0" y="434"/>
                    </a:lnTo>
                    <a:cubicBezTo>
                      <a:pt x="0" y="558"/>
                      <a:pt x="96" y="654"/>
                      <a:pt x="220" y="654"/>
                    </a:cubicBezTo>
                    <a:cubicBezTo>
                      <a:pt x="344" y="654"/>
                      <a:pt x="439" y="558"/>
                      <a:pt x="439" y="434"/>
                    </a:cubicBezTo>
                    <a:lnTo>
                      <a:pt x="439" y="215"/>
                    </a:lnTo>
                    <a:cubicBezTo>
                      <a:pt x="439"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5012625" y="4422495"/>
                <a:ext cx="50694" cy="17230"/>
              </a:xfrm>
              <a:custGeom>
                <a:avLst/>
                <a:gdLst/>
                <a:ahLst/>
                <a:cxnLst/>
                <a:rect l="l" t="t" r="r" b="b"/>
                <a:pathLst>
                  <a:path w="1936" h="658" extrusionOk="0">
                    <a:moveTo>
                      <a:pt x="315" y="0"/>
                    </a:moveTo>
                    <a:cubicBezTo>
                      <a:pt x="144" y="0"/>
                      <a:pt x="0" y="219"/>
                      <a:pt x="162" y="380"/>
                    </a:cubicBezTo>
                    <a:cubicBezTo>
                      <a:pt x="371" y="562"/>
                      <a:pt x="650" y="658"/>
                      <a:pt x="932" y="658"/>
                    </a:cubicBezTo>
                    <a:cubicBezTo>
                      <a:pt x="946" y="658"/>
                      <a:pt x="959" y="657"/>
                      <a:pt x="973" y="657"/>
                    </a:cubicBezTo>
                    <a:cubicBezTo>
                      <a:pt x="986" y="657"/>
                      <a:pt x="1000" y="658"/>
                      <a:pt x="1013" y="658"/>
                    </a:cubicBezTo>
                    <a:cubicBezTo>
                      <a:pt x="1295" y="658"/>
                      <a:pt x="1565" y="562"/>
                      <a:pt x="1774" y="380"/>
                    </a:cubicBezTo>
                    <a:cubicBezTo>
                      <a:pt x="1936" y="219"/>
                      <a:pt x="1792" y="0"/>
                      <a:pt x="1621" y="0"/>
                    </a:cubicBezTo>
                    <a:cubicBezTo>
                      <a:pt x="1570" y="0"/>
                      <a:pt x="1517" y="20"/>
                      <a:pt x="1469" y="66"/>
                    </a:cubicBezTo>
                    <a:cubicBezTo>
                      <a:pt x="1321" y="170"/>
                      <a:pt x="1147" y="223"/>
                      <a:pt x="972" y="223"/>
                    </a:cubicBezTo>
                    <a:cubicBezTo>
                      <a:pt x="796" y="223"/>
                      <a:pt x="620" y="170"/>
                      <a:pt x="467" y="66"/>
                    </a:cubicBezTo>
                    <a:cubicBezTo>
                      <a:pt x="419" y="20"/>
                      <a:pt x="366"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4990368" y="4365490"/>
                <a:ext cx="26761" cy="11260"/>
              </a:xfrm>
              <a:custGeom>
                <a:avLst/>
                <a:gdLst/>
                <a:ahLst/>
                <a:cxnLst/>
                <a:rect l="l" t="t" r="r" b="b"/>
                <a:pathLst>
                  <a:path w="1022" h="430" extrusionOk="0">
                    <a:moveTo>
                      <a:pt x="287" y="1"/>
                    </a:moveTo>
                    <a:cubicBezTo>
                      <a:pt x="1" y="1"/>
                      <a:pt x="1" y="430"/>
                      <a:pt x="287" y="430"/>
                    </a:cubicBezTo>
                    <a:lnTo>
                      <a:pt x="726" y="430"/>
                    </a:lnTo>
                    <a:cubicBezTo>
                      <a:pt x="1022" y="430"/>
                      <a:pt x="102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5059077" y="4365490"/>
                <a:ext cx="26499" cy="11260"/>
              </a:xfrm>
              <a:custGeom>
                <a:avLst/>
                <a:gdLst/>
                <a:ahLst/>
                <a:cxnLst/>
                <a:rect l="l" t="t" r="r" b="b"/>
                <a:pathLst>
                  <a:path w="1012" h="430" extrusionOk="0">
                    <a:moveTo>
                      <a:pt x="286" y="1"/>
                    </a:moveTo>
                    <a:cubicBezTo>
                      <a:pt x="0" y="1"/>
                      <a:pt x="0" y="430"/>
                      <a:pt x="286" y="430"/>
                    </a:cubicBezTo>
                    <a:lnTo>
                      <a:pt x="725" y="430"/>
                    </a:lnTo>
                    <a:cubicBezTo>
                      <a:pt x="1011" y="430"/>
                      <a:pt x="1011" y="1"/>
                      <a:pt x="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5009352" y="4451168"/>
                <a:ext cx="57240" cy="44384"/>
              </a:xfrm>
              <a:custGeom>
                <a:avLst/>
                <a:gdLst/>
                <a:ahLst/>
                <a:cxnLst/>
                <a:rect l="l" t="t" r="r" b="b"/>
                <a:pathLst>
                  <a:path w="2186" h="1695" extrusionOk="0">
                    <a:moveTo>
                      <a:pt x="1098" y="1"/>
                    </a:moveTo>
                    <a:cubicBezTo>
                      <a:pt x="964" y="1"/>
                      <a:pt x="859" y="87"/>
                      <a:pt x="821" y="211"/>
                    </a:cubicBezTo>
                    <a:lnTo>
                      <a:pt x="783" y="373"/>
                    </a:lnTo>
                    <a:cubicBezTo>
                      <a:pt x="754" y="506"/>
                      <a:pt x="659" y="611"/>
                      <a:pt x="525" y="669"/>
                    </a:cubicBezTo>
                    <a:lnTo>
                      <a:pt x="1" y="879"/>
                    </a:lnTo>
                    <a:lnTo>
                      <a:pt x="630" y="1508"/>
                    </a:lnTo>
                    <a:cubicBezTo>
                      <a:pt x="759" y="1632"/>
                      <a:pt x="929" y="1694"/>
                      <a:pt x="1097" y="1694"/>
                    </a:cubicBezTo>
                    <a:cubicBezTo>
                      <a:pt x="1265" y="1694"/>
                      <a:pt x="1432" y="1632"/>
                      <a:pt x="1556" y="1508"/>
                    </a:cubicBezTo>
                    <a:lnTo>
                      <a:pt x="2185" y="879"/>
                    </a:lnTo>
                    <a:lnTo>
                      <a:pt x="1670" y="669"/>
                    </a:lnTo>
                    <a:cubicBezTo>
                      <a:pt x="1537" y="611"/>
                      <a:pt x="1441" y="506"/>
                      <a:pt x="1403" y="373"/>
                    </a:cubicBezTo>
                    <a:lnTo>
                      <a:pt x="1365" y="211"/>
                    </a:lnTo>
                    <a:cubicBezTo>
                      <a:pt x="1336" y="87"/>
                      <a:pt x="1222"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4900684" y="4523622"/>
                <a:ext cx="274576" cy="99189"/>
              </a:xfrm>
              <a:custGeom>
                <a:avLst/>
                <a:gdLst/>
                <a:ahLst/>
                <a:cxnLst/>
                <a:rect l="l" t="t" r="r" b="b"/>
                <a:pathLst>
                  <a:path w="10486" h="3788" extrusionOk="0">
                    <a:moveTo>
                      <a:pt x="1756" y="0"/>
                    </a:moveTo>
                    <a:lnTo>
                      <a:pt x="945" y="239"/>
                    </a:lnTo>
                    <a:cubicBezTo>
                      <a:pt x="383" y="401"/>
                      <a:pt x="1" y="907"/>
                      <a:pt x="1" y="1489"/>
                    </a:cubicBezTo>
                    <a:lnTo>
                      <a:pt x="1" y="3129"/>
                    </a:lnTo>
                    <a:cubicBezTo>
                      <a:pt x="1" y="3492"/>
                      <a:pt x="297" y="3788"/>
                      <a:pt x="659" y="3788"/>
                    </a:cubicBezTo>
                    <a:lnTo>
                      <a:pt x="9837" y="3788"/>
                    </a:lnTo>
                    <a:cubicBezTo>
                      <a:pt x="10190" y="3788"/>
                      <a:pt x="10485" y="3492"/>
                      <a:pt x="10485" y="3129"/>
                    </a:cubicBezTo>
                    <a:lnTo>
                      <a:pt x="10485" y="1489"/>
                    </a:lnTo>
                    <a:cubicBezTo>
                      <a:pt x="10485" y="907"/>
                      <a:pt x="10104" y="401"/>
                      <a:pt x="9550" y="239"/>
                    </a:cubicBezTo>
                    <a:lnTo>
                      <a:pt x="8730" y="0"/>
                    </a:lnTo>
                    <a:cubicBezTo>
                      <a:pt x="8348" y="449"/>
                      <a:pt x="7060" y="1908"/>
                      <a:pt x="5572" y="2738"/>
                    </a:cubicBezTo>
                    <a:cubicBezTo>
                      <a:pt x="5467" y="2796"/>
                      <a:pt x="5355" y="2824"/>
                      <a:pt x="5243" y="2824"/>
                    </a:cubicBezTo>
                    <a:cubicBezTo>
                      <a:pt x="5131" y="2824"/>
                      <a:pt x="5019" y="2796"/>
                      <a:pt x="4914" y="2738"/>
                    </a:cubicBezTo>
                    <a:cubicBezTo>
                      <a:pt x="3426" y="1908"/>
                      <a:pt x="2138" y="449"/>
                      <a:pt x="1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1"/>
            <p:cNvSpPr/>
            <p:nvPr/>
          </p:nvSpPr>
          <p:spPr>
            <a:xfrm>
              <a:off x="591425" y="1213175"/>
              <a:ext cx="1514400" cy="1601700"/>
            </a:xfrm>
            <a:prstGeom prst="roundRect">
              <a:avLst>
                <a:gd name="adj" fmla="val 6924"/>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41"/>
          <p:cNvGrpSpPr/>
          <p:nvPr/>
        </p:nvGrpSpPr>
        <p:grpSpPr>
          <a:xfrm>
            <a:off x="357158" y="1156457"/>
            <a:ext cx="1660596" cy="3987043"/>
            <a:chOff x="1674775" y="1156460"/>
            <a:chExt cx="1660596" cy="3987043"/>
          </a:xfrm>
        </p:grpSpPr>
        <p:sp>
          <p:nvSpPr>
            <p:cNvPr id="1199" name="Google Shape;1199;p41"/>
            <p:cNvSpPr/>
            <p:nvPr/>
          </p:nvSpPr>
          <p:spPr>
            <a:xfrm>
              <a:off x="1833318" y="2724440"/>
              <a:ext cx="1341358" cy="385799"/>
            </a:xfrm>
            <a:custGeom>
              <a:avLst/>
              <a:gdLst/>
              <a:ahLst/>
              <a:cxnLst/>
              <a:rect l="l" t="t" r="r" b="b"/>
              <a:pathLst>
                <a:path w="12454" h="3582" extrusionOk="0">
                  <a:moveTo>
                    <a:pt x="1" y="0"/>
                  </a:moveTo>
                  <a:lnTo>
                    <a:pt x="1" y="3581"/>
                  </a:lnTo>
                  <a:lnTo>
                    <a:pt x="12454" y="3581"/>
                  </a:lnTo>
                  <a:lnTo>
                    <a:pt x="12454" y="0"/>
                  </a:lnTo>
                  <a:close/>
                </a:path>
              </a:pathLst>
            </a:custGeom>
            <a:solidFill>
              <a:srgbClr val="A4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1674775" y="3819268"/>
              <a:ext cx="1660596" cy="1324233"/>
            </a:xfrm>
            <a:custGeom>
              <a:avLst/>
              <a:gdLst/>
              <a:ahLst/>
              <a:cxnLst/>
              <a:rect l="l" t="t" r="r" b="b"/>
              <a:pathLst>
                <a:path w="15418" h="12295" extrusionOk="0">
                  <a:moveTo>
                    <a:pt x="1" y="1"/>
                  </a:moveTo>
                  <a:lnTo>
                    <a:pt x="1" y="12294"/>
                  </a:lnTo>
                  <a:lnTo>
                    <a:pt x="15418" y="12294"/>
                  </a:lnTo>
                  <a:lnTo>
                    <a:pt x="15418" y="1"/>
                  </a:ln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1743384" y="3110134"/>
              <a:ext cx="1519179" cy="709237"/>
            </a:xfrm>
            <a:custGeom>
              <a:avLst/>
              <a:gdLst/>
              <a:ahLst/>
              <a:cxnLst/>
              <a:rect l="l" t="t" r="r" b="b"/>
              <a:pathLst>
                <a:path w="14105" h="6585" extrusionOk="0">
                  <a:moveTo>
                    <a:pt x="0" y="0"/>
                  </a:moveTo>
                  <a:lnTo>
                    <a:pt x="0" y="6585"/>
                  </a:lnTo>
                  <a:lnTo>
                    <a:pt x="14104" y="6585"/>
                  </a:lnTo>
                  <a:lnTo>
                    <a:pt x="14104" y="0"/>
                  </a:lnTo>
                  <a:close/>
                </a:path>
              </a:pathLst>
            </a:custGeom>
            <a:solidFill>
              <a:srgbClr val="F2C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1910543" y="1824559"/>
              <a:ext cx="1184863" cy="899983"/>
            </a:xfrm>
            <a:custGeom>
              <a:avLst/>
              <a:gdLst/>
              <a:ahLst/>
              <a:cxnLst/>
              <a:rect l="l" t="t" r="r" b="b"/>
              <a:pathLst>
                <a:path w="11001" h="8356" extrusionOk="0">
                  <a:moveTo>
                    <a:pt x="5510" y="0"/>
                  </a:moveTo>
                  <a:cubicBezTo>
                    <a:pt x="2467" y="0"/>
                    <a:pt x="0" y="2467"/>
                    <a:pt x="0" y="5491"/>
                  </a:cubicBezTo>
                  <a:lnTo>
                    <a:pt x="0" y="8355"/>
                  </a:lnTo>
                  <a:lnTo>
                    <a:pt x="11001" y="8355"/>
                  </a:lnTo>
                  <a:lnTo>
                    <a:pt x="11001" y="5491"/>
                  </a:lnTo>
                  <a:cubicBezTo>
                    <a:pt x="11001" y="2467"/>
                    <a:pt x="8534" y="0"/>
                    <a:pt x="5510"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317565" y="1552494"/>
              <a:ext cx="370828" cy="456454"/>
            </a:xfrm>
            <a:custGeom>
              <a:avLst/>
              <a:gdLst/>
              <a:ahLst/>
              <a:cxnLst/>
              <a:rect l="l" t="t" r="r" b="b"/>
              <a:pathLst>
                <a:path w="3443" h="4238" extrusionOk="0">
                  <a:moveTo>
                    <a:pt x="1731" y="0"/>
                  </a:moveTo>
                  <a:cubicBezTo>
                    <a:pt x="777" y="0"/>
                    <a:pt x="1" y="756"/>
                    <a:pt x="1" y="1711"/>
                  </a:cubicBezTo>
                  <a:lnTo>
                    <a:pt x="1" y="4237"/>
                  </a:lnTo>
                  <a:lnTo>
                    <a:pt x="3442" y="4237"/>
                  </a:lnTo>
                  <a:lnTo>
                    <a:pt x="3442" y="1711"/>
                  </a:lnTo>
                  <a:cubicBezTo>
                    <a:pt x="3442" y="756"/>
                    <a:pt x="2666" y="0"/>
                    <a:pt x="1731"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141896" y="1156460"/>
              <a:ext cx="475733" cy="496735"/>
            </a:xfrm>
            <a:custGeom>
              <a:avLst/>
              <a:gdLst/>
              <a:ahLst/>
              <a:cxnLst/>
              <a:rect l="l" t="t" r="r" b="b"/>
              <a:pathLst>
                <a:path w="4417" h="4612" extrusionOk="0">
                  <a:moveTo>
                    <a:pt x="1734" y="0"/>
                  </a:moveTo>
                  <a:cubicBezTo>
                    <a:pt x="1073" y="0"/>
                    <a:pt x="447" y="276"/>
                    <a:pt x="0" y="753"/>
                  </a:cubicBezTo>
                  <a:cubicBezTo>
                    <a:pt x="282" y="659"/>
                    <a:pt x="578" y="599"/>
                    <a:pt x="880" y="599"/>
                  </a:cubicBezTo>
                  <a:cubicBezTo>
                    <a:pt x="1089" y="599"/>
                    <a:pt x="1301" y="628"/>
                    <a:pt x="1512" y="693"/>
                  </a:cubicBezTo>
                  <a:cubicBezTo>
                    <a:pt x="2785" y="1051"/>
                    <a:pt x="3502" y="2384"/>
                    <a:pt x="3124" y="3637"/>
                  </a:cubicBezTo>
                  <a:cubicBezTo>
                    <a:pt x="3024" y="4015"/>
                    <a:pt x="2825" y="4333"/>
                    <a:pt x="2587" y="4612"/>
                  </a:cubicBezTo>
                  <a:cubicBezTo>
                    <a:pt x="3263" y="4373"/>
                    <a:pt x="3820" y="3796"/>
                    <a:pt x="4019" y="3040"/>
                  </a:cubicBezTo>
                  <a:cubicBezTo>
                    <a:pt x="4417" y="1807"/>
                    <a:pt x="3681" y="454"/>
                    <a:pt x="2408" y="96"/>
                  </a:cubicBezTo>
                  <a:cubicBezTo>
                    <a:pt x="2183" y="31"/>
                    <a:pt x="1956" y="0"/>
                    <a:pt x="1734"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366894" y="1209236"/>
              <a:ext cx="340779" cy="294035"/>
            </a:xfrm>
            <a:custGeom>
              <a:avLst/>
              <a:gdLst/>
              <a:ahLst/>
              <a:cxnLst/>
              <a:rect l="l" t="t" r="r" b="b"/>
              <a:pathLst>
                <a:path w="3164" h="2730" extrusionOk="0">
                  <a:moveTo>
                    <a:pt x="1671" y="1"/>
                  </a:moveTo>
                  <a:cubicBezTo>
                    <a:pt x="1001" y="1"/>
                    <a:pt x="375" y="435"/>
                    <a:pt x="179" y="1138"/>
                  </a:cubicBezTo>
                  <a:cubicBezTo>
                    <a:pt x="0" y="1735"/>
                    <a:pt x="199" y="2332"/>
                    <a:pt x="617" y="2729"/>
                  </a:cubicBezTo>
                  <a:cubicBezTo>
                    <a:pt x="498" y="2431"/>
                    <a:pt x="478" y="2093"/>
                    <a:pt x="577" y="1735"/>
                  </a:cubicBezTo>
                  <a:cubicBezTo>
                    <a:pt x="774" y="1045"/>
                    <a:pt x="1405" y="599"/>
                    <a:pt x="2090" y="599"/>
                  </a:cubicBezTo>
                  <a:cubicBezTo>
                    <a:pt x="2234" y="599"/>
                    <a:pt x="2381" y="619"/>
                    <a:pt x="2527" y="661"/>
                  </a:cubicBezTo>
                  <a:cubicBezTo>
                    <a:pt x="2785" y="740"/>
                    <a:pt x="2984" y="860"/>
                    <a:pt x="3163" y="1019"/>
                  </a:cubicBezTo>
                  <a:cubicBezTo>
                    <a:pt x="2984" y="561"/>
                    <a:pt x="2606" y="203"/>
                    <a:pt x="2109" y="64"/>
                  </a:cubicBezTo>
                  <a:cubicBezTo>
                    <a:pt x="1963" y="21"/>
                    <a:pt x="1816" y="1"/>
                    <a:pt x="1671" y="1"/>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152559" y="2417479"/>
              <a:ext cx="702883" cy="616073"/>
            </a:xfrm>
            <a:custGeom>
              <a:avLst/>
              <a:gdLst/>
              <a:ahLst/>
              <a:cxnLst/>
              <a:rect l="l" t="t" r="r" b="b"/>
              <a:pathLst>
                <a:path w="6526" h="5720" extrusionOk="0">
                  <a:moveTo>
                    <a:pt x="3258" y="1"/>
                  </a:moveTo>
                  <a:cubicBezTo>
                    <a:pt x="2312" y="1"/>
                    <a:pt x="1386" y="463"/>
                    <a:pt x="836" y="1319"/>
                  </a:cubicBezTo>
                  <a:cubicBezTo>
                    <a:pt x="1" y="2651"/>
                    <a:pt x="379" y="4422"/>
                    <a:pt x="1712" y="5277"/>
                  </a:cubicBezTo>
                  <a:cubicBezTo>
                    <a:pt x="2189" y="5576"/>
                    <a:pt x="2722" y="5720"/>
                    <a:pt x="3249" y="5720"/>
                  </a:cubicBezTo>
                  <a:cubicBezTo>
                    <a:pt x="4195" y="5720"/>
                    <a:pt x="5121" y="5258"/>
                    <a:pt x="5670" y="4402"/>
                  </a:cubicBezTo>
                  <a:cubicBezTo>
                    <a:pt x="6526" y="3069"/>
                    <a:pt x="6128" y="1299"/>
                    <a:pt x="4795" y="443"/>
                  </a:cubicBezTo>
                  <a:cubicBezTo>
                    <a:pt x="4318" y="144"/>
                    <a:pt x="3785" y="1"/>
                    <a:pt x="3258" y="1"/>
                  </a:cubicBezTo>
                  <a:close/>
                </a:path>
              </a:pathLst>
            </a:custGeom>
            <a:solidFill>
              <a:srgbClr val="A4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1895465" y="3262214"/>
              <a:ext cx="197208" cy="557158"/>
            </a:xfrm>
            <a:custGeom>
              <a:avLst/>
              <a:gdLst/>
              <a:ahLst/>
              <a:cxnLst/>
              <a:rect l="l" t="t" r="r" b="b"/>
              <a:pathLst>
                <a:path w="1831" h="5173" extrusionOk="0">
                  <a:moveTo>
                    <a:pt x="916" y="0"/>
                  </a:moveTo>
                  <a:cubicBezTo>
                    <a:pt x="419" y="0"/>
                    <a:pt x="1" y="398"/>
                    <a:pt x="1" y="935"/>
                  </a:cubicBezTo>
                  <a:lnTo>
                    <a:pt x="1" y="5173"/>
                  </a:lnTo>
                  <a:lnTo>
                    <a:pt x="1831" y="5173"/>
                  </a:lnTo>
                  <a:lnTo>
                    <a:pt x="1831" y="935"/>
                  </a:lnTo>
                  <a:cubicBezTo>
                    <a:pt x="1831" y="438"/>
                    <a:pt x="1433" y="0"/>
                    <a:pt x="916"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236139" y="3262214"/>
              <a:ext cx="197208" cy="557158"/>
            </a:xfrm>
            <a:custGeom>
              <a:avLst/>
              <a:gdLst/>
              <a:ahLst/>
              <a:cxnLst/>
              <a:rect l="l" t="t" r="r" b="b"/>
              <a:pathLst>
                <a:path w="1831" h="5173" extrusionOk="0">
                  <a:moveTo>
                    <a:pt x="916" y="0"/>
                  </a:moveTo>
                  <a:cubicBezTo>
                    <a:pt x="419" y="0"/>
                    <a:pt x="1" y="398"/>
                    <a:pt x="1" y="935"/>
                  </a:cubicBezTo>
                  <a:lnTo>
                    <a:pt x="1" y="5173"/>
                  </a:lnTo>
                  <a:lnTo>
                    <a:pt x="1831" y="5173"/>
                  </a:lnTo>
                  <a:lnTo>
                    <a:pt x="1831" y="935"/>
                  </a:lnTo>
                  <a:cubicBezTo>
                    <a:pt x="1831" y="438"/>
                    <a:pt x="1433" y="0"/>
                    <a:pt x="916"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568304" y="3262214"/>
              <a:ext cx="197208" cy="557158"/>
            </a:xfrm>
            <a:custGeom>
              <a:avLst/>
              <a:gdLst/>
              <a:ahLst/>
              <a:cxnLst/>
              <a:rect l="l" t="t" r="r" b="b"/>
              <a:pathLst>
                <a:path w="1831" h="5173" extrusionOk="0">
                  <a:moveTo>
                    <a:pt x="915" y="0"/>
                  </a:moveTo>
                  <a:cubicBezTo>
                    <a:pt x="418" y="0"/>
                    <a:pt x="0" y="398"/>
                    <a:pt x="0" y="935"/>
                  </a:cubicBezTo>
                  <a:lnTo>
                    <a:pt x="0" y="5173"/>
                  </a:lnTo>
                  <a:lnTo>
                    <a:pt x="1830" y="5173"/>
                  </a:lnTo>
                  <a:lnTo>
                    <a:pt x="1830" y="935"/>
                  </a:lnTo>
                  <a:cubicBezTo>
                    <a:pt x="1830" y="438"/>
                    <a:pt x="1432" y="0"/>
                    <a:pt x="915"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2915333" y="3262214"/>
              <a:ext cx="199362" cy="557158"/>
            </a:xfrm>
            <a:custGeom>
              <a:avLst/>
              <a:gdLst/>
              <a:ahLst/>
              <a:cxnLst/>
              <a:rect l="l" t="t" r="r" b="b"/>
              <a:pathLst>
                <a:path w="1851" h="5173" extrusionOk="0">
                  <a:moveTo>
                    <a:pt x="916" y="0"/>
                  </a:moveTo>
                  <a:cubicBezTo>
                    <a:pt x="418" y="0"/>
                    <a:pt x="1" y="398"/>
                    <a:pt x="1" y="935"/>
                  </a:cubicBezTo>
                  <a:lnTo>
                    <a:pt x="1" y="5173"/>
                  </a:lnTo>
                  <a:lnTo>
                    <a:pt x="1851" y="5173"/>
                  </a:lnTo>
                  <a:lnTo>
                    <a:pt x="1851" y="935"/>
                  </a:lnTo>
                  <a:cubicBezTo>
                    <a:pt x="1851" y="438"/>
                    <a:pt x="1453" y="0"/>
                    <a:pt x="916"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1893311" y="4080670"/>
              <a:ext cx="540033" cy="1062833"/>
            </a:xfrm>
            <a:custGeom>
              <a:avLst/>
              <a:gdLst/>
              <a:ahLst/>
              <a:cxnLst/>
              <a:rect l="l" t="t" r="r" b="b"/>
              <a:pathLst>
                <a:path w="5014" h="9868" extrusionOk="0">
                  <a:moveTo>
                    <a:pt x="2507" y="0"/>
                  </a:moveTo>
                  <a:cubicBezTo>
                    <a:pt x="1115" y="0"/>
                    <a:pt x="1" y="1114"/>
                    <a:pt x="1" y="2507"/>
                  </a:cubicBezTo>
                  <a:lnTo>
                    <a:pt x="1" y="9867"/>
                  </a:lnTo>
                  <a:lnTo>
                    <a:pt x="5014" y="9867"/>
                  </a:lnTo>
                  <a:lnTo>
                    <a:pt x="5014" y="2507"/>
                  </a:lnTo>
                  <a:cubicBezTo>
                    <a:pt x="5014" y="1114"/>
                    <a:pt x="3900" y="0"/>
                    <a:pt x="2507"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2572505" y="4080670"/>
              <a:ext cx="542187" cy="1062833"/>
            </a:xfrm>
            <a:custGeom>
              <a:avLst/>
              <a:gdLst/>
              <a:ahLst/>
              <a:cxnLst/>
              <a:rect l="l" t="t" r="r" b="b"/>
              <a:pathLst>
                <a:path w="5034" h="9868" extrusionOk="0">
                  <a:moveTo>
                    <a:pt x="2507" y="0"/>
                  </a:moveTo>
                  <a:cubicBezTo>
                    <a:pt x="1115" y="0"/>
                    <a:pt x="1" y="1114"/>
                    <a:pt x="1" y="2507"/>
                  </a:cubicBezTo>
                  <a:lnTo>
                    <a:pt x="1" y="9867"/>
                  </a:lnTo>
                  <a:lnTo>
                    <a:pt x="5034" y="9867"/>
                  </a:lnTo>
                  <a:lnTo>
                    <a:pt x="5034" y="2507"/>
                  </a:lnTo>
                  <a:cubicBezTo>
                    <a:pt x="5034" y="1114"/>
                    <a:pt x="3900" y="0"/>
                    <a:pt x="2507" y="0"/>
                  </a:cubicBezTo>
                  <a:close/>
                </a:path>
              </a:pathLst>
            </a:custGeom>
            <a:solidFill>
              <a:srgbClr val="562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180;p41"/>
          <p:cNvGrpSpPr/>
          <p:nvPr/>
        </p:nvGrpSpPr>
        <p:grpSpPr>
          <a:xfrm>
            <a:off x="5715008" y="2000246"/>
            <a:ext cx="1514400" cy="1601717"/>
            <a:chOff x="591425" y="1213175"/>
            <a:chExt cx="1514400" cy="1601717"/>
          </a:xfrm>
        </p:grpSpPr>
        <p:grpSp>
          <p:nvGrpSpPr>
            <p:cNvPr id="61" name="Google Shape;1181;p41"/>
            <p:cNvGrpSpPr/>
            <p:nvPr/>
          </p:nvGrpSpPr>
          <p:grpSpPr>
            <a:xfrm>
              <a:off x="836097" y="1491063"/>
              <a:ext cx="1025018" cy="1323850"/>
              <a:chOff x="4900684" y="4268187"/>
              <a:chExt cx="274576" cy="354624"/>
            </a:xfrm>
          </p:grpSpPr>
          <p:sp>
            <p:nvSpPr>
              <p:cNvPr id="63" name="Google Shape;1182;p41"/>
              <p:cNvSpPr/>
              <p:nvPr/>
            </p:nvSpPr>
            <p:spPr>
              <a:xfrm>
                <a:off x="4963633" y="4268187"/>
                <a:ext cx="148678" cy="57109"/>
              </a:xfrm>
              <a:custGeom>
                <a:avLst/>
                <a:gdLst/>
                <a:ahLst/>
                <a:cxnLst/>
                <a:rect l="l" t="t" r="r" b="b"/>
                <a:pathLst>
                  <a:path w="5678" h="2181" extrusionOk="0">
                    <a:moveTo>
                      <a:pt x="2839" y="1"/>
                    </a:moveTo>
                    <a:cubicBezTo>
                      <a:pt x="2021" y="1"/>
                      <a:pt x="1203" y="139"/>
                      <a:pt x="421" y="416"/>
                    </a:cubicBezTo>
                    <a:cubicBezTo>
                      <a:pt x="173" y="511"/>
                      <a:pt x="1" y="759"/>
                      <a:pt x="1" y="1036"/>
                    </a:cubicBezTo>
                    <a:lnTo>
                      <a:pt x="1" y="2181"/>
                    </a:lnTo>
                    <a:lnTo>
                      <a:pt x="5677" y="2181"/>
                    </a:lnTo>
                    <a:lnTo>
                      <a:pt x="5677" y="1036"/>
                    </a:lnTo>
                    <a:cubicBezTo>
                      <a:pt x="5677" y="759"/>
                      <a:pt x="5515" y="511"/>
                      <a:pt x="5257" y="416"/>
                    </a:cubicBezTo>
                    <a:cubicBezTo>
                      <a:pt x="4475" y="139"/>
                      <a:pt x="3657" y="1"/>
                      <a:pt x="2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3;p41"/>
              <p:cNvSpPr/>
              <p:nvPr/>
            </p:nvSpPr>
            <p:spPr>
              <a:xfrm>
                <a:off x="4935170" y="4302542"/>
                <a:ext cx="205866" cy="102959"/>
              </a:xfrm>
              <a:custGeom>
                <a:avLst/>
                <a:gdLst/>
                <a:ahLst/>
                <a:cxnLst/>
                <a:rect l="l" t="t" r="r" b="b"/>
                <a:pathLst>
                  <a:path w="7862" h="3932" extrusionOk="0">
                    <a:moveTo>
                      <a:pt x="3931" y="1"/>
                    </a:moveTo>
                    <a:cubicBezTo>
                      <a:pt x="1756" y="1"/>
                      <a:pt x="0" y="878"/>
                      <a:pt x="0" y="1966"/>
                    </a:cubicBezTo>
                    <a:cubicBezTo>
                      <a:pt x="0" y="3053"/>
                      <a:pt x="1756" y="3931"/>
                      <a:pt x="3931" y="3931"/>
                    </a:cubicBezTo>
                    <a:cubicBezTo>
                      <a:pt x="6096" y="3931"/>
                      <a:pt x="7861" y="3053"/>
                      <a:pt x="7861" y="1966"/>
                    </a:cubicBezTo>
                    <a:cubicBezTo>
                      <a:pt x="7861" y="878"/>
                      <a:pt x="6096" y="1"/>
                      <a:pt x="3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4;p41"/>
              <p:cNvSpPr/>
              <p:nvPr/>
            </p:nvSpPr>
            <p:spPr>
              <a:xfrm>
                <a:off x="4946403" y="4405475"/>
                <a:ext cx="17256" cy="22938"/>
              </a:xfrm>
              <a:custGeom>
                <a:avLst/>
                <a:gdLst/>
                <a:ahLst/>
                <a:cxnLst/>
                <a:rect l="l" t="t" r="r" b="b"/>
                <a:pathLst>
                  <a:path w="659" h="876" extrusionOk="0">
                    <a:moveTo>
                      <a:pt x="335" y="0"/>
                    </a:moveTo>
                    <a:cubicBezTo>
                      <a:pt x="335" y="0"/>
                      <a:pt x="1" y="219"/>
                      <a:pt x="1" y="553"/>
                    </a:cubicBezTo>
                    <a:cubicBezTo>
                      <a:pt x="1" y="768"/>
                      <a:pt x="165" y="875"/>
                      <a:pt x="330" y="875"/>
                    </a:cubicBezTo>
                    <a:cubicBezTo>
                      <a:pt x="494" y="875"/>
                      <a:pt x="659" y="768"/>
                      <a:pt x="659" y="553"/>
                    </a:cubicBezTo>
                    <a:cubicBezTo>
                      <a:pt x="659" y="219"/>
                      <a:pt x="335" y="0"/>
                      <a:pt x="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5;p41"/>
              <p:cNvSpPr/>
              <p:nvPr/>
            </p:nvSpPr>
            <p:spPr>
              <a:xfrm>
                <a:off x="5112285" y="4405475"/>
                <a:ext cx="17256" cy="22938"/>
              </a:xfrm>
              <a:custGeom>
                <a:avLst/>
                <a:gdLst/>
                <a:ahLst/>
                <a:cxnLst/>
                <a:rect l="l" t="t" r="r" b="b"/>
                <a:pathLst>
                  <a:path w="659" h="876" extrusionOk="0">
                    <a:moveTo>
                      <a:pt x="334" y="0"/>
                    </a:moveTo>
                    <a:cubicBezTo>
                      <a:pt x="334" y="0"/>
                      <a:pt x="0" y="219"/>
                      <a:pt x="0" y="553"/>
                    </a:cubicBezTo>
                    <a:cubicBezTo>
                      <a:pt x="0" y="768"/>
                      <a:pt x="165" y="875"/>
                      <a:pt x="329" y="875"/>
                    </a:cubicBezTo>
                    <a:cubicBezTo>
                      <a:pt x="494" y="875"/>
                      <a:pt x="659" y="768"/>
                      <a:pt x="659" y="553"/>
                    </a:cubicBezTo>
                    <a:cubicBezTo>
                      <a:pt x="659" y="219"/>
                      <a:pt x="334"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86;p41"/>
              <p:cNvSpPr/>
              <p:nvPr/>
            </p:nvSpPr>
            <p:spPr>
              <a:xfrm>
                <a:off x="4900684" y="4468424"/>
                <a:ext cx="274576" cy="154387"/>
              </a:xfrm>
              <a:custGeom>
                <a:avLst/>
                <a:gdLst/>
                <a:ahLst/>
                <a:cxnLst/>
                <a:rect l="l" t="t" r="r" b="b"/>
                <a:pathLst>
                  <a:path w="10486" h="5896" extrusionOk="0">
                    <a:moveTo>
                      <a:pt x="3712" y="0"/>
                    </a:moveTo>
                    <a:lnTo>
                      <a:pt x="3712" y="1040"/>
                    </a:lnTo>
                    <a:cubicBezTo>
                      <a:pt x="3712" y="1326"/>
                      <a:pt x="3521" y="1584"/>
                      <a:pt x="3244" y="1670"/>
                    </a:cubicBezTo>
                    <a:lnTo>
                      <a:pt x="945" y="2347"/>
                    </a:lnTo>
                    <a:cubicBezTo>
                      <a:pt x="383" y="2509"/>
                      <a:pt x="1" y="3015"/>
                      <a:pt x="1" y="3597"/>
                    </a:cubicBezTo>
                    <a:lnTo>
                      <a:pt x="1" y="5237"/>
                    </a:lnTo>
                    <a:cubicBezTo>
                      <a:pt x="1" y="5600"/>
                      <a:pt x="297" y="5896"/>
                      <a:pt x="659" y="5896"/>
                    </a:cubicBezTo>
                    <a:lnTo>
                      <a:pt x="9837" y="5896"/>
                    </a:lnTo>
                    <a:cubicBezTo>
                      <a:pt x="10190" y="5896"/>
                      <a:pt x="10485" y="5600"/>
                      <a:pt x="10485" y="5237"/>
                    </a:cubicBezTo>
                    <a:lnTo>
                      <a:pt x="10485" y="3597"/>
                    </a:lnTo>
                    <a:cubicBezTo>
                      <a:pt x="10485" y="3015"/>
                      <a:pt x="10104" y="2509"/>
                      <a:pt x="9550" y="2347"/>
                    </a:cubicBezTo>
                    <a:lnTo>
                      <a:pt x="7242" y="1670"/>
                    </a:lnTo>
                    <a:cubicBezTo>
                      <a:pt x="6965" y="1584"/>
                      <a:pt x="6774" y="1326"/>
                      <a:pt x="6774" y="1040"/>
                    </a:cubicBezTo>
                    <a:lnTo>
                      <a:pt x="6774"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7;p41"/>
              <p:cNvSpPr/>
              <p:nvPr/>
            </p:nvSpPr>
            <p:spPr>
              <a:xfrm>
                <a:off x="4997857" y="4468424"/>
                <a:ext cx="80231" cy="22860"/>
              </a:xfrm>
              <a:custGeom>
                <a:avLst/>
                <a:gdLst/>
                <a:ahLst/>
                <a:cxnLst/>
                <a:rect l="l" t="t" r="r" b="b"/>
                <a:pathLst>
                  <a:path w="3064" h="873" extrusionOk="0">
                    <a:moveTo>
                      <a:pt x="1" y="0"/>
                    </a:moveTo>
                    <a:lnTo>
                      <a:pt x="1" y="487"/>
                    </a:lnTo>
                    <a:cubicBezTo>
                      <a:pt x="478" y="744"/>
                      <a:pt x="1005" y="873"/>
                      <a:pt x="1532" y="873"/>
                    </a:cubicBezTo>
                    <a:cubicBezTo>
                      <a:pt x="2059" y="873"/>
                      <a:pt x="2586" y="744"/>
                      <a:pt x="3063" y="487"/>
                    </a:cubicBezTo>
                    <a:lnTo>
                      <a:pt x="3063" y="0"/>
                    </a:ln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8;p41"/>
              <p:cNvSpPr/>
              <p:nvPr/>
            </p:nvSpPr>
            <p:spPr>
              <a:xfrm>
                <a:off x="4941664" y="4325270"/>
                <a:ext cx="192617" cy="154413"/>
              </a:xfrm>
              <a:custGeom>
                <a:avLst/>
                <a:gdLst/>
                <a:ahLst/>
                <a:cxnLst/>
                <a:rect l="l" t="t" r="r" b="b"/>
                <a:pathLst>
                  <a:path w="7356" h="5897" extrusionOk="0">
                    <a:moveTo>
                      <a:pt x="3683" y="1"/>
                    </a:moveTo>
                    <a:cubicBezTo>
                      <a:pt x="2347" y="1"/>
                      <a:pt x="1279" y="392"/>
                      <a:pt x="1279" y="878"/>
                    </a:cubicBezTo>
                    <a:lnTo>
                      <a:pt x="1279" y="1756"/>
                    </a:lnTo>
                    <a:cubicBezTo>
                      <a:pt x="1279" y="1995"/>
                      <a:pt x="1078" y="2185"/>
                      <a:pt x="840" y="2185"/>
                    </a:cubicBezTo>
                    <a:lnTo>
                      <a:pt x="725" y="2185"/>
                    </a:lnTo>
                    <a:cubicBezTo>
                      <a:pt x="0" y="2185"/>
                      <a:pt x="0" y="3282"/>
                      <a:pt x="725" y="3282"/>
                    </a:cubicBezTo>
                    <a:lnTo>
                      <a:pt x="850" y="3282"/>
                    </a:lnTo>
                    <a:cubicBezTo>
                      <a:pt x="964" y="4761"/>
                      <a:pt x="2195" y="5896"/>
                      <a:pt x="3673" y="5896"/>
                    </a:cubicBezTo>
                    <a:cubicBezTo>
                      <a:pt x="5162" y="5896"/>
                      <a:pt x="6392" y="4761"/>
                      <a:pt x="6507" y="3282"/>
                    </a:cubicBezTo>
                    <a:lnTo>
                      <a:pt x="6621" y="3282"/>
                    </a:lnTo>
                    <a:cubicBezTo>
                      <a:pt x="7356" y="3282"/>
                      <a:pt x="7356" y="2185"/>
                      <a:pt x="6621" y="2185"/>
                    </a:cubicBezTo>
                    <a:lnTo>
                      <a:pt x="6516" y="2185"/>
                    </a:lnTo>
                    <a:cubicBezTo>
                      <a:pt x="6278" y="2185"/>
                      <a:pt x="6077" y="1995"/>
                      <a:pt x="6077" y="1756"/>
                    </a:cubicBezTo>
                    <a:lnTo>
                      <a:pt x="6077" y="878"/>
                    </a:lnTo>
                    <a:cubicBezTo>
                      <a:pt x="6077" y="401"/>
                      <a:pt x="5009" y="1"/>
                      <a:pt x="3683" y="1"/>
                    </a:cubicBez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9;p41"/>
              <p:cNvSpPr/>
              <p:nvPr/>
            </p:nvSpPr>
            <p:spPr>
              <a:xfrm>
                <a:off x="4945670" y="4325270"/>
                <a:ext cx="155382" cy="154622"/>
              </a:xfrm>
              <a:custGeom>
                <a:avLst/>
                <a:gdLst/>
                <a:ahLst/>
                <a:cxnLst/>
                <a:rect l="l" t="t" r="r" b="b"/>
                <a:pathLst>
                  <a:path w="5934" h="5905" extrusionOk="0">
                    <a:moveTo>
                      <a:pt x="3530" y="1"/>
                    </a:moveTo>
                    <a:cubicBezTo>
                      <a:pt x="2252" y="1"/>
                      <a:pt x="1212" y="363"/>
                      <a:pt x="1135" y="821"/>
                    </a:cubicBezTo>
                    <a:cubicBezTo>
                      <a:pt x="1126" y="840"/>
                      <a:pt x="1126" y="859"/>
                      <a:pt x="1126" y="878"/>
                    </a:cubicBezTo>
                    <a:lnTo>
                      <a:pt x="1126" y="1756"/>
                    </a:lnTo>
                    <a:cubicBezTo>
                      <a:pt x="1126" y="1995"/>
                      <a:pt x="925" y="2185"/>
                      <a:pt x="687" y="2185"/>
                    </a:cubicBezTo>
                    <a:lnTo>
                      <a:pt x="611" y="2185"/>
                    </a:lnTo>
                    <a:cubicBezTo>
                      <a:pt x="324" y="2185"/>
                      <a:pt x="76" y="2395"/>
                      <a:pt x="38" y="2681"/>
                    </a:cubicBezTo>
                    <a:cubicBezTo>
                      <a:pt x="0" y="3006"/>
                      <a:pt x="258" y="3282"/>
                      <a:pt x="582" y="3282"/>
                    </a:cubicBezTo>
                    <a:lnTo>
                      <a:pt x="697" y="3282"/>
                    </a:lnTo>
                    <a:cubicBezTo>
                      <a:pt x="800" y="4778"/>
                      <a:pt x="2055" y="5905"/>
                      <a:pt x="3510" y="5905"/>
                    </a:cubicBezTo>
                    <a:cubicBezTo>
                      <a:pt x="3661" y="5905"/>
                      <a:pt x="3815" y="5893"/>
                      <a:pt x="3969" y="5868"/>
                    </a:cubicBezTo>
                    <a:cubicBezTo>
                      <a:pt x="2585" y="5648"/>
                      <a:pt x="1565" y="4465"/>
                      <a:pt x="1565" y="3063"/>
                    </a:cubicBezTo>
                    <a:lnTo>
                      <a:pt x="1565" y="1794"/>
                    </a:lnTo>
                    <a:cubicBezTo>
                      <a:pt x="1565" y="1136"/>
                      <a:pt x="2051" y="583"/>
                      <a:pt x="2700" y="497"/>
                    </a:cubicBezTo>
                    <a:cubicBezTo>
                      <a:pt x="2977" y="459"/>
                      <a:pt x="3253" y="440"/>
                      <a:pt x="3530" y="440"/>
                    </a:cubicBezTo>
                    <a:cubicBezTo>
                      <a:pt x="4856" y="440"/>
                      <a:pt x="5934" y="831"/>
                      <a:pt x="5934" y="1317"/>
                    </a:cubicBezTo>
                    <a:lnTo>
                      <a:pt x="5934" y="878"/>
                    </a:lnTo>
                    <a:cubicBezTo>
                      <a:pt x="5934" y="392"/>
                      <a:pt x="4856" y="1"/>
                      <a:pt x="3530" y="1"/>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0;p41"/>
              <p:cNvSpPr/>
              <p:nvPr/>
            </p:nvSpPr>
            <p:spPr>
              <a:xfrm>
                <a:off x="4997857" y="4382615"/>
                <a:ext cx="11521" cy="17125"/>
              </a:xfrm>
              <a:custGeom>
                <a:avLst/>
                <a:gdLst/>
                <a:ahLst/>
                <a:cxnLst/>
                <a:rect l="l" t="t" r="r" b="b"/>
                <a:pathLst>
                  <a:path w="440" h="654" extrusionOk="0">
                    <a:moveTo>
                      <a:pt x="220" y="0"/>
                    </a:moveTo>
                    <a:cubicBezTo>
                      <a:pt x="111" y="0"/>
                      <a:pt x="1" y="72"/>
                      <a:pt x="1" y="215"/>
                    </a:cubicBezTo>
                    <a:lnTo>
                      <a:pt x="1" y="434"/>
                    </a:lnTo>
                    <a:cubicBezTo>
                      <a:pt x="1" y="558"/>
                      <a:pt x="106" y="654"/>
                      <a:pt x="220" y="654"/>
                    </a:cubicBezTo>
                    <a:cubicBezTo>
                      <a:pt x="344" y="654"/>
                      <a:pt x="440" y="558"/>
                      <a:pt x="440" y="434"/>
                    </a:cubicBezTo>
                    <a:lnTo>
                      <a:pt x="440" y="215"/>
                    </a:lnTo>
                    <a:cubicBezTo>
                      <a:pt x="440"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1;p41"/>
              <p:cNvSpPr/>
              <p:nvPr/>
            </p:nvSpPr>
            <p:spPr>
              <a:xfrm>
                <a:off x="5066566" y="4382615"/>
                <a:ext cx="11521" cy="17125"/>
              </a:xfrm>
              <a:custGeom>
                <a:avLst/>
                <a:gdLst/>
                <a:ahLst/>
                <a:cxnLst/>
                <a:rect l="l" t="t" r="r" b="b"/>
                <a:pathLst>
                  <a:path w="440" h="654" extrusionOk="0">
                    <a:moveTo>
                      <a:pt x="220" y="0"/>
                    </a:moveTo>
                    <a:cubicBezTo>
                      <a:pt x="110" y="0"/>
                      <a:pt x="0" y="72"/>
                      <a:pt x="0" y="215"/>
                    </a:cubicBezTo>
                    <a:lnTo>
                      <a:pt x="0" y="434"/>
                    </a:lnTo>
                    <a:cubicBezTo>
                      <a:pt x="0" y="558"/>
                      <a:pt x="96" y="654"/>
                      <a:pt x="220" y="654"/>
                    </a:cubicBezTo>
                    <a:cubicBezTo>
                      <a:pt x="344" y="654"/>
                      <a:pt x="439" y="558"/>
                      <a:pt x="439" y="434"/>
                    </a:cubicBezTo>
                    <a:lnTo>
                      <a:pt x="439" y="215"/>
                    </a:lnTo>
                    <a:cubicBezTo>
                      <a:pt x="439"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2;p41"/>
              <p:cNvSpPr/>
              <p:nvPr/>
            </p:nvSpPr>
            <p:spPr>
              <a:xfrm>
                <a:off x="5012625" y="4422495"/>
                <a:ext cx="50694" cy="17230"/>
              </a:xfrm>
              <a:custGeom>
                <a:avLst/>
                <a:gdLst/>
                <a:ahLst/>
                <a:cxnLst/>
                <a:rect l="l" t="t" r="r" b="b"/>
                <a:pathLst>
                  <a:path w="1936" h="658" extrusionOk="0">
                    <a:moveTo>
                      <a:pt x="315" y="0"/>
                    </a:moveTo>
                    <a:cubicBezTo>
                      <a:pt x="144" y="0"/>
                      <a:pt x="0" y="219"/>
                      <a:pt x="162" y="380"/>
                    </a:cubicBezTo>
                    <a:cubicBezTo>
                      <a:pt x="371" y="562"/>
                      <a:pt x="650" y="658"/>
                      <a:pt x="932" y="658"/>
                    </a:cubicBezTo>
                    <a:cubicBezTo>
                      <a:pt x="946" y="658"/>
                      <a:pt x="959" y="657"/>
                      <a:pt x="973" y="657"/>
                    </a:cubicBezTo>
                    <a:cubicBezTo>
                      <a:pt x="986" y="657"/>
                      <a:pt x="1000" y="658"/>
                      <a:pt x="1013" y="658"/>
                    </a:cubicBezTo>
                    <a:cubicBezTo>
                      <a:pt x="1295" y="658"/>
                      <a:pt x="1565" y="562"/>
                      <a:pt x="1774" y="380"/>
                    </a:cubicBezTo>
                    <a:cubicBezTo>
                      <a:pt x="1936" y="219"/>
                      <a:pt x="1792" y="0"/>
                      <a:pt x="1621" y="0"/>
                    </a:cubicBezTo>
                    <a:cubicBezTo>
                      <a:pt x="1570" y="0"/>
                      <a:pt x="1517" y="20"/>
                      <a:pt x="1469" y="66"/>
                    </a:cubicBezTo>
                    <a:cubicBezTo>
                      <a:pt x="1321" y="170"/>
                      <a:pt x="1147" y="223"/>
                      <a:pt x="972" y="223"/>
                    </a:cubicBezTo>
                    <a:cubicBezTo>
                      <a:pt x="796" y="223"/>
                      <a:pt x="620" y="170"/>
                      <a:pt x="467" y="66"/>
                    </a:cubicBezTo>
                    <a:cubicBezTo>
                      <a:pt x="419" y="20"/>
                      <a:pt x="366"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3;p41"/>
              <p:cNvSpPr/>
              <p:nvPr/>
            </p:nvSpPr>
            <p:spPr>
              <a:xfrm>
                <a:off x="4990368" y="4365490"/>
                <a:ext cx="26761" cy="11260"/>
              </a:xfrm>
              <a:custGeom>
                <a:avLst/>
                <a:gdLst/>
                <a:ahLst/>
                <a:cxnLst/>
                <a:rect l="l" t="t" r="r" b="b"/>
                <a:pathLst>
                  <a:path w="1022" h="430" extrusionOk="0">
                    <a:moveTo>
                      <a:pt x="287" y="1"/>
                    </a:moveTo>
                    <a:cubicBezTo>
                      <a:pt x="1" y="1"/>
                      <a:pt x="1" y="430"/>
                      <a:pt x="287" y="430"/>
                    </a:cubicBezTo>
                    <a:lnTo>
                      <a:pt x="726" y="430"/>
                    </a:lnTo>
                    <a:cubicBezTo>
                      <a:pt x="1022" y="430"/>
                      <a:pt x="1022"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4;p41"/>
              <p:cNvSpPr/>
              <p:nvPr/>
            </p:nvSpPr>
            <p:spPr>
              <a:xfrm>
                <a:off x="5059077" y="4365490"/>
                <a:ext cx="26499" cy="11260"/>
              </a:xfrm>
              <a:custGeom>
                <a:avLst/>
                <a:gdLst/>
                <a:ahLst/>
                <a:cxnLst/>
                <a:rect l="l" t="t" r="r" b="b"/>
                <a:pathLst>
                  <a:path w="1012" h="430" extrusionOk="0">
                    <a:moveTo>
                      <a:pt x="286" y="1"/>
                    </a:moveTo>
                    <a:cubicBezTo>
                      <a:pt x="0" y="1"/>
                      <a:pt x="0" y="430"/>
                      <a:pt x="286" y="430"/>
                    </a:cubicBezTo>
                    <a:lnTo>
                      <a:pt x="725" y="430"/>
                    </a:lnTo>
                    <a:cubicBezTo>
                      <a:pt x="1011" y="430"/>
                      <a:pt x="1011" y="1"/>
                      <a:pt x="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5;p41"/>
              <p:cNvSpPr/>
              <p:nvPr/>
            </p:nvSpPr>
            <p:spPr>
              <a:xfrm>
                <a:off x="5009352" y="4451168"/>
                <a:ext cx="57240" cy="44384"/>
              </a:xfrm>
              <a:custGeom>
                <a:avLst/>
                <a:gdLst/>
                <a:ahLst/>
                <a:cxnLst/>
                <a:rect l="l" t="t" r="r" b="b"/>
                <a:pathLst>
                  <a:path w="2186" h="1695" extrusionOk="0">
                    <a:moveTo>
                      <a:pt x="1098" y="1"/>
                    </a:moveTo>
                    <a:cubicBezTo>
                      <a:pt x="964" y="1"/>
                      <a:pt x="859" y="87"/>
                      <a:pt x="821" y="211"/>
                    </a:cubicBezTo>
                    <a:lnTo>
                      <a:pt x="783" y="373"/>
                    </a:lnTo>
                    <a:cubicBezTo>
                      <a:pt x="754" y="506"/>
                      <a:pt x="659" y="611"/>
                      <a:pt x="525" y="669"/>
                    </a:cubicBezTo>
                    <a:lnTo>
                      <a:pt x="1" y="879"/>
                    </a:lnTo>
                    <a:lnTo>
                      <a:pt x="630" y="1508"/>
                    </a:lnTo>
                    <a:cubicBezTo>
                      <a:pt x="759" y="1632"/>
                      <a:pt x="929" y="1694"/>
                      <a:pt x="1097" y="1694"/>
                    </a:cubicBezTo>
                    <a:cubicBezTo>
                      <a:pt x="1265" y="1694"/>
                      <a:pt x="1432" y="1632"/>
                      <a:pt x="1556" y="1508"/>
                    </a:cubicBezTo>
                    <a:lnTo>
                      <a:pt x="2185" y="879"/>
                    </a:lnTo>
                    <a:lnTo>
                      <a:pt x="1670" y="669"/>
                    </a:lnTo>
                    <a:cubicBezTo>
                      <a:pt x="1537" y="611"/>
                      <a:pt x="1441" y="506"/>
                      <a:pt x="1403" y="373"/>
                    </a:cubicBezTo>
                    <a:lnTo>
                      <a:pt x="1365" y="211"/>
                    </a:lnTo>
                    <a:cubicBezTo>
                      <a:pt x="1336" y="87"/>
                      <a:pt x="1222" y="1"/>
                      <a:pt x="1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6;p41"/>
              <p:cNvSpPr/>
              <p:nvPr/>
            </p:nvSpPr>
            <p:spPr>
              <a:xfrm>
                <a:off x="4900684" y="4523622"/>
                <a:ext cx="274576" cy="99189"/>
              </a:xfrm>
              <a:custGeom>
                <a:avLst/>
                <a:gdLst/>
                <a:ahLst/>
                <a:cxnLst/>
                <a:rect l="l" t="t" r="r" b="b"/>
                <a:pathLst>
                  <a:path w="10486" h="3788" extrusionOk="0">
                    <a:moveTo>
                      <a:pt x="1756" y="0"/>
                    </a:moveTo>
                    <a:lnTo>
                      <a:pt x="945" y="239"/>
                    </a:lnTo>
                    <a:cubicBezTo>
                      <a:pt x="383" y="401"/>
                      <a:pt x="1" y="907"/>
                      <a:pt x="1" y="1489"/>
                    </a:cubicBezTo>
                    <a:lnTo>
                      <a:pt x="1" y="3129"/>
                    </a:lnTo>
                    <a:cubicBezTo>
                      <a:pt x="1" y="3492"/>
                      <a:pt x="297" y="3788"/>
                      <a:pt x="659" y="3788"/>
                    </a:cubicBezTo>
                    <a:lnTo>
                      <a:pt x="9837" y="3788"/>
                    </a:lnTo>
                    <a:cubicBezTo>
                      <a:pt x="10190" y="3788"/>
                      <a:pt x="10485" y="3492"/>
                      <a:pt x="10485" y="3129"/>
                    </a:cubicBezTo>
                    <a:lnTo>
                      <a:pt x="10485" y="1489"/>
                    </a:lnTo>
                    <a:cubicBezTo>
                      <a:pt x="10485" y="907"/>
                      <a:pt x="10104" y="401"/>
                      <a:pt x="9550" y="239"/>
                    </a:cubicBezTo>
                    <a:lnTo>
                      <a:pt x="8730" y="0"/>
                    </a:lnTo>
                    <a:cubicBezTo>
                      <a:pt x="8348" y="449"/>
                      <a:pt x="7060" y="1908"/>
                      <a:pt x="5572" y="2738"/>
                    </a:cubicBezTo>
                    <a:cubicBezTo>
                      <a:pt x="5467" y="2796"/>
                      <a:pt x="5355" y="2824"/>
                      <a:pt x="5243" y="2824"/>
                    </a:cubicBezTo>
                    <a:cubicBezTo>
                      <a:pt x="5131" y="2824"/>
                      <a:pt x="5019" y="2796"/>
                      <a:pt x="4914" y="2738"/>
                    </a:cubicBezTo>
                    <a:cubicBezTo>
                      <a:pt x="3426" y="1908"/>
                      <a:pt x="2138" y="449"/>
                      <a:pt x="1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1197;p41"/>
            <p:cNvSpPr/>
            <p:nvPr/>
          </p:nvSpPr>
          <p:spPr>
            <a:xfrm>
              <a:off x="591425" y="1213175"/>
              <a:ext cx="1514400" cy="1601700"/>
            </a:xfrm>
            <a:prstGeom prst="roundRect">
              <a:avLst>
                <a:gd name="adj" fmla="val 6924"/>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Rectangle 78"/>
          <p:cNvSpPr/>
          <p:nvPr/>
        </p:nvSpPr>
        <p:spPr>
          <a:xfrm>
            <a:off x="7215206" y="2357436"/>
            <a:ext cx="1928794" cy="646331"/>
          </a:xfrm>
          <a:prstGeom prst="rect">
            <a:avLst/>
          </a:prstGeom>
        </p:spPr>
        <p:txBody>
          <a:bodyPr wrap="square">
            <a:spAutoFit/>
          </a:bodyPr>
          <a:lstStyle/>
          <a:p>
            <a:pPr lvl="0"/>
            <a:r>
              <a:rPr lang="en-IN" sz="1800" b="1" dirty="0" smtClean="0">
                <a:solidFill>
                  <a:schemeClr val="accent1"/>
                </a:solidFill>
                <a:latin typeface="Abril Fatface" charset="0"/>
              </a:rPr>
              <a:t>ARPIT SALARIA</a:t>
            </a:r>
          </a:p>
          <a:p>
            <a:pPr lvl="0"/>
            <a:r>
              <a:rPr lang="en-IN" sz="1800" b="1" dirty="0" smtClean="0">
                <a:solidFill>
                  <a:schemeClr val="accent1"/>
                </a:solidFill>
                <a:latin typeface="Abril Fatface" charset="0"/>
              </a:rPr>
              <a:t>RNO : 21103025</a:t>
            </a:r>
            <a:endParaRPr lang="en-IN" sz="1800" b="1" dirty="0">
              <a:solidFill>
                <a:schemeClr val="accent1"/>
              </a:solidFill>
              <a:latin typeface="Abril Fatface"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62"/>
          <p:cNvSpPr txBox="1">
            <a:spLocks noGrp="1"/>
          </p:cNvSpPr>
          <p:nvPr>
            <p:ph type="title"/>
          </p:nvPr>
        </p:nvSpPr>
        <p:spPr>
          <a:xfrm>
            <a:off x="714348" y="500048"/>
            <a:ext cx="7786742" cy="25654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u="sng" dirty="0" smtClean="0"/>
              <a:t>ACKNOWLEDGEMENT</a:t>
            </a:r>
            <a:r>
              <a:rPr lang="en" dirty="0" smtClean="0"/>
              <a:t/>
            </a:r>
            <a:br>
              <a:rPr lang="en" dirty="0" smtClean="0"/>
            </a:br>
            <a:r>
              <a:rPr lang="en" dirty="0" smtClean="0"/>
              <a:t>“</a:t>
            </a:r>
            <a:r>
              <a:rPr lang="en" sz="2000" dirty="0" smtClean="0"/>
              <a:t>We would like to express our special thanks of gratitude to our teacher Er. Rahul Aggarwal who gave us the golden opportunity to do this C++ project on topic </a:t>
            </a:r>
            <a:r>
              <a:rPr lang="en" sz="2000" b="1" dirty="0" smtClean="0"/>
              <a:t>Travel and Tourism</a:t>
            </a:r>
            <a:r>
              <a:rPr lang="en" sz="2000" dirty="0" smtClean="0"/>
              <a:t> which helped us a lot in learning many new things. It helped to increase our Knowledge and Skills and we learned team-work.”</a:t>
            </a:r>
            <a:r>
              <a:rPr lang="en" sz="2000" dirty="0" smtClean="0"/>
              <a:t/>
            </a:r>
            <a:br>
              <a:rPr lang="en" sz="2000" dirty="0" smtClean="0"/>
            </a:br>
            <a:r>
              <a:rPr lang="en" dirty="0" smtClean="0"/>
              <a:t/>
            </a:r>
            <a:br>
              <a:rPr lang="en" dirty="0" smtClean="0"/>
            </a:br>
            <a:r>
              <a:rPr lang="en" dirty="0" smtClean="0"/>
              <a:t/>
            </a:r>
            <a:br>
              <a:rPr lang="en" dirty="0" smtClean="0"/>
            </a:br>
            <a:r>
              <a:rPr lang="en" dirty="0" smtClean="0"/>
              <a:t/>
            </a:r>
            <a:br>
              <a:rPr lang="en" dirty="0" smtClean="0"/>
            </a:br>
            <a:endParaRPr/>
          </a:p>
        </p:txBody>
      </p:sp>
      <p:grpSp>
        <p:nvGrpSpPr>
          <p:cNvPr id="2392" name="Google Shape;2392;p62"/>
          <p:cNvGrpSpPr/>
          <p:nvPr/>
        </p:nvGrpSpPr>
        <p:grpSpPr>
          <a:xfrm>
            <a:off x="2746831" y="3390974"/>
            <a:ext cx="3650352" cy="1752524"/>
            <a:chOff x="1963425" y="888600"/>
            <a:chExt cx="1161275" cy="557525"/>
          </a:xfrm>
        </p:grpSpPr>
        <p:sp>
          <p:nvSpPr>
            <p:cNvPr id="2393" name="Google Shape;2393;p62"/>
            <p:cNvSpPr/>
            <p:nvPr/>
          </p:nvSpPr>
          <p:spPr>
            <a:xfrm>
              <a:off x="2386150" y="980600"/>
              <a:ext cx="324275" cy="118400"/>
            </a:xfrm>
            <a:custGeom>
              <a:avLst/>
              <a:gdLst/>
              <a:ahLst/>
              <a:cxnLst/>
              <a:rect l="l" t="t" r="r" b="b"/>
              <a:pathLst>
                <a:path w="12971" h="4736" extrusionOk="0">
                  <a:moveTo>
                    <a:pt x="1" y="1"/>
                  </a:moveTo>
                  <a:lnTo>
                    <a:pt x="1" y="4735"/>
                  </a:lnTo>
                  <a:lnTo>
                    <a:pt x="12971" y="4735"/>
                  </a:lnTo>
                  <a:lnTo>
                    <a:pt x="1297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2"/>
            <p:cNvSpPr/>
            <p:nvPr/>
          </p:nvSpPr>
          <p:spPr>
            <a:xfrm>
              <a:off x="2369750" y="921925"/>
              <a:ext cx="362075" cy="58700"/>
            </a:xfrm>
            <a:custGeom>
              <a:avLst/>
              <a:gdLst/>
              <a:ahLst/>
              <a:cxnLst/>
              <a:rect l="l" t="t" r="r" b="b"/>
              <a:pathLst>
                <a:path w="14483" h="2348" extrusionOk="0">
                  <a:moveTo>
                    <a:pt x="1472" y="1"/>
                  </a:moveTo>
                  <a:cubicBezTo>
                    <a:pt x="677" y="1"/>
                    <a:pt x="0" y="657"/>
                    <a:pt x="0" y="1473"/>
                  </a:cubicBezTo>
                  <a:cubicBezTo>
                    <a:pt x="0" y="1950"/>
                    <a:pt x="398" y="2348"/>
                    <a:pt x="876" y="2348"/>
                  </a:cubicBezTo>
                  <a:lnTo>
                    <a:pt x="13607" y="2348"/>
                  </a:lnTo>
                  <a:cubicBezTo>
                    <a:pt x="14104" y="2348"/>
                    <a:pt x="14482" y="1950"/>
                    <a:pt x="14482" y="1473"/>
                  </a:cubicBezTo>
                  <a:cubicBezTo>
                    <a:pt x="14482" y="677"/>
                    <a:pt x="13826" y="1"/>
                    <a:pt x="13010"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2"/>
            <p:cNvSpPr/>
            <p:nvPr/>
          </p:nvSpPr>
          <p:spPr>
            <a:xfrm>
              <a:off x="2486625" y="902525"/>
              <a:ext cx="124350" cy="26375"/>
            </a:xfrm>
            <a:custGeom>
              <a:avLst/>
              <a:gdLst/>
              <a:ahLst/>
              <a:cxnLst/>
              <a:rect l="l" t="t" r="r" b="b"/>
              <a:pathLst>
                <a:path w="4974" h="1055" extrusionOk="0">
                  <a:moveTo>
                    <a:pt x="159" y="1"/>
                  </a:moveTo>
                  <a:cubicBezTo>
                    <a:pt x="80" y="1"/>
                    <a:pt x="0" y="80"/>
                    <a:pt x="0" y="160"/>
                  </a:cubicBezTo>
                  <a:lnTo>
                    <a:pt x="0" y="896"/>
                  </a:lnTo>
                  <a:cubicBezTo>
                    <a:pt x="0" y="975"/>
                    <a:pt x="80" y="1055"/>
                    <a:pt x="159" y="1055"/>
                  </a:cubicBezTo>
                  <a:lnTo>
                    <a:pt x="4834" y="1055"/>
                  </a:lnTo>
                  <a:cubicBezTo>
                    <a:pt x="4914" y="1055"/>
                    <a:pt x="4953" y="975"/>
                    <a:pt x="4973" y="896"/>
                  </a:cubicBezTo>
                  <a:lnTo>
                    <a:pt x="4973" y="160"/>
                  </a:lnTo>
                  <a:cubicBezTo>
                    <a:pt x="4973" y="80"/>
                    <a:pt x="4914" y="1"/>
                    <a:pt x="4834"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2"/>
            <p:cNvSpPr/>
            <p:nvPr/>
          </p:nvSpPr>
          <p:spPr>
            <a:xfrm>
              <a:off x="2456775" y="889600"/>
              <a:ext cx="37325" cy="37325"/>
            </a:xfrm>
            <a:custGeom>
              <a:avLst/>
              <a:gdLst/>
              <a:ahLst/>
              <a:cxnLst/>
              <a:rect l="l" t="t" r="r" b="b"/>
              <a:pathLst>
                <a:path w="1493" h="1493" extrusionOk="0">
                  <a:moveTo>
                    <a:pt x="756" y="0"/>
                  </a:moveTo>
                  <a:cubicBezTo>
                    <a:pt x="339" y="0"/>
                    <a:pt x="1" y="319"/>
                    <a:pt x="1" y="756"/>
                  </a:cubicBezTo>
                  <a:cubicBezTo>
                    <a:pt x="1" y="1174"/>
                    <a:pt x="339" y="1492"/>
                    <a:pt x="756" y="1492"/>
                  </a:cubicBezTo>
                  <a:cubicBezTo>
                    <a:pt x="1174" y="1492"/>
                    <a:pt x="1492" y="1174"/>
                    <a:pt x="1492" y="756"/>
                  </a:cubicBezTo>
                  <a:cubicBezTo>
                    <a:pt x="1492" y="359"/>
                    <a:pt x="1174" y="0"/>
                    <a:pt x="756" y="0"/>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2"/>
            <p:cNvSpPr/>
            <p:nvPr/>
          </p:nvSpPr>
          <p:spPr>
            <a:xfrm>
              <a:off x="2598500" y="888600"/>
              <a:ext cx="37325" cy="37325"/>
            </a:xfrm>
            <a:custGeom>
              <a:avLst/>
              <a:gdLst/>
              <a:ahLst/>
              <a:cxnLst/>
              <a:rect l="l" t="t" r="r" b="b"/>
              <a:pathLst>
                <a:path w="1493" h="1493" extrusionOk="0">
                  <a:moveTo>
                    <a:pt x="757" y="1"/>
                  </a:moveTo>
                  <a:cubicBezTo>
                    <a:pt x="339" y="1"/>
                    <a:pt x="1" y="319"/>
                    <a:pt x="1" y="737"/>
                  </a:cubicBezTo>
                  <a:cubicBezTo>
                    <a:pt x="1" y="1154"/>
                    <a:pt x="339" y="1493"/>
                    <a:pt x="757" y="1493"/>
                  </a:cubicBezTo>
                  <a:cubicBezTo>
                    <a:pt x="1175" y="1493"/>
                    <a:pt x="1493" y="1154"/>
                    <a:pt x="1493" y="737"/>
                  </a:cubicBezTo>
                  <a:cubicBezTo>
                    <a:pt x="1493" y="339"/>
                    <a:pt x="1175" y="1"/>
                    <a:pt x="757" y="1"/>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2"/>
            <p:cNvSpPr/>
            <p:nvPr/>
          </p:nvSpPr>
          <p:spPr>
            <a:xfrm>
              <a:off x="2711400" y="1003475"/>
              <a:ext cx="17425" cy="95525"/>
            </a:xfrm>
            <a:custGeom>
              <a:avLst/>
              <a:gdLst/>
              <a:ahLst/>
              <a:cxnLst/>
              <a:rect l="l" t="t" r="r" b="b"/>
              <a:pathLst>
                <a:path w="697" h="3821" extrusionOk="0">
                  <a:moveTo>
                    <a:pt x="1" y="1"/>
                  </a:moveTo>
                  <a:lnTo>
                    <a:pt x="1" y="3820"/>
                  </a:lnTo>
                  <a:lnTo>
                    <a:pt x="697" y="3820"/>
                  </a:lnTo>
                  <a:lnTo>
                    <a:pt x="697"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2"/>
            <p:cNvSpPr/>
            <p:nvPr/>
          </p:nvSpPr>
          <p:spPr>
            <a:xfrm>
              <a:off x="2706425" y="1076600"/>
              <a:ext cx="35825" cy="36325"/>
            </a:xfrm>
            <a:custGeom>
              <a:avLst/>
              <a:gdLst/>
              <a:ahLst/>
              <a:cxnLst/>
              <a:rect l="l" t="t" r="r" b="b"/>
              <a:pathLst>
                <a:path w="1433" h="1453" extrusionOk="0">
                  <a:moveTo>
                    <a:pt x="717" y="0"/>
                  </a:moveTo>
                  <a:cubicBezTo>
                    <a:pt x="319" y="0"/>
                    <a:pt x="1" y="318"/>
                    <a:pt x="1" y="736"/>
                  </a:cubicBezTo>
                  <a:cubicBezTo>
                    <a:pt x="1" y="1134"/>
                    <a:pt x="319" y="1452"/>
                    <a:pt x="717" y="1452"/>
                  </a:cubicBezTo>
                  <a:cubicBezTo>
                    <a:pt x="1115" y="1452"/>
                    <a:pt x="1433" y="1134"/>
                    <a:pt x="1433" y="736"/>
                  </a:cubicBezTo>
                  <a:cubicBezTo>
                    <a:pt x="1433" y="318"/>
                    <a:pt x="1115" y="0"/>
                    <a:pt x="717"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2"/>
            <p:cNvSpPr/>
            <p:nvPr/>
          </p:nvSpPr>
          <p:spPr>
            <a:xfrm>
              <a:off x="2370250" y="1003475"/>
              <a:ext cx="17425" cy="96025"/>
            </a:xfrm>
            <a:custGeom>
              <a:avLst/>
              <a:gdLst/>
              <a:ahLst/>
              <a:cxnLst/>
              <a:rect l="l" t="t" r="r" b="b"/>
              <a:pathLst>
                <a:path w="697" h="3841" extrusionOk="0">
                  <a:moveTo>
                    <a:pt x="0" y="1"/>
                  </a:moveTo>
                  <a:lnTo>
                    <a:pt x="0" y="3840"/>
                  </a:lnTo>
                  <a:lnTo>
                    <a:pt x="696" y="3840"/>
                  </a:lnTo>
                  <a:lnTo>
                    <a:pt x="69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2"/>
            <p:cNvSpPr/>
            <p:nvPr/>
          </p:nvSpPr>
          <p:spPr>
            <a:xfrm>
              <a:off x="2356325" y="1076600"/>
              <a:ext cx="35825" cy="36325"/>
            </a:xfrm>
            <a:custGeom>
              <a:avLst/>
              <a:gdLst/>
              <a:ahLst/>
              <a:cxnLst/>
              <a:rect l="l" t="t" r="r" b="b"/>
              <a:pathLst>
                <a:path w="1433" h="1453" extrusionOk="0">
                  <a:moveTo>
                    <a:pt x="716" y="0"/>
                  </a:moveTo>
                  <a:cubicBezTo>
                    <a:pt x="318" y="0"/>
                    <a:pt x="0" y="318"/>
                    <a:pt x="0" y="736"/>
                  </a:cubicBezTo>
                  <a:cubicBezTo>
                    <a:pt x="0" y="1134"/>
                    <a:pt x="318" y="1452"/>
                    <a:pt x="716" y="1452"/>
                  </a:cubicBezTo>
                  <a:cubicBezTo>
                    <a:pt x="1114" y="1452"/>
                    <a:pt x="1432" y="1134"/>
                    <a:pt x="1432" y="736"/>
                  </a:cubicBezTo>
                  <a:cubicBezTo>
                    <a:pt x="1432" y="318"/>
                    <a:pt x="1114" y="0"/>
                    <a:pt x="716"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2"/>
            <p:cNvSpPr/>
            <p:nvPr/>
          </p:nvSpPr>
          <p:spPr>
            <a:xfrm>
              <a:off x="2368750" y="1089025"/>
              <a:ext cx="347150" cy="355600"/>
            </a:xfrm>
            <a:custGeom>
              <a:avLst/>
              <a:gdLst/>
              <a:ahLst/>
              <a:cxnLst/>
              <a:rect l="l" t="t" r="r" b="b"/>
              <a:pathLst>
                <a:path w="13886" h="14224" extrusionOk="0">
                  <a:moveTo>
                    <a:pt x="1" y="0"/>
                  </a:moveTo>
                  <a:lnTo>
                    <a:pt x="1" y="14224"/>
                  </a:lnTo>
                  <a:lnTo>
                    <a:pt x="13886" y="14224"/>
                  </a:lnTo>
                  <a:lnTo>
                    <a:pt x="138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2"/>
            <p:cNvSpPr/>
            <p:nvPr/>
          </p:nvSpPr>
          <p:spPr>
            <a:xfrm>
              <a:off x="2481150" y="1208875"/>
              <a:ext cx="124350" cy="235750"/>
            </a:xfrm>
            <a:custGeom>
              <a:avLst/>
              <a:gdLst/>
              <a:ahLst/>
              <a:cxnLst/>
              <a:rect l="l" t="t" r="r" b="b"/>
              <a:pathLst>
                <a:path w="4974" h="9430" extrusionOk="0">
                  <a:moveTo>
                    <a:pt x="2487" y="1"/>
                  </a:moveTo>
                  <a:cubicBezTo>
                    <a:pt x="1114" y="1"/>
                    <a:pt x="0" y="1134"/>
                    <a:pt x="0" y="2507"/>
                  </a:cubicBezTo>
                  <a:lnTo>
                    <a:pt x="0" y="9430"/>
                  </a:lnTo>
                  <a:lnTo>
                    <a:pt x="4973" y="9430"/>
                  </a:lnTo>
                  <a:lnTo>
                    <a:pt x="4973" y="2507"/>
                  </a:lnTo>
                  <a:cubicBezTo>
                    <a:pt x="4973" y="1134"/>
                    <a:pt x="3859" y="1"/>
                    <a:pt x="24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2"/>
            <p:cNvSpPr/>
            <p:nvPr/>
          </p:nvSpPr>
          <p:spPr>
            <a:xfrm>
              <a:off x="2458275" y="1175050"/>
              <a:ext cx="171600" cy="269575"/>
            </a:xfrm>
            <a:custGeom>
              <a:avLst/>
              <a:gdLst/>
              <a:ahLst/>
              <a:cxnLst/>
              <a:rect l="l" t="t" r="r" b="b"/>
              <a:pathLst>
                <a:path w="6864" h="10783" extrusionOk="0">
                  <a:moveTo>
                    <a:pt x="0" y="1"/>
                  </a:moveTo>
                  <a:lnTo>
                    <a:pt x="0" y="717"/>
                  </a:lnTo>
                  <a:lnTo>
                    <a:pt x="0" y="10783"/>
                  </a:lnTo>
                  <a:lnTo>
                    <a:pt x="597" y="10783"/>
                  </a:lnTo>
                  <a:lnTo>
                    <a:pt x="597" y="717"/>
                  </a:lnTo>
                  <a:lnTo>
                    <a:pt x="6266" y="717"/>
                  </a:lnTo>
                  <a:lnTo>
                    <a:pt x="6266" y="10783"/>
                  </a:lnTo>
                  <a:lnTo>
                    <a:pt x="6863" y="10783"/>
                  </a:lnTo>
                  <a:lnTo>
                    <a:pt x="6863" y="717"/>
                  </a:lnTo>
                  <a:lnTo>
                    <a:pt x="686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2"/>
            <p:cNvSpPr/>
            <p:nvPr/>
          </p:nvSpPr>
          <p:spPr>
            <a:xfrm>
              <a:off x="2538325" y="1186000"/>
              <a:ext cx="10475" cy="24400"/>
            </a:xfrm>
            <a:custGeom>
              <a:avLst/>
              <a:gdLst/>
              <a:ahLst/>
              <a:cxnLst/>
              <a:rect l="l" t="t" r="r" b="b"/>
              <a:pathLst>
                <a:path w="419" h="976" extrusionOk="0">
                  <a:moveTo>
                    <a:pt x="1" y="1"/>
                  </a:moveTo>
                  <a:lnTo>
                    <a:pt x="1" y="975"/>
                  </a:lnTo>
                  <a:lnTo>
                    <a:pt x="419" y="975"/>
                  </a:lnTo>
                  <a:lnTo>
                    <a:pt x="41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2"/>
            <p:cNvSpPr/>
            <p:nvPr/>
          </p:nvSpPr>
          <p:spPr>
            <a:xfrm>
              <a:off x="2605475" y="1271050"/>
              <a:ext cx="9975" cy="4000"/>
            </a:xfrm>
            <a:custGeom>
              <a:avLst/>
              <a:gdLst/>
              <a:ahLst/>
              <a:cxnLst/>
              <a:rect l="l" t="t" r="r" b="b"/>
              <a:pathLst>
                <a:path w="399" h="160" extrusionOk="0">
                  <a:moveTo>
                    <a:pt x="0" y="0"/>
                  </a:moveTo>
                  <a:lnTo>
                    <a:pt x="0" y="159"/>
                  </a:lnTo>
                  <a:lnTo>
                    <a:pt x="398" y="159"/>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2"/>
            <p:cNvSpPr/>
            <p:nvPr/>
          </p:nvSpPr>
          <p:spPr>
            <a:xfrm>
              <a:off x="2605475" y="1279500"/>
              <a:ext cx="9975" cy="3500"/>
            </a:xfrm>
            <a:custGeom>
              <a:avLst/>
              <a:gdLst/>
              <a:ahLst/>
              <a:cxnLst/>
              <a:rect l="l" t="t" r="r" b="b"/>
              <a:pathLst>
                <a:path w="399" h="140" extrusionOk="0">
                  <a:moveTo>
                    <a:pt x="0" y="0"/>
                  </a:moveTo>
                  <a:lnTo>
                    <a:pt x="0" y="140"/>
                  </a:lnTo>
                  <a:lnTo>
                    <a:pt x="398" y="140"/>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2"/>
            <p:cNvSpPr/>
            <p:nvPr/>
          </p:nvSpPr>
          <p:spPr>
            <a:xfrm>
              <a:off x="2605475" y="1275525"/>
              <a:ext cx="9975" cy="4000"/>
            </a:xfrm>
            <a:custGeom>
              <a:avLst/>
              <a:gdLst/>
              <a:ahLst/>
              <a:cxnLst/>
              <a:rect l="l" t="t" r="r" b="b"/>
              <a:pathLst>
                <a:path w="399" h="160" extrusionOk="0">
                  <a:moveTo>
                    <a:pt x="0" y="0"/>
                  </a:moveTo>
                  <a:lnTo>
                    <a:pt x="0" y="159"/>
                  </a:lnTo>
                  <a:lnTo>
                    <a:pt x="398" y="159"/>
                  </a:lnTo>
                  <a:lnTo>
                    <a:pt x="39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2"/>
            <p:cNvSpPr/>
            <p:nvPr/>
          </p:nvSpPr>
          <p:spPr>
            <a:xfrm>
              <a:off x="2472700" y="1271050"/>
              <a:ext cx="9950" cy="4000"/>
            </a:xfrm>
            <a:custGeom>
              <a:avLst/>
              <a:gdLst/>
              <a:ahLst/>
              <a:cxnLst/>
              <a:rect l="l" t="t" r="r" b="b"/>
              <a:pathLst>
                <a:path w="398" h="160" extrusionOk="0">
                  <a:moveTo>
                    <a:pt x="0" y="0"/>
                  </a:moveTo>
                  <a:lnTo>
                    <a:pt x="0" y="159"/>
                  </a:lnTo>
                  <a:lnTo>
                    <a:pt x="398" y="159"/>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2"/>
            <p:cNvSpPr/>
            <p:nvPr/>
          </p:nvSpPr>
          <p:spPr>
            <a:xfrm>
              <a:off x="2472700" y="1279500"/>
              <a:ext cx="9950" cy="3500"/>
            </a:xfrm>
            <a:custGeom>
              <a:avLst/>
              <a:gdLst/>
              <a:ahLst/>
              <a:cxnLst/>
              <a:rect l="l" t="t" r="r" b="b"/>
              <a:pathLst>
                <a:path w="398" h="140" extrusionOk="0">
                  <a:moveTo>
                    <a:pt x="0" y="0"/>
                  </a:moveTo>
                  <a:lnTo>
                    <a:pt x="0" y="140"/>
                  </a:lnTo>
                  <a:lnTo>
                    <a:pt x="398" y="140"/>
                  </a:lnTo>
                  <a:lnTo>
                    <a:pt x="398"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2"/>
            <p:cNvSpPr/>
            <p:nvPr/>
          </p:nvSpPr>
          <p:spPr>
            <a:xfrm>
              <a:off x="2472700" y="1275525"/>
              <a:ext cx="9950" cy="4000"/>
            </a:xfrm>
            <a:custGeom>
              <a:avLst/>
              <a:gdLst/>
              <a:ahLst/>
              <a:cxnLst/>
              <a:rect l="l" t="t" r="r" b="b"/>
              <a:pathLst>
                <a:path w="398" h="160" extrusionOk="0">
                  <a:moveTo>
                    <a:pt x="0" y="0"/>
                  </a:moveTo>
                  <a:lnTo>
                    <a:pt x="0" y="159"/>
                  </a:lnTo>
                  <a:lnTo>
                    <a:pt x="398" y="159"/>
                  </a:lnTo>
                  <a:lnTo>
                    <a:pt x="39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2"/>
            <p:cNvSpPr/>
            <p:nvPr/>
          </p:nvSpPr>
          <p:spPr>
            <a:xfrm>
              <a:off x="2391625" y="1182025"/>
              <a:ext cx="48775" cy="8975"/>
            </a:xfrm>
            <a:custGeom>
              <a:avLst/>
              <a:gdLst/>
              <a:ahLst/>
              <a:cxnLst/>
              <a:rect l="l" t="t" r="r" b="b"/>
              <a:pathLst>
                <a:path w="1951" h="359" extrusionOk="0">
                  <a:moveTo>
                    <a:pt x="1" y="0"/>
                  </a:moveTo>
                  <a:lnTo>
                    <a:pt x="1" y="358"/>
                  </a:lnTo>
                  <a:lnTo>
                    <a:pt x="1950" y="358"/>
                  </a:lnTo>
                  <a:lnTo>
                    <a:pt x="195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2"/>
            <p:cNvSpPr/>
            <p:nvPr/>
          </p:nvSpPr>
          <p:spPr>
            <a:xfrm>
              <a:off x="2396600" y="11909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2"/>
            <p:cNvSpPr/>
            <p:nvPr/>
          </p:nvSpPr>
          <p:spPr>
            <a:xfrm>
              <a:off x="2401575" y="1200425"/>
              <a:ext cx="26875" cy="191000"/>
            </a:xfrm>
            <a:custGeom>
              <a:avLst/>
              <a:gdLst/>
              <a:ahLst/>
              <a:cxnLst/>
              <a:rect l="l" t="t" r="r" b="b"/>
              <a:pathLst>
                <a:path w="1075" h="7640" extrusionOk="0">
                  <a:moveTo>
                    <a:pt x="0" y="0"/>
                  </a:moveTo>
                  <a:lnTo>
                    <a:pt x="0"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2"/>
            <p:cNvSpPr/>
            <p:nvPr/>
          </p:nvSpPr>
          <p:spPr>
            <a:xfrm>
              <a:off x="2395600" y="1391900"/>
              <a:ext cx="38325" cy="9950"/>
            </a:xfrm>
            <a:custGeom>
              <a:avLst/>
              <a:gdLst/>
              <a:ahLst/>
              <a:cxnLst/>
              <a:rect l="l" t="t" r="r" b="b"/>
              <a:pathLst>
                <a:path w="1533" h="398"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2"/>
            <p:cNvSpPr/>
            <p:nvPr/>
          </p:nvSpPr>
          <p:spPr>
            <a:xfrm>
              <a:off x="2392625" y="1401825"/>
              <a:ext cx="44275" cy="42800"/>
            </a:xfrm>
            <a:custGeom>
              <a:avLst/>
              <a:gdLst/>
              <a:ahLst/>
              <a:cxnLst/>
              <a:rect l="l" t="t" r="r" b="b"/>
              <a:pathLst>
                <a:path w="1771" h="1712" extrusionOk="0">
                  <a:moveTo>
                    <a:pt x="0" y="1"/>
                  </a:moveTo>
                  <a:lnTo>
                    <a:pt x="0"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2"/>
            <p:cNvSpPr/>
            <p:nvPr/>
          </p:nvSpPr>
          <p:spPr>
            <a:xfrm>
              <a:off x="2647750" y="1182025"/>
              <a:ext cx="48250" cy="8975"/>
            </a:xfrm>
            <a:custGeom>
              <a:avLst/>
              <a:gdLst/>
              <a:ahLst/>
              <a:cxnLst/>
              <a:rect l="l" t="t" r="r" b="b"/>
              <a:pathLst>
                <a:path w="1930" h="359" extrusionOk="0">
                  <a:moveTo>
                    <a:pt x="0" y="0"/>
                  </a:moveTo>
                  <a:lnTo>
                    <a:pt x="0"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2"/>
            <p:cNvSpPr/>
            <p:nvPr/>
          </p:nvSpPr>
          <p:spPr>
            <a:xfrm>
              <a:off x="2652725" y="11909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2"/>
            <p:cNvSpPr/>
            <p:nvPr/>
          </p:nvSpPr>
          <p:spPr>
            <a:xfrm>
              <a:off x="2657700" y="12004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2"/>
            <p:cNvSpPr/>
            <p:nvPr/>
          </p:nvSpPr>
          <p:spPr>
            <a:xfrm>
              <a:off x="2652225" y="1391900"/>
              <a:ext cx="38325" cy="9950"/>
            </a:xfrm>
            <a:custGeom>
              <a:avLst/>
              <a:gdLst/>
              <a:ahLst/>
              <a:cxnLst/>
              <a:rect l="l" t="t" r="r" b="b"/>
              <a:pathLst>
                <a:path w="1533" h="398"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2"/>
            <p:cNvSpPr/>
            <p:nvPr/>
          </p:nvSpPr>
          <p:spPr>
            <a:xfrm>
              <a:off x="2649225" y="1401825"/>
              <a:ext cx="43800" cy="42800"/>
            </a:xfrm>
            <a:custGeom>
              <a:avLst/>
              <a:gdLst/>
              <a:ahLst/>
              <a:cxnLst/>
              <a:rect l="l" t="t" r="r" b="b"/>
              <a:pathLst>
                <a:path w="1752" h="1712" extrusionOk="0">
                  <a:moveTo>
                    <a:pt x="1" y="1"/>
                  </a:moveTo>
                  <a:lnTo>
                    <a:pt x="1" y="1712"/>
                  </a:lnTo>
                  <a:lnTo>
                    <a:pt x="1752" y="1712"/>
                  </a:lnTo>
                  <a:lnTo>
                    <a:pt x="1752"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2"/>
            <p:cNvSpPr/>
            <p:nvPr/>
          </p:nvSpPr>
          <p:spPr>
            <a:xfrm>
              <a:off x="2385650" y="1106425"/>
              <a:ext cx="310850" cy="11475"/>
            </a:xfrm>
            <a:custGeom>
              <a:avLst/>
              <a:gdLst/>
              <a:ahLst/>
              <a:cxnLst/>
              <a:rect l="l" t="t" r="r" b="b"/>
              <a:pathLst>
                <a:path w="12434" h="459" extrusionOk="0">
                  <a:moveTo>
                    <a:pt x="1" y="1"/>
                  </a:moveTo>
                  <a:lnTo>
                    <a:pt x="1" y="458"/>
                  </a:lnTo>
                  <a:lnTo>
                    <a:pt x="12434" y="458"/>
                  </a:lnTo>
                  <a:lnTo>
                    <a:pt x="124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2"/>
            <p:cNvSpPr/>
            <p:nvPr/>
          </p:nvSpPr>
          <p:spPr>
            <a:xfrm>
              <a:off x="2385650" y="1117875"/>
              <a:ext cx="310850" cy="5975"/>
            </a:xfrm>
            <a:custGeom>
              <a:avLst/>
              <a:gdLst/>
              <a:ahLst/>
              <a:cxnLst/>
              <a:rect l="l" t="t" r="r" b="b"/>
              <a:pathLst>
                <a:path w="12434" h="239" extrusionOk="0">
                  <a:moveTo>
                    <a:pt x="1" y="0"/>
                  </a:moveTo>
                  <a:lnTo>
                    <a:pt x="1" y="239"/>
                  </a:lnTo>
                  <a:lnTo>
                    <a:pt x="12434" y="239"/>
                  </a:lnTo>
                  <a:lnTo>
                    <a:pt x="12434"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2"/>
            <p:cNvSpPr/>
            <p:nvPr/>
          </p:nvSpPr>
          <p:spPr>
            <a:xfrm>
              <a:off x="240157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2"/>
            <p:cNvSpPr/>
            <p:nvPr/>
          </p:nvSpPr>
          <p:spPr>
            <a:xfrm>
              <a:off x="241350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2"/>
            <p:cNvSpPr/>
            <p:nvPr/>
          </p:nvSpPr>
          <p:spPr>
            <a:xfrm>
              <a:off x="242545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2"/>
            <p:cNvSpPr/>
            <p:nvPr/>
          </p:nvSpPr>
          <p:spPr>
            <a:xfrm>
              <a:off x="2437875"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2"/>
            <p:cNvSpPr/>
            <p:nvPr/>
          </p:nvSpPr>
          <p:spPr>
            <a:xfrm>
              <a:off x="244932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2"/>
            <p:cNvSpPr/>
            <p:nvPr/>
          </p:nvSpPr>
          <p:spPr>
            <a:xfrm>
              <a:off x="246175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2"/>
            <p:cNvSpPr/>
            <p:nvPr/>
          </p:nvSpPr>
          <p:spPr>
            <a:xfrm>
              <a:off x="247367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2"/>
            <p:cNvSpPr/>
            <p:nvPr/>
          </p:nvSpPr>
          <p:spPr>
            <a:xfrm>
              <a:off x="248562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2"/>
            <p:cNvSpPr/>
            <p:nvPr/>
          </p:nvSpPr>
          <p:spPr>
            <a:xfrm>
              <a:off x="2498050"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2"/>
            <p:cNvSpPr/>
            <p:nvPr/>
          </p:nvSpPr>
          <p:spPr>
            <a:xfrm>
              <a:off x="251000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2"/>
            <p:cNvSpPr/>
            <p:nvPr/>
          </p:nvSpPr>
          <p:spPr>
            <a:xfrm>
              <a:off x="252242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2"/>
            <p:cNvSpPr/>
            <p:nvPr/>
          </p:nvSpPr>
          <p:spPr>
            <a:xfrm>
              <a:off x="253385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2"/>
            <p:cNvSpPr/>
            <p:nvPr/>
          </p:nvSpPr>
          <p:spPr>
            <a:xfrm>
              <a:off x="254630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2"/>
            <p:cNvSpPr/>
            <p:nvPr/>
          </p:nvSpPr>
          <p:spPr>
            <a:xfrm>
              <a:off x="255822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2"/>
            <p:cNvSpPr/>
            <p:nvPr/>
          </p:nvSpPr>
          <p:spPr>
            <a:xfrm>
              <a:off x="257017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2"/>
            <p:cNvSpPr/>
            <p:nvPr/>
          </p:nvSpPr>
          <p:spPr>
            <a:xfrm>
              <a:off x="258260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2"/>
            <p:cNvSpPr/>
            <p:nvPr/>
          </p:nvSpPr>
          <p:spPr>
            <a:xfrm>
              <a:off x="2594525"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2"/>
            <p:cNvSpPr/>
            <p:nvPr/>
          </p:nvSpPr>
          <p:spPr>
            <a:xfrm>
              <a:off x="2606975"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2"/>
            <p:cNvSpPr/>
            <p:nvPr/>
          </p:nvSpPr>
          <p:spPr>
            <a:xfrm>
              <a:off x="2618400"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2"/>
            <p:cNvSpPr/>
            <p:nvPr/>
          </p:nvSpPr>
          <p:spPr>
            <a:xfrm>
              <a:off x="2630350"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2"/>
            <p:cNvSpPr/>
            <p:nvPr/>
          </p:nvSpPr>
          <p:spPr>
            <a:xfrm>
              <a:off x="2642775" y="1137275"/>
              <a:ext cx="4500" cy="22900"/>
            </a:xfrm>
            <a:custGeom>
              <a:avLst/>
              <a:gdLst/>
              <a:ahLst/>
              <a:cxnLst/>
              <a:rect l="l" t="t" r="r" b="b"/>
              <a:pathLst>
                <a:path w="180" h="916" extrusionOk="0">
                  <a:moveTo>
                    <a:pt x="0" y="0"/>
                  </a:moveTo>
                  <a:lnTo>
                    <a:pt x="0" y="915"/>
                  </a:lnTo>
                  <a:lnTo>
                    <a:pt x="179" y="915"/>
                  </a:lnTo>
                  <a:lnTo>
                    <a:pt x="1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2"/>
            <p:cNvSpPr/>
            <p:nvPr/>
          </p:nvSpPr>
          <p:spPr>
            <a:xfrm>
              <a:off x="2654700" y="1137275"/>
              <a:ext cx="4000" cy="22900"/>
            </a:xfrm>
            <a:custGeom>
              <a:avLst/>
              <a:gdLst/>
              <a:ahLst/>
              <a:cxnLst/>
              <a:rect l="l" t="t" r="r" b="b"/>
              <a:pathLst>
                <a:path w="160" h="916" extrusionOk="0">
                  <a:moveTo>
                    <a:pt x="1" y="0"/>
                  </a:moveTo>
                  <a:lnTo>
                    <a:pt x="1" y="915"/>
                  </a:lnTo>
                  <a:lnTo>
                    <a:pt x="160" y="915"/>
                  </a:lnTo>
                  <a:lnTo>
                    <a:pt x="1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2"/>
            <p:cNvSpPr/>
            <p:nvPr/>
          </p:nvSpPr>
          <p:spPr>
            <a:xfrm>
              <a:off x="2667150" y="1137275"/>
              <a:ext cx="4000" cy="22900"/>
            </a:xfrm>
            <a:custGeom>
              <a:avLst/>
              <a:gdLst/>
              <a:ahLst/>
              <a:cxnLst/>
              <a:rect l="l" t="t" r="r" b="b"/>
              <a:pathLst>
                <a:path w="160" h="916" extrusionOk="0">
                  <a:moveTo>
                    <a:pt x="0" y="0"/>
                  </a:moveTo>
                  <a:lnTo>
                    <a:pt x="0" y="915"/>
                  </a:lnTo>
                  <a:lnTo>
                    <a:pt x="159" y="915"/>
                  </a:lnTo>
                  <a:lnTo>
                    <a:pt x="1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2"/>
            <p:cNvSpPr/>
            <p:nvPr/>
          </p:nvSpPr>
          <p:spPr>
            <a:xfrm>
              <a:off x="2678575" y="1137275"/>
              <a:ext cx="4500" cy="22900"/>
            </a:xfrm>
            <a:custGeom>
              <a:avLst/>
              <a:gdLst/>
              <a:ahLst/>
              <a:cxnLst/>
              <a:rect l="l" t="t" r="r" b="b"/>
              <a:pathLst>
                <a:path w="180" h="916" extrusionOk="0">
                  <a:moveTo>
                    <a:pt x="1" y="0"/>
                  </a:moveTo>
                  <a:lnTo>
                    <a:pt x="1" y="915"/>
                  </a:lnTo>
                  <a:lnTo>
                    <a:pt x="180" y="915"/>
                  </a:lnTo>
                  <a:lnTo>
                    <a:pt x="18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2"/>
            <p:cNvSpPr/>
            <p:nvPr/>
          </p:nvSpPr>
          <p:spPr>
            <a:xfrm>
              <a:off x="2397100" y="1001000"/>
              <a:ext cx="36825" cy="5500"/>
            </a:xfrm>
            <a:custGeom>
              <a:avLst/>
              <a:gdLst/>
              <a:ahLst/>
              <a:cxnLst/>
              <a:rect l="l" t="t" r="r" b="b"/>
              <a:pathLst>
                <a:path w="1473" h="220"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2"/>
            <p:cNvSpPr/>
            <p:nvPr/>
          </p:nvSpPr>
          <p:spPr>
            <a:xfrm>
              <a:off x="2397100" y="1021400"/>
              <a:ext cx="36825" cy="5475"/>
            </a:xfrm>
            <a:custGeom>
              <a:avLst/>
              <a:gdLst/>
              <a:ahLst/>
              <a:cxnLst/>
              <a:rect l="l" t="t" r="r" b="b"/>
              <a:pathLst>
                <a:path w="1473" h="219"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2"/>
            <p:cNvSpPr/>
            <p:nvPr/>
          </p:nvSpPr>
          <p:spPr>
            <a:xfrm>
              <a:off x="2397100" y="1041775"/>
              <a:ext cx="36825" cy="6000"/>
            </a:xfrm>
            <a:custGeom>
              <a:avLst/>
              <a:gdLst/>
              <a:ahLst/>
              <a:cxnLst/>
              <a:rect l="l" t="t" r="r" b="b"/>
              <a:pathLst>
                <a:path w="1473" h="240" extrusionOk="0">
                  <a:moveTo>
                    <a:pt x="0" y="1"/>
                  </a:moveTo>
                  <a:lnTo>
                    <a:pt x="0" y="239"/>
                  </a:lnTo>
                  <a:lnTo>
                    <a:pt x="1472" y="239"/>
                  </a:lnTo>
                  <a:lnTo>
                    <a:pt x="1472"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2"/>
            <p:cNvSpPr/>
            <p:nvPr/>
          </p:nvSpPr>
          <p:spPr>
            <a:xfrm>
              <a:off x="2397100" y="1062675"/>
              <a:ext cx="36825" cy="5475"/>
            </a:xfrm>
            <a:custGeom>
              <a:avLst/>
              <a:gdLst/>
              <a:ahLst/>
              <a:cxnLst/>
              <a:rect l="l" t="t" r="r" b="b"/>
              <a:pathLst>
                <a:path w="1473" h="219" extrusionOk="0">
                  <a:moveTo>
                    <a:pt x="0" y="0"/>
                  </a:moveTo>
                  <a:lnTo>
                    <a:pt x="0" y="219"/>
                  </a:lnTo>
                  <a:lnTo>
                    <a:pt x="1472" y="219"/>
                  </a:lnTo>
                  <a:lnTo>
                    <a:pt x="147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2"/>
            <p:cNvSpPr/>
            <p:nvPr/>
          </p:nvSpPr>
          <p:spPr>
            <a:xfrm>
              <a:off x="2668125" y="1001000"/>
              <a:ext cx="36825" cy="5500"/>
            </a:xfrm>
            <a:custGeom>
              <a:avLst/>
              <a:gdLst/>
              <a:ahLst/>
              <a:cxnLst/>
              <a:rect l="l" t="t" r="r" b="b"/>
              <a:pathLst>
                <a:path w="1473" h="220"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2"/>
            <p:cNvSpPr/>
            <p:nvPr/>
          </p:nvSpPr>
          <p:spPr>
            <a:xfrm>
              <a:off x="2668125" y="1021400"/>
              <a:ext cx="36825" cy="5475"/>
            </a:xfrm>
            <a:custGeom>
              <a:avLst/>
              <a:gdLst/>
              <a:ahLst/>
              <a:cxnLst/>
              <a:rect l="l" t="t" r="r" b="b"/>
              <a:pathLst>
                <a:path w="1473" h="219"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2"/>
            <p:cNvSpPr/>
            <p:nvPr/>
          </p:nvSpPr>
          <p:spPr>
            <a:xfrm>
              <a:off x="2668125" y="1041775"/>
              <a:ext cx="36825" cy="6000"/>
            </a:xfrm>
            <a:custGeom>
              <a:avLst/>
              <a:gdLst/>
              <a:ahLst/>
              <a:cxnLst/>
              <a:rect l="l" t="t" r="r" b="b"/>
              <a:pathLst>
                <a:path w="1473" h="240" extrusionOk="0">
                  <a:moveTo>
                    <a:pt x="1" y="1"/>
                  </a:moveTo>
                  <a:lnTo>
                    <a:pt x="1" y="239"/>
                  </a:lnTo>
                  <a:lnTo>
                    <a:pt x="1473" y="239"/>
                  </a:lnTo>
                  <a:lnTo>
                    <a:pt x="147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2"/>
            <p:cNvSpPr/>
            <p:nvPr/>
          </p:nvSpPr>
          <p:spPr>
            <a:xfrm>
              <a:off x="2668125" y="1062675"/>
              <a:ext cx="36825" cy="5475"/>
            </a:xfrm>
            <a:custGeom>
              <a:avLst/>
              <a:gdLst/>
              <a:ahLst/>
              <a:cxnLst/>
              <a:rect l="l" t="t" r="r" b="b"/>
              <a:pathLst>
                <a:path w="1473" h="219" extrusionOk="0">
                  <a:moveTo>
                    <a:pt x="1" y="0"/>
                  </a:moveTo>
                  <a:lnTo>
                    <a:pt x="1" y="219"/>
                  </a:lnTo>
                  <a:lnTo>
                    <a:pt x="1473" y="219"/>
                  </a:lnTo>
                  <a:lnTo>
                    <a:pt x="147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2"/>
            <p:cNvSpPr/>
            <p:nvPr/>
          </p:nvSpPr>
          <p:spPr>
            <a:xfrm>
              <a:off x="2475675" y="1006475"/>
              <a:ext cx="144750" cy="55725"/>
            </a:xfrm>
            <a:custGeom>
              <a:avLst/>
              <a:gdLst/>
              <a:ahLst/>
              <a:cxnLst/>
              <a:rect l="l" t="t" r="r" b="b"/>
              <a:pathLst>
                <a:path w="5790" h="2229" extrusionOk="0">
                  <a:moveTo>
                    <a:pt x="0" y="0"/>
                  </a:moveTo>
                  <a:lnTo>
                    <a:pt x="0" y="2228"/>
                  </a:lnTo>
                  <a:lnTo>
                    <a:pt x="5789" y="2228"/>
                  </a:lnTo>
                  <a:lnTo>
                    <a:pt x="578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2"/>
            <p:cNvSpPr/>
            <p:nvPr/>
          </p:nvSpPr>
          <p:spPr>
            <a:xfrm>
              <a:off x="2475675" y="990550"/>
              <a:ext cx="144750" cy="10475"/>
            </a:xfrm>
            <a:custGeom>
              <a:avLst/>
              <a:gdLst/>
              <a:ahLst/>
              <a:cxnLst/>
              <a:rect l="l" t="t" r="r" b="b"/>
              <a:pathLst>
                <a:path w="5790" h="419" extrusionOk="0">
                  <a:moveTo>
                    <a:pt x="0" y="1"/>
                  </a:moveTo>
                  <a:lnTo>
                    <a:pt x="0" y="418"/>
                  </a:lnTo>
                  <a:lnTo>
                    <a:pt x="5789" y="418"/>
                  </a:lnTo>
                  <a:lnTo>
                    <a:pt x="578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2"/>
            <p:cNvSpPr/>
            <p:nvPr/>
          </p:nvSpPr>
          <p:spPr>
            <a:xfrm>
              <a:off x="2475675" y="1067150"/>
              <a:ext cx="144750" cy="10950"/>
            </a:xfrm>
            <a:custGeom>
              <a:avLst/>
              <a:gdLst/>
              <a:ahLst/>
              <a:cxnLst/>
              <a:rect l="l" t="t" r="r" b="b"/>
              <a:pathLst>
                <a:path w="5790" h="438" extrusionOk="0">
                  <a:moveTo>
                    <a:pt x="0" y="0"/>
                  </a:moveTo>
                  <a:lnTo>
                    <a:pt x="0" y="438"/>
                  </a:lnTo>
                  <a:lnTo>
                    <a:pt x="5789" y="438"/>
                  </a:lnTo>
                  <a:lnTo>
                    <a:pt x="578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2"/>
            <p:cNvSpPr/>
            <p:nvPr/>
          </p:nvSpPr>
          <p:spPr>
            <a:xfrm>
              <a:off x="2447825" y="990550"/>
              <a:ext cx="11450" cy="87550"/>
            </a:xfrm>
            <a:custGeom>
              <a:avLst/>
              <a:gdLst/>
              <a:ahLst/>
              <a:cxnLst/>
              <a:rect l="l" t="t" r="r" b="b"/>
              <a:pathLst>
                <a:path w="458" h="3502" extrusionOk="0">
                  <a:moveTo>
                    <a:pt x="0" y="1"/>
                  </a:moveTo>
                  <a:lnTo>
                    <a:pt x="0" y="3502"/>
                  </a:lnTo>
                  <a:lnTo>
                    <a:pt x="458" y="3502"/>
                  </a:lnTo>
                  <a:lnTo>
                    <a:pt x="45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2"/>
            <p:cNvSpPr/>
            <p:nvPr/>
          </p:nvSpPr>
          <p:spPr>
            <a:xfrm>
              <a:off x="2638300" y="990550"/>
              <a:ext cx="11950" cy="87550"/>
            </a:xfrm>
            <a:custGeom>
              <a:avLst/>
              <a:gdLst/>
              <a:ahLst/>
              <a:cxnLst/>
              <a:rect l="l" t="t" r="r" b="b"/>
              <a:pathLst>
                <a:path w="478" h="3502" extrusionOk="0">
                  <a:moveTo>
                    <a:pt x="0" y="1"/>
                  </a:moveTo>
                  <a:lnTo>
                    <a:pt x="0" y="3502"/>
                  </a:lnTo>
                  <a:lnTo>
                    <a:pt x="478" y="3502"/>
                  </a:lnTo>
                  <a:lnTo>
                    <a:pt x="4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2"/>
            <p:cNvSpPr/>
            <p:nvPr/>
          </p:nvSpPr>
          <p:spPr>
            <a:xfrm>
              <a:off x="2448325" y="923925"/>
              <a:ext cx="199450" cy="49750"/>
            </a:xfrm>
            <a:custGeom>
              <a:avLst/>
              <a:gdLst/>
              <a:ahLst/>
              <a:cxnLst/>
              <a:rect l="l" t="t" r="r" b="b"/>
              <a:pathLst>
                <a:path w="7978" h="1990" fill="none" extrusionOk="0">
                  <a:moveTo>
                    <a:pt x="0" y="1989"/>
                  </a:moveTo>
                  <a:lnTo>
                    <a:pt x="4019" y="0"/>
                  </a:lnTo>
                  <a:lnTo>
                    <a:pt x="7977" y="1989"/>
                  </a:lnTo>
                </a:path>
              </a:pathLst>
            </a:custGeom>
            <a:noFill/>
            <a:ln w="100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2497550" y="952250"/>
              <a:ext cx="99500" cy="22425"/>
            </a:xfrm>
            <a:custGeom>
              <a:avLst/>
              <a:gdLst/>
              <a:ahLst/>
              <a:cxnLst/>
              <a:rect l="l" t="t" r="r" b="b"/>
              <a:pathLst>
                <a:path w="3980" h="897" extrusionOk="0">
                  <a:moveTo>
                    <a:pt x="2050" y="1"/>
                  </a:moveTo>
                  <a:lnTo>
                    <a:pt x="1" y="896"/>
                  </a:lnTo>
                  <a:lnTo>
                    <a:pt x="3979" y="896"/>
                  </a:lnTo>
                  <a:lnTo>
                    <a:pt x="205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2714875" y="1173575"/>
              <a:ext cx="400875" cy="272050"/>
            </a:xfrm>
            <a:custGeom>
              <a:avLst/>
              <a:gdLst/>
              <a:ahLst/>
              <a:cxnLst/>
              <a:rect l="l" t="t" r="r" b="b"/>
              <a:pathLst>
                <a:path w="16035" h="10882" extrusionOk="0">
                  <a:moveTo>
                    <a:pt x="1" y="0"/>
                  </a:moveTo>
                  <a:lnTo>
                    <a:pt x="1" y="10882"/>
                  </a:lnTo>
                  <a:lnTo>
                    <a:pt x="16034" y="10882"/>
                  </a:lnTo>
                  <a:lnTo>
                    <a:pt x="16034"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2"/>
            <p:cNvSpPr/>
            <p:nvPr/>
          </p:nvSpPr>
          <p:spPr>
            <a:xfrm>
              <a:off x="2713400" y="1105425"/>
              <a:ext cx="402350" cy="68175"/>
            </a:xfrm>
            <a:custGeom>
              <a:avLst/>
              <a:gdLst/>
              <a:ahLst/>
              <a:cxnLst/>
              <a:rect l="l" t="t" r="r" b="b"/>
              <a:pathLst>
                <a:path w="16094" h="2727" extrusionOk="0">
                  <a:moveTo>
                    <a:pt x="0" y="1"/>
                  </a:moveTo>
                  <a:lnTo>
                    <a:pt x="0" y="2726"/>
                  </a:lnTo>
                  <a:lnTo>
                    <a:pt x="16093" y="2726"/>
                  </a:lnTo>
                  <a:lnTo>
                    <a:pt x="16093"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2"/>
            <p:cNvSpPr/>
            <p:nvPr/>
          </p:nvSpPr>
          <p:spPr>
            <a:xfrm>
              <a:off x="2761125" y="1119850"/>
              <a:ext cx="144750" cy="4000"/>
            </a:xfrm>
            <a:custGeom>
              <a:avLst/>
              <a:gdLst/>
              <a:ahLst/>
              <a:cxnLst/>
              <a:rect l="l" t="t" r="r" b="b"/>
              <a:pathLst>
                <a:path w="5790" h="160" extrusionOk="0">
                  <a:moveTo>
                    <a:pt x="1" y="1"/>
                  </a:moveTo>
                  <a:lnTo>
                    <a:pt x="1" y="160"/>
                  </a:lnTo>
                  <a:lnTo>
                    <a:pt x="5790" y="160"/>
                  </a:lnTo>
                  <a:lnTo>
                    <a:pt x="579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2"/>
            <p:cNvSpPr/>
            <p:nvPr/>
          </p:nvSpPr>
          <p:spPr>
            <a:xfrm>
              <a:off x="2182250" y="1126325"/>
              <a:ext cx="144750" cy="24900"/>
            </a:xfrm>
            <a:custGeom>
              <a:avLst/>
              <a:gdLst/>
              <a:ahLst/>
              <a:cxnLst/>
              <a:rect l="l" t="t" r="r" b="b"/>
              <a:pathLst>
                <a:path w="5790" h="996" extrusionOk="0">
                  <a:moveTo>
                    <a:pt x="1" y="0"/>
                  </a:moveTo>
                  <a:lnTo>
                    <a:pt x="1" y="995"/>
                  </a:lnTo>
                  <a:lnTo>
                    <a:pt x="5790" y="995"/>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2"/>
            <p:cNvSpPr/>
            <p:nvPr/>
          </p:nvSpPr>
          <p:spPr>
            <a:xfrm>
              <a:off x="2761125" y="1154175"/>
              <a:ext cx="144750" cy="4500"/>
            </a:xfrm>
            <a:custGeom>
              <a:avLst/>
              <a:gdLst/>
              <a:ahLst/>
              <a:cxnLst/>
              <a:rect l="l" t="t" r="r" b="b"/>
              <a:pathLst>
                <a:path w="5790" h="180" extrusionOk="0">
                  <a:moveTo>
                    <a:pt x="1" y="0"/>
                  </a:moveTo>
                  <a:lnTo>
                    <a:pt x="1" y="179"/>
                  </a:lnTo>
                  <a:lnTo>
                    <a:pt x="5790" y="179"/>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2"/>
            <p:cNvSpPr/>
            <p:nvPr/>
          </p:nvSpPr>
          <p:spPr>
            <a:xfrm>
              <a:off x="2955575" y="1119850"/>
              <a:ext cx="94025" cy="4000"/>
            </a:xfrm>
            <a:custGeom>
              <a:avLst/>
              <a:gdLst/>
              <a:ahLst/>
              <a:cxnLst/>
              <a:rect l="l" t="t" r="r" b="b"/>
              <a:pathLst>
                <a:path w="3761" h="160" extrusionOk="0">
                  <a:moveTo>
                    <a:pt x="1" y="1"/>
                  </a:moveTo>
                  <a:lnTo>
                    <a:pt x="1" y="160"/>
                  </a:lnTo>
                  <a:lnTo>
                    <a:pt x="3761" y="160"/>
                  </a:lnTo>
                  <a:lnTo>
                    <a:pt x="376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2"/>
            <p:cNvSpPr/>
            <p:nvPr/>
          </p:nvSpPr>
          <p:spPr>
            <a:xfrm>
              <a:off x="2955575" y="1154175"/>
              <a:ext cx="94025" cy="4500"/>
            </a:xfrm>
            <a:custGeom>
              <a:avLst/>
              <a:gdLst/>
              <a:ahLst/>
              <a:cxnLst/>
              <a:rect l="l" t="t" r="r" b="b"/>
              <a:pathLst>
                <a:path w="3761" h="180" extrusionOk="0">
                  <a:moveTo>
                    <a:pt x="1" y="0"/>
                  </a:moveTo>
                  <a:lnTo>
                    <a:pt x="1" y="179"/>
                  </a:lnTo>
                  <a:lnTo>
                    <a:pt x="3761" y="179"/>
                  </a:lnTo>
                  <a:lnTo>
                    <a:pt x="376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2"/>
            <p:cNvSpPr/>
            <p:nvPr/>
          </p:nvSpPr>
          <p:spPr>
            <a:xfrm>
              <a:off x="2036550" y="1154175"/>
              <a:ext cx="94000" cy="4500"/>
            </a:xfrm>
            <a:custGeom>
              <a:avLst/>
              <a:gdLst/>
              <a:ahLst/>
              <a:cxnLst/>
              <a:rect l="l" t="t" r="r" b="b"/>
              <a:pathLst>
                <a:path w="3760" h="180" extrusionOk="0">
                  <a:moveTo>
                    <a:pt x="0" y="0"/>
                  </a:moveTo>
                  <a:lnTo>
                    <a:pt x="0" y="179"/>
                  </a:lnTo>
                  <a:lnTo>
                    <a:pt x="3760" y="179"/>
                  </a:lnTo>
                  <a:lnTo>
                    <a:pt x="376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2"/>
            <p:cNvSpPr/>
            <p:nvPr/>
          </p:nvSpPr>
          <p:spPr>
            <a:xfrm>
              <a:off x="2797425" y="1262100"/>
              <a:ext cx="78625" cy="182525"/>
            </a:xfrm>
            <a:custGeom>
              <a:avLst/>
              <a:gdLst/>
              <a:ahLst/>
              <a:cxnLst/>
              <a:rect l="l" t="t" r="r" b="b"/>
              <a:pathLst>
                <a:path w="3145" h="7301" extrusionOk="0">
                  <a:moveTo>
                    <a:pt x="1573" y="0"/>
                  </a:moveTo>
                  <a:cubicBezTo>
                    <a:pt x="697" y="0"/>
                    <a:pt x="1" y="696"/>
                    <a:pt x="1" y="1572"/>
                  </a:cubicBezTo>
                  <a:lnTo>
                    <a:pt x="1" y="7301"/>
                  </a:lnTo>
                  <a:lnTo>
                    <a:pt x="3144" y="7301"/>
                  </a:lnTo>
                  <a:lnTo>
                    <a:pt x="3144" y="1572"/>
                  </a:lnTo>
                  <a:cubicBezTo>
                    <a:pt x="3144" y="696"/>
                    <a:pt x="2448" y="0"/>
                    <a:pt x="157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2"/>
            <p:cNvSpPr/>
            <p:nvPr/>
          </p:nvSpPr>
          <p:spPr>
            <a:xfrm>
              <a:off x="2782525" y="1234750"/>
              <a:ext cx="108925" cy="209875"/>
            </a:xfrm>
            <a:custGeom>
              <a:avLst/>
              <a:gdLst/>
              <a:ahLst/>
              <a:cxnLst/>
              <a:rect l="l" t="t" r="r" b="b"/>
              <a:pathLst>
                <a:path w="4357" h="8395" extrusionOk="0">
                  <a:moveTo>
                    <a:pt x="0" y="0"/>
                  </a:moveTo>
                  <a:lnTo>
                    <a:pt x="0" y="577"/>
                  </a:lnTo>
                  <a:lnTo>
                    <a:pt x="0" y="8395"/>
                  </a:lnTo>
                  <a:lnTo>
                    <a:pt x="378" y="8395"/>
                  </a:lnTo>
                  <a:lnTo>
                    <a:pt x="378" y="577"/>
                  </a:lnTo>
                  <a:lnTo>
                    <a:pt x="3979" y="577"/>
                  </a:lnTo>
                  <a:lnTo>
                    <a:pt x="3979" y="8395"/>
                  </a:lnTo>
                  <a:lnTo>
                    <a:pt x="4357" y="8395"/>
                  </a:lnTo>
                  <a:lnTo>
                    <a:pt x="4357" y="577"/>
                  </a:lnTo>
                  <a:lnTo>
                    <a:pt x="4357"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2"/>
            <p:cNvSpPr/>
            <p:nvPr/>
          </p:nvSpPr>
          <p:spPr>
            <a:xfrm>
              <a:off x="2833750" y="1243200"/>
              <a:ext cx="6975" cy="18925"/>
            </a:xfrm>
            <a:custGeom>
              <a:avLst/>
              <a:gdLst/>
              <a:ahLst/>
              <a:cxnLst/>
              <a:rect l="l" t="t" r="r" b="b"/>
              <a:pathLst>
                <a:path w="279" h="757" extrusionOk="0">
                  <a:moveTo>
                    <a:pt x="0" y="0"/>
                  </a:moveTo>
                  <a:lnTo>
                    <a:pt x="0" y="756"/>
                  </a:lnTo>
                  <a:lnTo>
                    <a:pt x="279" y="756"/>
                  </a:lnTo>
                  <a:lnTo>
                    <a:pt x="27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2"/>
            <p:cNvSpPr/>
            <p:nvPr/>
          </p:nvSpPr>
          <p:spPr>
            <a:xfrm>
              <a:off x="2876025" y="1309825"/>
              <a:ext cx="5975" cy="3025"/>
            </a:xfrm>
            <a:custGeom>
              <a:avLst/>
              <a:gdLst/>
              <a:ahLst/>
              <a:cxnLst/>
              <a:rect l="l" t="t" r="r" b="b"/>
              <a:pathLst>
                <a:path w="239" h="121" extrusionOk="0">
                  <a:moveTo>
                    <a:pt x="0" y="1"/>
                  </a:moveTo>
                  <a:lnTo>
                    <a:pt x="0" y="120"/>
                  </a:lnTo>
                  <a:lnTo>
                    <a:pt x="239" y="12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2"/>
            <p:cNvSpPr/>
            <p:nvPr/>
          </p:nvSpPr>
          <p:spPr>
            <a:xfrm>
              <a:off x="2876025" y="1315800"/>
              <a:ext cx="5975" cy="3500"/>
            </a:xfrm>
            <a:custGeom>
              <a:avLst/>
              <a:gdLst/>
              <a:ahLst/>
              <a:cxnLst/>
              <a:rect l="l" t="t" r="r" b="b"/>
              <a:pathLst>
                <a:path w="239" h="140" extrusionOk="0">
                  <a:moveTo>
                    <a:pt x="0" y="1"/>
                  </a:moveTo>
                  <a:lnTo>
                    <a:pt x="0" y="140"/>
                  </a:lnTo>
                  <a:lnTo>
                    <a:pt x="239" y="14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2"/>
            <p:cNvSpPr/>
            <p:nvPr/>
          </p:nvSpPr>
          <p:spPr>
            <a:xfrm>
              <a:off x="2876025" y="1312825"/>
              <a:ext cx="5975" cy="3000"/>
            </a:xfrm>
            <a:custGeom>
              <a:avLst/>
              <a:gdLst/>
              <a:ahLst/>
              <a:cxnLst/>
              <a:rect l="l" t="t" r="r" b="b"/>
              <a:pathLst>
                <a:path w="239" h="120" extrusionOk="0">
                  <a:moveTo>
                    <a:pt x="0" y="0"/>
                  </a:moveTo>
                  <a:lnTo>
                    <a:pt x="0" y="120"/>
                  </a:lnTo>
                  <a:lnTo>
                    <a:pt x="239" y="120"/>
                  </a:lnTo>
                  <a:lnTo>
                    <a:pt x="2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2"/>
            <p:cNvSpPr/>
            <p:nvPr/>
          </p:nvSpPr>
          <p:spPr>
            <a:xfrm>
              <a:off x="2791975" y="1309825"/>
              <a:ext cx="6475" cy="3025"/>
            </a:xfrm>
            <a:custGeom>
              <a:avLst/>
              <a:gdLst/>
              <a:ahLst/>
              <a:cxnLst/>
              <a:rect l="l" t="t" r="r" b="b"/>
              <a:pathLst>
                <a:path w="259" h="121" extrusionOk="0">
                  <a:moveTo>
                    <a:pt x="0" y="1"/>
                  </a:moveTo>
                  <a:lnTo>
                    <a:pt x="0" y="120"/>
                  </a:lnTo>
                  <a:lnTo>
                    <a:pt x="259" y="12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2"/>
            <p:cNvSpPr/>
            <p:nvPr/>
          </p:nvSpPr>
          <p:spPr>
            <a:xfrm>
              <a:off x="2791975" y="1315800"/>
              <a:ext cx="6475" cy="3500"/>
            </a:xfrm>
            <a:custGeom>
              <a:avLst/>
              <a:gdLst/>
              <a:ahLst/>
              <a:cxnLst/>
              <a:rect l="l" t="t" r="r" b="b"/>
              <a:pathLst>
                <a:path w="259" h="140" extrusionOk="0">
                  <a:moveTo>
                    <a:pt x="0" y="1"/>
                  </a:moveTo>
                  <a:lnTo>
                    <a:pt x="0" y="140"/>
                  </a:lnTo>
                  <a:lnTo>
                    <a:pt x="259" y="14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2"/>
            <p:cNvSpPr/>
            <p:nvPr/>
          </p:nvSpPr>
          <p:spPr>
            <a:xfrm>
              <a:off x="2791975" y="1312825"/>
              <a:ext cx="6475" cy="3000"/>
            </a:xfrm>
            <a:custGeom>
              <a:avLst/>
              <a:gdLst/>
              <a:ahLst/>
              <a:cxnLst/>
              <a:rect l="l" t="t" r="r" b="b"/>
              <a:pathLst>
                <a:path w="259" h="120" extrusionOk="0">
                  <a:moveTo>
                    <a:pt x="0" y="0"/>
                  </a:moveTo>
                  <a:lnTo>
                    <a:pt x="0" y="120"/>
                  </a:lnTo>
                  <a:lnTo>
                    <a:pt x="259" y="120"/>
                  </a:lnTo>
                  <a:lnTo>
                    <a:pt x="2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2"/>
            <p:cNvSpPr/>
            <p:nvPr/>
          </p:nvSpPr>
          <p:spPr>
            <a:xfrm>
              <a:off x="2974475" y="1286450"/>
              <a:ext cx="59225" cy="158175"/>
            </a:xfrm>
            <a:custGeom>
              <a:avLst/>
              <a:gdLst/>
              <a:ahLst/>
              <a:cxnLst/>
              <a:rect l="l" t="t" r="r" b="b"/>
              <a:pathLst>
                <a:path w="2369" h="6327" extrusionOk="0">
                  <a:moveTo>
                    <a:pt x="1" y="1"/>
                  </a:moveTo>
                  <a:lnTo>
                    <a:pt x="1" y="6327"/>
                  </a:lnTo>
                  <a:lnTo>
                    <a:pt x="2368" y="6327"/>
                  </a:lnTo>
                  <a:lnTo>
                    <a:pt x="236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2"/>
            <p:cNvSpPr/>
            <p:nvPr/>
          </p:nvSpPr>
          <p:spPr>
            <a:xfrm>
              <a:off x="2963550" y="1262600"/>
              <a:ext cx="82075" cy="183025"/>
            </a:xfrm>
            <a:custGeom>
              <a:avLst/>
              <a:gdLst/>
              <a:ahLst/>
              <a:cxnLst/>
              <a:rect l="l" t="t" r="r" b="b"/>
              <a:pathLst>
                <a:path w="3283" h="7321" extrusionOk="0">
                  <a:moveTo>
                    <a:pt x="0" y="0"/>
                  </a:moveTo>
                  <a:lnTo>
                    <a:pt x="0" y="497"/>
                  </a:lnTo>
                  <a:lnTo>
                    <a:pt x="0" y="7321"/>
                  </a:lnTo>
                  <a:lnTo>
                    <a:pt x="279" y="7321"/>
                  </a:lnTo>
                  <a:lnTo>
                    <a:pt x="279" y="497"/>
                  </a:lnTo>
                  <a:lnTo>
                    <a:pt x="2984" y="497"/>
                  </a:lnTo>
                  <a:lnTo>
                    <a:pt x="2984" y="7321"/>
                  </a:lnTo>
                  <a:lnTo>
                    <a:pt x="3282" y="7321"/>
                  </a:lnTo>
                  <a:lnTo>
                    <a:pt x="3282" y="497"/>
                  </a:lnTo>
                  <a:lnTo>
                    <a:pt x="328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3001325" y="1270050"/>
              <a:ext cx="5000" cy="15925"/>
            </a:xfrm>
            <a:custGeom>
              <a:avLst/>
              <a:gdLst/>
              <a:ahLst/>
              <a:cxnLst/>
              <a:rect l="l" t="t" r="r" b="b"/>
              <a:pathLst>
                <a:path w="200" h="637" extrusionOk="0">
                  <a:moveTo>
                    <a:pt x="1" y="0"/>
                  </a:moveTo>
                  <a:lnTo>
                    <a:pt x="1" y="637"/>
                  </a:lnTo>
                  <a:lnTo>
                    <a:pt x="200" y="637"/>
                  </a:lnTo>
                  <a:lnTo>
                    <a:pt x="20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2"/>
            <p:cNvSpPr/>
            <p:nvPr/>
          </p:nvSpPr>
          <p:spPr>
            <a:xfrm>
              <a:off x="3033675" y="1327725"/>
              <a:ext cx="4975" cy="2525"/>
            </a:xfrm>
            <a:custGeom>
              <a:avLst/>
              <a:gdLst/>
              <a:ahLst/>
              <a:cxnLst/>
              <a:rect l="l" t="t" r="r" b="b"/>
              <a:pathLst>
                <a:path w="199"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2"/>
            <p:cNvSpPr/>
            <p:nvPr/>
          </p:nvSpPr>
          <p:spPr>
            <a:xfrm>
              <a:off x="3033675" y="1333200"/>
              <a:ext cx="4975" cy="2525"/>
            </a:xfrm>
            <a:custGeom>
              <a:avLst/>
              <a:gdLst/>
              <a:ahLst/>
              <a:cxnLst/>
              <a:rect l="l" t="t" r="r" b="b"/>
              <a:pathLst>
                <a:path w="199"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2"/>
            <p:cNvSpPr/>
            <p:nvPr/>
          </p:nvSpPr>
          <p:spPr>
            <a:xfrm>
              <a:off x="3033675" y="1331225"/>
              <a:ext cx="4975" cy="2500"/>
            </a:xfrm>
            <a:custGeom>
              <a:avLst/>
              <a:gdLst/>
              <a:ahLst/>
              <a:cxnLst/>
              <a:rect l="l" t="t" r="r" b="b"/>
              <a:pathLst>
                <a:path w="199" h="100" extrusionOk="0">
                  <a:moveTo>
                    <a:pt x="0" y="0"/>
                  </a:moveTo>
                  <a:lnTo>
                    <a:pt x="0" y="100"/>
                  </a:lnTo>
                  <a:lnTo>
                    <a:pt x="199" y="100"/>
                  </a:lnTo>
                  <a:lnTo>
                    <a:pt x="19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2"/>
            <p:cNvSpPr/>
            <p:nvPr/>
          </p:nvSpPr>
          <p:spPr>
            <a:xfrm>
              <a:off x="2970500" y="1327725"/>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2"/>
            <p:cNvSpPr/>
            <p:nvPr/>
          </p:nvSpPr>
          <p:spPr>
            <a:xfrm>
              <a:off x="2970500" y="1333200"/>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2"/>
            <p:cNvSpPr/>
            <p:nvPr/>
          </p:nvSpPr>
          <p:spPr>
            <a:xfrm>
              <a:off x="2970500" y="1331225"/>
              <a:ext cx="5000" cy="2500"/>
            </a:xfrm>
            <a:custGeom>
              <a:avLst/>
              <a:gdLst/>
              <a:ahLst/>
              <a:cxnLst/>
              <a:rect l="l" t="t" r="r" b="b"/>
              <a:pathLst>
                <a:path w="200" h="100" extrusionOk="0">
                  <a:moveTo>
                    <a:pt x="1" y="0"/>
                  </a:moveTo>
                  <a:lnTo>
                    <a:pt x="1" y="100"/>
                  </a:lnTo>
                  <a:lnTo>
                    <a:pt x="200" y="100"/>
                  </a:lnTo>
                  <a:lnTo>
                    <a:pt x="20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2"/>
            <p:cNvSpPr/>
            <p:nvPr/>
          </p:nvSpPr>
          <p:spPr>
            <a:xfrm>
              <a:off x="2905850" y="1182025"/>
              <a:ext cx="48275" cy="8975"/>
            </a:xfrm>
            <a:custGeom>
              <a:avLst/>
              <a:gdLst/>
              <a:ahLst/>
              <a:cxnLst/>
              <a:rect l="l" t="t" r="r" b="b"/>
              <a:pathLst>
                <a:path w="1931" h="359" extrusionOk="0">
                  <a:moveTo>
                    <a:pt x="1" y="0"/>
                  </a:moveTo>
                  <a:lnTo>
                    <a:pt x="1"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2"/>
            <p:cNvSpPr/>
            <p:nvPr/>
          </p:nvSpPr>
          <p:spPr>
            <a:xfrm>
              <a:off x="2910825" y="1190975"/>
              <a:ext cx="37325" cy="9475"/>
            </a:xfrm>
            <a:custGeom>
              <a:avLst/>
              <a:gdLst/>
              <a:ahLst/>
              <a:cxnLst/>
              <a:rect l="l" t="t" r="r" b="b"/>
              <a:pathLst>
                <a:path w="1493" h="379" extrusionOk="0">
                  <a:moveTo>
                    <a:pt x="1" y="0"/>
                  </a:moveTo>
                  <a:lnTo>
                    <a:pt x="1"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2"/>
            <p:cNvSpPr/>
            <p:nvPr/>
          </p:nvSpPr>
          <p:spPr>
            <a:xfrm>
              <a:off x="2915800" y="1200425"/>
              <a:ext cx="26375" cy="191000"/>
            </a:xfrm>
            <a:custGeom>
              <a:avLst/>
              <a:gdLst/>
              <a:ahLst/>
              <a:cxnLst/>
              <a:rect l="l" t="t" r="r" b="b"/>
              <a:pathLst>
                <a:path w="1055" h="7640" extrusionOk="0">
                  <a:moveTo>
                    <a:pt x="0" y="0"/>
                  </a:moveTo>
                  <a:lnTo>
                    <a:pt x="0" y="7639"/>
                  </a:lnTo>
                  <a:lnTo>
                    <a:pt x="1055" y="7639"/>
                  </a:lnTo>
                  <a:lnTo>
                    <a:pt x="105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2"/>
            <p:cNvSpPr/>
            <p:nvPr/>
          </p:nvSpPr>
          <p:spPr>
            <a:xfrm>
              <a:off x="2910325" y="1391900"/>
              <a:ext cx="38325" cy="9950"/>
            </a:xfrm>
            <a:custGeom>
              <a:avLst/>
              <a:gdLst/>
              <a:ahLst/>
              <a:cxnLst/>
              <a:rect l="l" t="t" r="r" b="b"/>
              <a:pathLst>
                <a:path w="1533" h="398"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2"/>
            <p:cNvSpPr/>
            <p:nvPr/>
          </p:nvSpPr>
          <p:spPr>
            <a:xfrm>
              <a:off x="2906850" y="1401825"/>
              <a:ext cx="44275" cy="42800"/>
            </a:xfrm>
            <a:custGeom>
              <a:avLst/>
              <a:gdLst/>
              <a:ahLst/>
              <a:cxnLst/>
              <a:rect l="l" t="t" r="r" b="b"/>
              <a:pathLst>
                <a:path w="1771" h="1712" extrusionOk="0">
                  <a:moveTo>
                    <a:pt x="0" y="1"/>
                  </a:moveTo>
                  <a:lnTo>
                    <a:pt x="0"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2"/>
            <p:cNvSpPr/>
            <p:nvPr/>
          </p:nvSpPr>
          <p:spPr>
            <a:xfrm>
              <a:off x="3057525" y="1182025"/>
              <a:ext cx="48275" cy="8975"/>
            </a:xfrm>
            <a:custGeom>
              <a:avLst/>
              <a:gdLst/>
              <a:ahLst/>
              <a:cxnLst/>
              <a:rect l="l" t="t" r="r" b="b"/>
              <a:pathLst>
                <a:path w="1931" h="359" extrusionOk="0">
                  <a:moveTo>
                    <a:pt x="1" y="0"/>
                  </a:moveTo>
                  <a:lnTo>
                    <a:pt x="1" y="358"/>
                  </a:lnTo>
                  <a:lnTo>
                    <a:pt x="1930" y="358"/>
                  </a:lnTo>
                  <a:lnTo>
                    <a:pt x="193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2"/>
            <p:cNvSpPr/>
            <p:nvPr/>
          </p:nvSpPr>
          <p:spPr>
            <a:xfrm>
              <a:off x="3062500" y="1190975"/>
              <a:ext cx="37325" cy="9475"/>
            </a:xfrm>
            <a:custGeom>
              <a:avLst/>
              <a:gdLst/>
              <a:ahLst/>
              <a:cxnLst/>
              <a:rect l="l" t="t" r="r" b="b"/>
              <a:pathLst>
                <a:path w="1493" h="379" extrusionOk="0">
                  <a:moveTo>
                    <a:pt x="1" y="0"/>
                  </a:moveTo>
                  <a:lnTo>
                    <a:pt x="1" y="378"/>
                  </a:lnTo>
                  <a:lnTo>
                    <a:pt x="1493" y="378"/>
                  </a:lnTo>
                  <a:lnTo>
                    <a:pt x="149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2"/>
            <p:cNvSpPr/>
            <p:nvPr/>
          </p:nvSpPr>
          <p:spPr>
            <a:xfrm>
              <a:off x="3066975" y="1200425"/>
              <a:ext cx="26400" cy="191000"/>
            </a:xfrm>
            <a:custGeom>
              <a:avLst/>
              <a:gdLst/>
              <a:ahLst/>
              <a:cxnLst/>
              <a:rect l="l" t="t" r="r" b="b"/>
              <a:pathLst>
                <a:path w="1056" h="7640" extrusionOk="0">
                  <a:moveTo>
                    <a:pt x="1" y="0"/>
                  </a:moveTo>
                  <a:lnTo>
                    <a:pt x="1" y="7639"/>
                  </a:lnTo>
                  <a:lnTo>
                    <a:pt x="1055" y="7639"/>
                  </a:lnTo>
                  <a:lnTo>
                    <a:pt x="105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2"/>
            <p:cNvSpPr/>
            <p:nvPr/>
          </p:nvSpPr>
          <p:spPr>
            <a:xfrm>
              <a:off x="3061025" y="1391900"/>
              <a:ext cx="38800" cy="9950"/>
            </a:xfrm>
            <a:custGeom>
              <a:avLst/>
              <a:gdLst/>
              <a:ahLst/>
              <a:cxnLst/>
              <a:rect l="l" t="t" r="r" b="b"/>
              <a:pathLst>
                <a:path w="1552" h="398" extrusionOk="0">
                  <a:moveTo>
                    <a:pt x="0" y="0"/>
                  </a:moveTo>
                  <a:lnTo>
                    <a:pt x="0" y="398"/>
                  </a:lnTo>
                  <a:lnTo>
                    <a:pt x="1552" y="398"/>
                  </a:lnTo>
                  <a:lnTo>
                    <a:pt x="155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2"/>
            <p:cNvSpPr/>
            <p:nvPr/>
          </p:nvSpPr>
          <p:spPr>
            <a:xfrm>
              <a:off x="3058025" y="1401825"/>
              <a:ext cx="44300" cy="42800"/>
            </a:xfrm>
            <a:custGeom>
              <a:avLst/>
              <a:gdLst/>
              <a:ahLst/>
              <a:cxnLst/>
              <a:rect l="l" t="t" r="r" b="b"/>
              <a:pathLst>
                <a:path w="1772" h="1712" extrusionOk="0">
                  <a:moveTo>
                    <a:pt x="1" y="1"/>
                  </a:moveTo>
                  <a:lnTo>
                    <a:pt x="1"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2"/>
            <p:cNvSpPr/>
            <p:nvPr/>
          </p:nvSpPr>
          <p:spPr>
            <a:xfrm>
              <a:off x="2722850" y="1182025"/>
              <a:ext cx="48750" cy="8975"/>
            </a:xfrm>
            <a:custGeom>
              <a:avLst/>
              <a:gdLst/>
              <a:ahLst/>
              <a:cxnLst/>
              <a:rect l="l" t="t" r="r" b="b"/>
              <a:pathLst>
                <a:path w="1950" h="359" extrusionOk="0">
                  <a:moveTo>
                    <a:pt x="0" y="0"/>
                  </a:moveTo>
                  <a:lnTo>
                    <a:pt x="0" y="358"/>
                  </a:lnTo>
                  <a:lnTo>
                    <a:pt x="1950" y="358"/>
                  </a:lnTo>
                  <a:lnTo>
                    <a:pt x="195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2"/>
            <p:cNvSpPr/>
            <p:nvPr/>
          </p:nvSpPr>
          <p:spPr>
            <a:xfrm>
              <a:off x="2727825" y="1190975"/>
              <a:ext cx="37300" cy="9475"/>
            </a:xfrm>
            <a:custGeom>
              <a:avLst/>
              <a:gdLst/>
              <a:ahLst/>
              <a:cxnLst/>
              <a:rect l="l" t="t" r="r" b="b"/>
              <a:pathLst>
                <a:path w="1492"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2"/>
            <p:cNvSpPr/>
            <p:nvPr/>
          </p:nvSpPr>
          <p:spPr>
            <a:xfrm>
              <a:off x="2732300" y="12004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2"/>
            <p:cNvSpPr/>
            <p:nvPr/>
          </p:nvSpPr>
          <p:spPr>
            <a:xfrm>
              <a:off x="2726825" y="1391900"/>
              <a:ext cx="38300" cy="9950"/>
            </a:xfrm>
            <a:custGeom>
              <a:avLst/>
              <a:gdLst/>
              <a:ahLst/>
              <a:cxnLst/>
              <a:rect l="l" t="t" r="r" b="b"/>
              <a:pathLst>
                <a:path w="1532" h="398"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2"/>
            <p:cNvSpPr/>
            <p:nvPr/>
          </p:nvSpPr>
          <p:spPr>
            <a:xfrm>
              <a:off x="2724325" y="1401825"/>
              <a:ext cx="44300" cy="42800"/>
            </a:xfrm>
            <a:custGeom>
              <a:avLst/>
              <a:gdLst/>
              <a:ahLst/>
              <a:cxnLst/>
              <a:rect l="l" t="t" r="r" b="b"/>
              <a:pathLst>
                <a:path w="1772" h="1712" extrusionOk="0">
                  <a:moveTo>
                    <a:pt x="1" y="1"/>
                  </a:moveTo>
                  <a:lnTo>
                    <a:pt x="1" y="1712"/>
                  </a:lnTo>
                  <a:lnTo>
                    <a:pt x="1771" y="1712"/>
                  </a:lnTo>
                  <a:lnTo>
                    <a:pt x="1771"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2"/>
            <p:cNvSpPr/>
            <p:nvPr/>
          </p:nvSpPr>
          <p:spPr>
            <a:xfrm>
              <a:off x="2781025" y="1182025"/>
              <a:ext cx="25" cy="18425"/>
            </a:xfrm>
            <a:custGeom>
              <a:avLst/>
              <a:gdLst/>
              <a:ahLst/>
              <a:cxnLst/>
              <a:rect l="l" t="t" r="r" b="b"/>
              <a:pathLst>
                <a:path w="1" h="737" extrusionOk="0">
                  <a:moveTo>
                    <a:pt x="1" y="736"/>
                  </a:moveTo>
                  <a:lnTo>
                    <a:pt x="1" y="0"/>
                  </a:lnTo>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2"/>
            <p:cNvSpPr/>
            <p:nvPr/>
          </p:nvSpPr>
          <p:spPr>
            <a:xfrm>
              <a:off x="2893925" y="1182025"/>
              <a:ext cx="25" cy="18425"/>
            </a:xfrm>
            <a:custGeom>
              <a:avLst/>
              <a:gdLst/>
              <a:ahLst/>
              <a:cxnLst/>
              <a:rect l="l" t="t" r="r" b="b"/>
              <a:pathLst>
                <a:path w="1" h="737" extrusionOk="0">
                  <a:moveTo>
                    <a:pt x="0" y="0"/>
                  </a:moveTo>
                  <a:lnTo>
                    <a:pt x="0" y="736"/>
                  </a:lnTo>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2"/>
            <p:cNvSpPr/>
            <p:nvPr/>
          </p:nvSpPr>
          <p:spPr>
            <a:xfrm>
              <a:off x="2914300" y="1115875"/>
              <a:ext cx="33350" cy="22400"/>
            </a:xfrm>
            <a:custGeom>
              <a:avLst/>
              <a:gdLst/>
              <a:ahLst/>
              <a:cxnLst/>
              <a:rect l="l" t="t" r="r" b="b"/>
              <a:pathLst>
                <a:path w="1334" h="896" extrusionOk="0">
                  <a:moveTo>
                    <a:pt x="1" y="1"/>
                  </a:moveTo>
                  <a:lnTo>
                    <a:pt x="1" y="896"/>
                  </a:lnTo>
                  <a:lnTo>
                    <a:pt x="1334" y="896"/>
                  </a:lnTo>
                  <a:lnTo>
                    <a:pt x="13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2"/>
            <p:cNvSpPr/>
            <p:nvPr/>
          </p:nvSpPr>
          <p:spPr>
            <a:xfrm>
              <a:off x="2914300" y="1148700"/>
              <a:ext cx="33350" cy="22400"/>
            </a:xfrm>
            <a:custGeom>
              <a:avLst/>
              <a:gdLst/>
              <a:ahLst/>
              <a:cxnLst/>
              <a:rect l="l" t="t" r="r" b="b"/>
              <a:pathLst>
                <a:path w="1334" h="896" extrusionOk="0">
                  <a:moveTo>
                    <a:pt x="1" y="1"/>
                  </a:moveTo>
                  <a:lnTo>
                    <a:pt x="1" y="896"/>
                  </a:lnTo>
                  <a:lnTo>
                    <a:pt x="1334" y="896"/>
                  </a:lnTo>
                  <a:lnTo>
                    <a:pt x="133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2"/>
            <p:cNvSpPr/>
            <p:nvPr/>
          </p:nvSpPr>
          <p:spPr>
            <a:xfrm>
              <a:off x="3063500" y="1115875"/>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2"/>
            <p:cNvSpPr/>
            <p:nvPr/>
          </p:nvSpPr>
          <p:spPr>
            <a:xfrm>
              <a:off x="3063500" y="1148700"/>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2"/>
            <p:cNvSpPr/>
            <p:nvPr/>
          </p:nvSpPr>
          <p:spPr>
            <a:xfrm>
              <a:off x="2715875" y="1115875"/>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2"/>
            <p:cNvSpPr/>
            <p:nvPr/>
          </p:nvSpPr>
          <p:spPr>
            <a:xfrm>
              <a:off x="2715875" y="1148700"/>
              <a:ext cx="33350" cy="22400"/>
            </a:xfrm>
            <a:custGeom>
              <a:avLst/>
              <a:gdLst/>
              <a:ahLst/>
              <a:cxnLst/>
              <a:rect l="l" t="t" r="r" b="b"/>
              <a:pathLst>
                <a:path w="1334" h="896" extrusionOk="0">
                  <a:moveTo>
                    <a:pt x="1" y="1"/>
                  </a:moveTo>
                  <a:lnTo>
                    <a:pt x="1" y="896"/>
                  </a:lnTo>
                  <a:lnTo>
                    <a:pt x="1333" y="896"/>
                  </a:lnTo>
                  <a:lnTo>
                    <a:pt x="1333"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2"/>
            <p:cNvSpPr/>
            <p:nvPr/>
          </p:nvSpPr>
          <p:spPr>
            <a:xfrm>
              <a:off x="2911325" y="1045250"/>
              <a:ext cx="37325" cy="60200"/>
            </a:xfrm>
            <a:custGeom>
              <a:avLst/>
              <a:gdLst/>
              <a:ahLst/>
              <a:cxnLst/>
              <a:rect l="l" t="t" r="r" b="b"/>
              <a:pathLst>
                <a:path w="1493" h="2408" extrusionOk="0">
                  <a:moveTo>
                    <a:pt x="756" y="1"/>
                  </a:moveTo>
                  <a:cubicBezTo>
                    <a:pt x="319" y="1"/>
                    <a:pt x="0" y="319"/>
                    <a:pt x="0" y="737"/>
                  </a:cubicBezTo>
                  <a:lnTo>
                    <a:pt x="0" y="1851"/>
                  </a:lnTo>
                  <a:cubicBezTo>
                    <a:pt x="0" y="2149"/>
                    <a:pt x="259" y="2408"/>
                    <a:pt x="538" y="2408"/>
                  </a:cubicBezTo>
                  <a:lnTo>
                    <a:pt x="915" y="2408"/>
                  </a:lnTo>
                  <a:cubicBezTo>
                    <a:pt x="1214" y="2408"/>
                    <a:pt x="147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2"/>
            <p:cNvSpPr/>
            <p:nvPr/>
          </p:nvSpPr>
          <p:spPr>
            <a:xfrm>
              <a:off x="2886450" y="1066150"/>
              <a:ext cx="47775" cy="46150"/>
            </a:xfrm>
            <a:custGeom>
              <a:avLst/>
              <a:gdLst/>
              <a:ahLst/>
              <a:cxnLst/>
              <a:rect l="l" t="t" r="r" b="b"/>
              <a:pathLst>
                <a:path w="1911" h="1846" extrusionOk="0">
                  <a:moveTo>
                    <a:pt x="478" y="0"/>
                  </a:moveTo>
                  <a:cubicBezTo>
                    <a:pt x="369" y="0"/>
                    <a:pt x="259" y="40"/>
                    <a:pt x="180" y="120"/>
                  </a:cubicBezTo>
                  <a:cubicBezTo>
                    <a:pt x="1" y="279"/>
                    <a:pt x="1" y="557"/>
                    <a:pt x="180" y="717"/>
                  </a:cubicBezTo>
                  <a:lnTo>
                    <a:pt x="1174" y="1711"/>
                  </a:lnTo>
                  <a:cubicBezTo>
                    <a:pt x="1244" y="1801"/>
                    <a:pt x="1349" y="1845"/>
                    <a:pt x="1458" y="1845"/>
                  </a:cubicBezTo>
                  <a:cubicBezTo>
                    <a:pt x="1567" y="1845"/>
                    <a:pt x="1682" y="1801"/>
                    <a:pt x="1771" y="1711"/>
                  </a:cubicBezTo>
                  <a:cubicBezTo>
                    <a:pt x="1910" y="1572"/>
                    <a:pt x="1910" y="1293"/>
                    <a:pt x="1771" y="1114"/>
                  </a:cubicBezTo>
                  <a:lnTo>
                    <a:pt x="777" y="120"/>
                  </a:lnTo>
                  <a:cubicBezTo>
                    <a:pt x="697" y="40"/>
                    <a:pt x="588" y="0"/>
                    <a:pt x="478"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2"/>
            <p:cNvSpPr/>
            <p:nvPr/>
          </p:nvSpPr>
          <p:spPr>
            <a:xfrm>
              <a:off x="2926250" y="1066150"/>
              <a:ext cx="48750" cy="46150"/>
            </a:xfrm>
            <a:custGeom>
              <a:avLst/>
              <a:gdLst/>
              <a:ahLst/>
              <a:cxnLst/>
              <a:rect l="l" t="t" r="r" b="b"/>
              <a:pathLst>
                <a:path w="1950" h="1846" extrusionOk="0">
                  <a:moveTo>
                    <a:pt x="1457" y="0"/>
                  </a:moveTo>
                  <a:cubicBezTo>
                    <a:pt x="1348" y="0"/>
                    <a:pt x="1243" y="40"/>
                    <a:pt x="1174" y="120"/>
                  </a:cubicBezTo>
                  <a:lnTo>
                    <a:pt x="179" y="1114"/>
                  </a:lnTo>
                  <a:cubicBezTo>
                    <a:pt x="0" y="1293"/>
                    <a:pt x="0" y="1572"/>
                    <a:pt x="179" y="1711"/>
                  </a:cubicBezTo>
                  <a:cubicBezTo>
                    <a:pt x="259" y="1801"/>
                    <a:pt x="368" y="1845"/>
                    <a:pt x="478" y="1845"/>
                  </a:cubicBezTo>
                  <a:cubicBezTo>
                    <a:pt x="587" y="1845"/>
                    <a:pt x="696" y="1801"/>
                    <a:pt x="776" y="1711"/>
                  </a:cubicBezTo>
                  <a:lnTo>
                    <a:pt x="1771" y="717"/>
                  </a:lnTo>
                  <a:cubicBezTo>
                    <a:pt x="1950" y="557"/>
                    <a:pt x="1950" y="279"/>
                    <a:pt x="1771" y="120"/>
                  </a:cubicBezTo>
                  <a:cubicBezTo>
                    <a:pt x="1681" y="40"/>
                    <a:pt x="1567" y="0"/>
                    <a:pt x="1457"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2"/>
            <p:cNvSpPr/>
            <p:nvPr/>
          </p:nvSpPr>
          <p:spPr>
            <a:xfrm>
              <a:off x="2923750" y="1056700"/>
              <a:ext cx="11475" cy="11450"/>
            </a:xfrm>
            <a:custGeom>
              <a:avLst/>
              <a:gdLst/>
              <a:ahLst/>
              <a:cxnLst/>
              <a:rect l="l" t="t" r="r" b="b"/>
              <a:pathLst>
                <a:path w="459" h="458" extrusionOk="0">
                  <a:moveTo>
                    <a:pt x="220" y="0"/>
                  </a:moveTo>
                  <a:cubicBezTo>
                    <a:pt x="100" y="0"/>
                    <a:pt x="1" y="100"/>
                    <a:pt x="1" y="239"/>
                  </a:cubicBezTo>
                  <a:cubicBezTo>
                    <a:pt x="1" y="359"/>
                    <a:pt x="100" y="458"/>
                    <a:pt x="220" y="458"/>
                  </a:cubicBezTo>
                  <a:cubicBezTo>
                    <a:pt x="359" y="458"/>
                    <a:pt x="458" y="359"/>
                    <a:pt x="458" y="239"/>
                  </a:cubicBezTo>
                  <a:cubicBezTo>
                    <a:pt x="458" y="100"/>
                    <a:pt x="359" y="0"/>
                    <a:pt x="220"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2"/>
            <p:cNvSpPr/>
            <p:nvPr/>
          </p:nvSpPr>
          <p:spPr>
            <a:xfrm>
              <a:off x="3061025" y="1045250"/>
              <a:ext cx="37325" cy="60200"/>
            </a:xfrm>
            <a:custGeom>
              <a:avLst/>
              <a:gdLst/>
              <a:ahLst/>
              <a:cxnLst/>
              <a:rect l="l" t="t" r="r" b="b"/>
              <a:pathLst>
                <a:path w="1493" h="2408" extrusionOk="0">
                  <a:moveTo>
                    <a:pt x="756" y="1"/>
                  </a:moveTo>
                  <a:cubicBezTo>
                    <a:pt x="338" y="1"/>
                    <a:pt x="0" y="319"/>
                    <a:pt x="0" y="737"/>
                  </a:cubicBezTo>
                  <a:lnTo>
                    <a:pt x="0" y="1851"/>
                  </a:lnTo>
                  <a:cubicBezTo>
                    <a:pt x="0" y="2149"/>
                    <a:pt x="259" y="2408"/>
                    <a:pt x="557" y="2408"/>
                  </a:cubicBezTo>
                  <a:lnTo>
                    <a:pt x="935" y="2408"/>
                  </a:lnTo>
                  <a:cubicBezTo>
                    <a:pt x="1253" y="2408"/>
                    <a:pt x="149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2"/>
            <p:cNvSpPr/>
            <p:nvPr/>
          </p:nvSpPr>
          <p:spPr>
            <a:xfrm>
              <a:off x="3036150" y="1066150"/>
              <a:ext cx="48750" cy="46150"/>
            </a:xfrm>
            <a:custGeom>
              <a:avLst/>
              <a:gdLst/>
              <a:ahLst/>
              <a:cxnLst/>
              <a:rect l="l" t="t" r="r" b="b"/>
              <a:pathLst>
                <a:path w="1950" h="1846" extrusionOk="0">
                  <a:moveTo>
                    <a:pt x="493" y="0"/>
                  </a:moveTo>
                  <a:cubicBezTo>
                    <a:pt x="383" y="0"/>
                    <a:pt x="269" y="40"/>
                    <a:pt x="180" y="120"/>
                  </a:cubicBezTo>
                  <a:cubicBezTo>
                    <a:pt x="0" y="279"/>
                    <a:pt x="0" y="557"/>
                    <a:pt x="180" y="717"/>
                  </a:cubicBezTo>
                  <a:lnTo>
                    <a:pt x="1174" y="1711"/>
                  </a:lnTo>
                  <a:cubicBezTo>
                    <a:pt x="1244" y="1801"/>
                    <a:pt x="1348" y="1845"/>
                    <a:pt x="1458" y="1845"/>
                  </a:cubicBezTo>
                  <a:cubicBezTo>
                    <a:pt x="1567" y="1845"/>
                    <a:pt x="1681" y="1801"/>
                    <a:pt x="1771" y="1711"/>
                  </a:cubicBezTo>
                  <a:cubicBezTo>
                    <a:pt x="1950" y="1572"/>
                    <a:pt x="1950" y="1293"/>
                    <a:pt x="1771" y="1114"/>
                  </a:cubicBezTo>
                  <a:lnTo>
                    <a:pt x="776" y="120"/>
                  </a:lnTo>
                  <a:cubicBezTo>
                    <a:pt x="707" y="40"/>
                    <a:pt x="602" y="0"/>
                    <a:pt x="49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2"/>
            <p:cNvSpPr/>
            <p:nvPr/>
          </p:nvSpPr>
          <p:spPr>
            <a:xfrm>
              <a:off x="3075925" y="1066150"/>
              <a:ext cx="48775" cy="46150"/>
            </a:xfrm>
            <a:custGeom>
              <a:avLst/>
              <a:gdLst/>
              <a:ahLst/>
              <a:cxnLst/>
              <a:rect l="l" t="t" r="r" b="b"/>
              <a:pathLst>
                <a:path w="1951" h="1846" extrusionOk="0">
                  <a:moveTo>
                    <a:pt x="1465" y="0"/>
                  </a:moveTo>
                  <a:cubicBezTo>
                    <a:pt x="1359" y="0"/>
                    <a:pt x="1254" y="40"/>
                    <a:pt x="1175" y="120"/>
                  </a:cubicBezTo>
                  <a:lnTo>
                    <a:pt x="180" y="1114"/>
                  </a:lnTo>
                  <a:cubicBezTo>
                    <a:pt x="1" y="1293"/>
                    <a:pt x="1" y="1572"/>
                    <a:pt x="180" y="1711"/>
                  </a:cubicBezTo>
                  <a:cubicBezTo>
                    <a:pt x="269" y="1801"/>
                    <a:pt x="384" y="1845"/>
                    <a:pt x="493" y="1845"/>
                  </a:cubicBezTo>
                  <a:cubicBezTo>
                    <a:pt x="603" y="1845"/>
                    <a:pt x="707" y="1801"/>
                    <a:pt x="777" y="1711"/>
                  </a:cubicBezTo>
                  <a:lnTo>
                    <a:pt x="1771" y="717"/>
                  </a:lnTo>
                  <a:cubicBezTo>
                    <a:pt x="1950" y="557"/>
                    <a:pt x="1950" y="279"/>
                    <a:pt x="1771" y="120"/>
                  </a:cubicBezTo>
                  <a:cubicBezTo>
                    <a:pt x="1682" y="40"/>
                    <a:pt x="1572" y="0"/>
                    <a:pt x="1465"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2"/>
            <p:cNvSpPr/>
            <p:nvPr/>
          </p:nvSpPr>
          <p:spPr>
            <a:xfrm>
              <a:off x="3074450" y="1056700"/>
              <a:ext cx="10950" cy="11450"/>
            </a:xfrm>
            <a:custGeom>
              <a:avLst/>
              <a:gdLst/>
              <a:ahLst/>
              <a:cxnLst/>
              <a:rect l="l" t="t" r="r" b="b"/>
              <a:pathLst>
                <a:path w="438" h="458" extrusionOk="0">
                  <a:moveTo>
                    <a:pt x="219" y="0"/>
                  </a:moveTo>
                  <a:cubicBezTo>
                    <a:pt x="100" y="0"/>
                    <a:pt x="0" y="100"/>
                    <a:pt x="0" y="239"/>
                  </a:cubicBezTo>
                  <a:cubicBezTo>
                    <a:pt x="0" y="359"/>
                    <a:pt x="100" y="458"/>
                    <a:pt x="219" y="458"/>
                  </a:cubicBezTo>
                  <a:cubicBezTo>
                    <a:pt x="338" y="458"/>
                    <a:pt x="438" y="359"/>
                    <a:pt x="438" y="239"/>
                  </a:cubicBezTo>
                  <a:cubicBezTo>
                    <a:pt x="438" y="100"/>
                    <a:pt x="338"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2"/>
            <p:cNvSpPr/>
            <p:nvPr/>
          </p:nvSpPr>
          <p:spPr>
            <a:xfrm>
              <a:off x="1971900" y="1173075"/>
              <a:ext cx="400850" cy="272050"/>
            </a:xfrm>
            <a:custGeom>
              <a:avLst/>
              <a:gdLst/>
              <a:ahLst/>
              <a:cxnLst/>
              <a:rect l="l" t="t" r="r" b="b"/>
              <a:pathLst>
                <a:path w="16034" h="10882" extrusionOk="0">
                  <a:moveTo>
                    <a:pt x="0" y="0"/>
                  </a:moveTo>
                  <a:lnTo>
                    <a:pt x="0" y="10882"/>
                  </a:lnTo>
                  <a:lnTo>
                    <a:pt x="16034" y="10882"/>
                  </a:lnTo>
                  <a:lnTo>
                    <a:pt x="16034"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2"/>
            <p:cNvSpPr/>
            <p:nvPr/>
          </p:nvSpPr>
          <p:spPr>
            <a:xfrm>
              <a:off x="1971900" y="1105425"/>
              <a:ext cx="401850" cy="68175"/>
            </a:xfrm>
            <a:custGeom>
              <a:avLst/>
              <a:gdLst/>
              <a:ahLst/>
              <a:cxnLst/>
              <a:rect l="l" t="t" r="r" b="b"/>
              <a:pathLst>
                <a:path w="16074" h="2727" extrusionOk="0">
                  <a:moveTo>
                    <a:pt x="0" y="1"/>
                  </a:moveTo>
                  <a:lnTo>
                    <a:pt x="0" y="2726"/>
                  </a:lnTo>
                  <a:lnTo>
                    <a:pt x="16073" y="2726"/>
                  </a:lnTo>
                  <a:lnTo>
                    <a:pt x="16073"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2"/>
            <p:cNvSpPr/>
            <p:nvPr/>
          </p:nvSpPr>
          <p:spPr>
            <a:xfrm>
              <a:off x="2182250" y="1119850"/>
              <a:ext cx="144750" cy="4500"/>
            </a:xfrm>
            <a:custGeom>
              <a:avLst/>
              <a:gdLst/>
              <a:ahLst/>
              <a:cxnLst/>
              <a:rect l="l" t="t" r="r" b="b"/>
              <a:pathLst>
                <a:path w="5790" h="180" extrusionOk="0">
                  <a:moveTo>
                    <a:pt x="1" y="1"/>
                  </a:moveTo>
                  <a:lnTo>
                    <a:pt x="1" y="180"/>
                  </a:lnTo>
                  <a:lnTo>
                    <a:pt x="5790" y="180"/>
                  </a:lnTo>
                  <a:lnTo>
                    <a:pt x="579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2"/>
            <p:cNvSpPr/>
            <p:nvPr/>
          </p:nvSpPr>
          <p:spPr>
            <a:xfrm>
              <a:off x="2182250" y="1154175"/>
              <a:ext cx="144750" cy="4500"/>
            </a:xfrm>
            <a:custGeom>
              <a:avLst/>
              <a:gdLst/>
              <a:ahLst/>
              <a:cxnLst/>
              <a:rect l="l" t="t" r="r" b="b"/>
              <a:pathLst>
                <a:path w="5790" h="180" extrusionOk="0">
                  <a:moveTo>
                    <a:pt x="1" y="0"/>
                  </a:moveTo>
                  <a:lnTo>
                    <a:pt x="1" y="179"/>
                  </a:lnTo>
                  <a:lnTo>
                    <a:pt x="5790" y="179"/>
                  </a:lnTo>
                  <a:lnTo>
                    <a:pt x="57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2"/>
            <p:cNvSpPr/>
            <p:nvPr/>
          </p:nvSpPr>
          <p:spPr>
            <a:xfrm>
              <a:off x="2038525" y="1120350"/>
              <a:ext cx="94025" cy="4500"/>
            </a:xfrm>
            <a:custGeom>
              <a:avLst/>
              <a:gdLst/>
              <a:ahLst/>
              <a:cxnLst/>
              <a:rect l="l" t="t" r="r" b="b"/>
              <a:pathLst>
                <a:path w="3761" h="180" extrusionOk="0">
                  <a:moveTo>
                    <a:pt x="1" y="1"/>
                  </a:moveTo>
                  <a:lnTo>
                    <a:pt x="1" y="180"/>
                  </a:lnTo>
                  <a:lnTo>
                    <a:pt x="3760" y="180"/>
                  </a:lnTo>
                  <a:lnTo>
                    <a:pt x="37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2"/>
            <p:cNvSpPr/>
            <p:nvPr/>
          </p:nvSpPr>
          <p:spPr>
            <a:xfrm>
              <a:off x="2212100" y="1262100"/>
              <a:ext cx="78100" cy="182525"/>
            </a:xfrm>
            <a:custGeom>
              <a:avLst/>
              <a:gdLst/>
              <a:ahLst/>
              <a:cxnLst/>
              <a:rect l="l" t="t" r="r" b="b"/>
              <a:pathLst>
                <a:path w="3124" h="7301" extrusionOk="0">
                  <a:moveTo>
                    <a:pt x="1572" y="0"/>
                  </a:moveTo>
                  <a:cubicBezTo>
                    <a:pt x="697" y="0"/>
                    <a:pt x="0" y="696"/>
                    <a:pt x="0" y="1572"/>
                  </a:cubicBezTo>
                  <a:lnTo>
                    <a:pt x="0" y="7301"/>
                  </a:lnTo>
                  <a:lnTo>
                    <a:pt x="3123" y="7301"/>
                  </a:lnTo>
                  <a:lnTo>
                    <a:pt x="3123" y="1572"/>
                  </a:lnTo>
                  <a:cubicBezTo>
                    <a:pt x="3123" y="696"/>
                    <a:pt x="2427" y="0"/>
                    <a:pt x="157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2"/>
            <p:cNvSpPr/>
            <p:nvPr/>
          </p:nvSpPr>
          <p:spPr>
            <a:xfrm>
              <a:off x="2196675" y="1234750"/>
              <a:ext cx="108450" cy="209875"/>
            </a:xfrm>
            <a:custGeom>
              <a:avLst/>
              <a:gdLst/>
              <a:ahLst/>
              <a:cxnLst/>
              <a:rect l="l" t="t" r="r" b="b"/>
              <a:pathLst>
                <a:path w="4338" h="8395" extrusionOk="0">
                  <a:moveTo>
                    <a:pt x="1" y="0"/>
                  </a:moveTo>
                  <a:lnTo>
                    <a:pt x="1" y="577"/>
                  </a:lnTo>
                  <a:lnTo>
                    <a:pt x="1" y="8395"/>
                  </a:lnTo>
                  <a:lnTo>
                    <a:pt x="359" y="8395"/>
                  </a:lnTo>
                  <a:lnTo>
                    <a:pt x="359" y="577"/>
                  </a:lnTo>
                  <a:lnTo>
                    <a:pt x="3979" y="577"/>
                  </a:lnTo>
                  <a:lnTo>
                    <a:pt x="3979" y="8395"/>
                  </a:lnTo>
                  <a:lnTo>
                    <a:pt x="4337" y="8395"/>
                  </a:lnTo>
                  <a:lnTo>
                    <a:pt x="4337" y="577"/>
                  </a:lnTo>
                  <a:lnTo>
                    <a:pt x="4337"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2"/>
            <p:cNvSpPr/>
            <p:nvPr/>
          </p:nvSpPr>
          <p:spPr>
            <a:xfrm>
              <a:off x="2247900" y="1243700"/>
              <a:ext cx="6500" cy="18425"/>
            </a:xfrm>
            <a:custGeom>
              <a:avLst/>
              <a:gdLst/>
              <a:ahLst/>
              <a:cxnLst/>
              <a:rect l="l" t="t" r="r" b="b"/>
              <a:pathLst>
                <a:path w="260" h="737" extrusionOk="0">
                  <a:moveTo>
                    <a:pt x="1" y="0"/>
                  </a:moveTo>
                  <a:lnTo>
                    <a:pt x="1" y="736"/>
                  </a:lnTo>
                  <a:lnTo>
                    <a:pt x="259" y="736"/>
                  </a:lnTo>
                  <a:lnTo>
                    <a:pt x="25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2"/>
            <p:cNvSpPr/>
            <p:nvPr/>
          </p:nvSpPr>
          <p:spPr>
            <a:xfrm>
              <a:off x="2206125" y="1309825"/>
              <a:ext cx="6500" cy="3525"/>
            </a:xfrm>
            <a:custGeom>
              <a:avLst/>
              <a:gdLst/>
              <a:ahLst/>
              <a:cxnLst/>
              <a:rect l="l" t="t" r="r" b="b"/>
              <a:pathLst>
                <a:path w="260" h="141" extrusionOk="0">
                  <a:moveTo>
                    <a:pt x="1" y="1"/>
                  </a:moveTo>
                  <a:lnTo>
                    <a:pt x="1" y="140"/>
                  </a:lnTo>
                  <a:lnTo>
                    <a:pt x="259" y="14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2"/>
            <p:cNvSpPr/>
            <p:nvPr/>
          </p:nvSpPr>
          <p:spPr>
            <a:xfrm>
              <a:off x="2206125" y="1315800"/>
              <a:ext cx="6500" cy="3000"/>
            </a:xfrm>
            <a:custGeom>
              <a:avLst/>
              <a:gdLst/>
              <a:ahLst/>
              <a:cxnLst/>
              <a:rect l="l" t="t" r="r" b="b"/>
              <a:pathLst>
                <a:path w="260" h="120" extrusionOk="0">
                  <a:moveTo>
                    <a:pt x="1" y="1"/>
                  </a:moveTo>
                  <a:lnTo>
                    <a:pt x="1" y="120"/>
                  </a:lnTo>
                  <a:lnTo>
                    <a:pt x="259" y="120"/>
                  </a:lnTo>
                  <a:lnTo>
                    <a:pt x="25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2"/>
            <p:cNvSpPr/>
            <p:nvPr/>
          </p:nvSpPr>
          <p:spPr>
            <a:xfrm>
              <a:off x="2206125" y="1312825"/>
              <a:ext cx="6500" cy="3000"/>
            </a:xfrm>
            <a:custGeom>
              <a:avLst/>
              <a:gdLst/>
              <a:ahLst/>
              <a:cxnLst/>
              <a:rect l="l" t="t" r="r" b="b"/>
              <a:pathLst>
                <a:path w="260" h="120" extrusionOk="0">
                  <a:moveTo>
                    <a:pt x="1" y="0"/>
                  </a:moveTo>
                  <a:lnTo>
                    <a:pt x="1" y="120"/>
                  </a:lnTo>
                  <a:lnTo>
                    <a:pt x="259" y="120"/>
                  </a:lnTo>
                  <a:lnTo>
                    <a:pt x="2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2"/>
            <p:cNvSpPr/>
            <p:nvPr/>
          </p:nvSpPr>
          <p:spPr>
            <a:xfrm>
              <a:off x="2290175" y="1309825"/>
              <a:ext cx="6000" cy="3525"/>
            </a:xfrm>
            <a:custGeom>
              <a:avLst/>
              <a:gdLst/>
              <a:ahLst/>
              <a:cxnLst/>
              <a:rect l="l" t="t" r="r" b="b"/>
              <a:pathLst>
                <a:path w="240" h="141" extrusionOk="0">
                  <a:moveTo>
                    <a:pt x="0" y="1"/>
                  </a:moveTo>
                  <a:lnTo>
                    <a:pt x="0" y="140"/>
                  </a:lnTo>
                  <a:lnTo>
                    <a:pt x="239" y="14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2"/>
            <p:cNvSpPr/>
            <p:nvPr/>
          </p:nvSpPr>
          <p:spPr>
            <a:xfrm>
              <a:off x="2290175" y="1315800"/>
              <a:ext cx="6000" cy="3000"/>
            </a:xfrm>
            <a:custGeom>
              <a:avLst/>
              <a:gdLst/>
              <a:ahLst/>
              <a:cxnLst/>
              <a:rect l="l" t="t" r="r" b="b"/>
              <a:pathLst>
                <a:path w="240" h="120" extrusionOk="0">
                  <a:moveTo>
                    <a:pt x="0" y="1"/>
                  </a:moveTo>
                  <a:lnTo>
                    <a:pt x="0" y="120"/>
                  </a:lnTo>
                  <a:lnTo>
                    <a:pt x="239" y="120"/>
                  </a:lnTo>
                  <a:lnTo>
                    <a:pt x="23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2"/>
            <p:cNvSpPr/>
            <p:nvPr/>
          </p:nvSpPr>
          <p:spPr>
            <a:xfrm>
              <a:off x="2290175" y="1312825"/>
              <a:ext cx="6000" cy="3000"/>
            </a:xfrm>
            <a:custGeom>
              <a:avLst/>
              <a:gdLst/>
              <a:ahLst/>
              <a:cxnLst/>
              <a:rect l="l" t="t" r="r" b="b"/>
              <a:pathLst>
                <a:path w="240" h="120" extrusionOk="0">
                  <a:moveTo>
                    <a:pt x="0" y="0"/>
                  </a:moveTo>
                  <a:lnTo>
                    <a:pt x="0" y="120"/>
                  </a:lnTo>
                  <a:lnTo>
                    <a:pt x="239" y="120"/>
                  </a:lnTo>
                  <a:lnTo>
                    <a:pt x="2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2"/>
            <p:cNvSpPr/>
            <p:nvPr/>
          </p:nvSpPr>
          <p:spPr>
            <a:xfrm>
              <a:off x="2053950" y="1286950"/>
              <a:ext cx="59200" cy="158175"/>
            </a:xfrm>
            <a:custGeom>
              <a:avLst/>
              <a:gdLst/>
              <a:ahLst/>
              <a:cxnLst/>
              <a:rect l="l" t="t" r="r" b="b"/>
              <a:pathLst>
                <a:path w="2368" h="6327" extrusionOk="0">
                  <a:moveTo>
                    <a:pt x="0" y="1"/>
                  </a:moveTo>
                  <a:lnTo>
                    <a:pt x="0" y="6327"/>
                  </a:lnTo>
                  <a:lnTo>
                    <a:pt x="2368" y="6327"/>
                  </a:lnTo>
                  <a:lnTo>
                    <a:pt x="236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2"/>
            <p:cNvSpPr/>
            <p:nvPr/>
          </p:nvSpPr>
          <p:spPr>
            <a:xfrm>
              <a:off x="2043000" y="1262600"/>
              <a:ext cx="81600" cy="183025"/>
            </a:xfrm>
            <a:custGeom>
              <a:avLst/>
              <a:gdLst/>
              <a:ahLst/>
              <a:cxnLst/>
              <a:rect l="l" t="t" r="r" b="b"/>
              <a:pathLst>
                <a:path w="3264" h="7321" extrusionOk="0">
                  <a:moveTo>
                    <a:pt x="1" y="0"/>
                  </a:moveTo>
                  <a:lnTo>
                    <a:pt x="1" y="497"/>
                  </a:lnTo>
                  <a:lnTo>
                    <a:pt x="1" y="7321"/>
                  </a:lnTo>
                  <a:lnTo>
                    <a:pt x="279" y="7321"/>
                  </a:lnTo>
                  <a:lnTo>
                    <a:pt x="279" y="497"/>
                  </a:lnTo>
                  <a:lnTo>
                    <a:pt x="2985" y="497"/>
                  </a:lnTo>
                  <a:lnTo>
                    <a:pt x="2985" y="7321"/>
                  </a:lnTo>
                  <a:lnTo>
                    <a:pt x="3263" y="7321"/>
                  </a:lnTo>
                  <a:lnTo>
                    <a:pt x="3263" y="497"/>
                  </a:lnTo>
                  <a:lnTo>
                    <a:pt x="326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2"/>
            <p:cNvSpPr/>
            <p:nvPr/>
          </p:nvSpPr>
          <p:spPr>
            <a:xfrm>
              <a:off x="2081300" y="1270550"/>
              <a:ext cx="5000" cy="16425"/>
            </a:xfrm>
            <a:custGeom>
              <a:avLst/>
              <a:gdLst/>
              <a:ahLst/>
              <a:cxnLst/>
              <a:rect l="l" t="t" r="r" b="b"/>
              <a:pathLst>
                <a:path w="200" h="657" extrusionOk="0">
                  <a:moveTo>
                    <a:pt x="1" y="0"/>
                  </a:moveTo>
                  <a:lnTo>
                    <a:pt x="1" y="657"/>
                  </a:lnTo>
                  <a:lnTo>
                    <a:pt x="199" y="657"/>
                  </a:lnTo>
                  <a:lnTo>
                    <a:pt x="19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2"/>
            <p:cNvSpPr/>
            <p:nvPr/>
          </p:nvSpPr>
          <p:spPr>
            <a:xfrm>
              <a:off x="2049475" y="1328725"/>
              <a:ext cx="5000" cy="2525"/>
            </a:xfrm>
            <a:custGeom>
              <a:avLst/>
              <a:gdLst/>
              <a:ahLst/>
              <a:cxnLst/>
              <a:rect l="l" t="t" r="r" b="b"/>
              <a:pathLst>
                <a:path w="200"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2"/>
            <p:cNvSpPr/>
            <p:nvPr/>
          </p:nvSpPr>
          <p:spPr>
            <a:xfrm>
              <a:off x="2049475" y="1333200"/>
              <a:ext cx="5000" cy="2525"/>
            </a:xfrm>
            <a:custGeom>
              <a:avLst/>
              <a:gdLst/>
              <a:ahLst/>
              <a:cxnLst/>
              <a:rect l="l" t="t" r="r" b="b"/>
              <a:pathLst>
                <a:path w="200" h="101" extrusionOk="0">
                  <a:moveTo>
                    <a:pt x="0" y="1"/>
                  </a:moveTo>
                  <a:lnTo>
                    <a:pt x="0" y="100"/>
                  </a:lnTo>
                  <a:lnTo>
                    <a:pt x="199" y="100"/>
                  </a:lnTo>
                  <a:lnTo>
                    <a:pt x="19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2"/>
            <p:cNvSpPr/>
            <p:nvPr/>
          </p:nvSpPr>
          <p:spPr>
            <a:xfrm>
              <a:off x="2049475" y="1330725"/>
              <a:ext cx="5000" cy="2500"/>
            </a:xfrm>
            <a:custGeom>
              <a:avLst/>
              <a:gdLst/>
              <a:ahLst/>
              <a:cxnLst/>
              <a:rect l="l" t="t" r="r" b="b"/>
              <a:pathLst>
                <a:path w="200" h="100" extrusionOk="0">
                  <a:moveTo>
                    <a:pt x="0" y="0"/>
                  </a:moveTo>
                  <a:lnTo>
                    <a:pt x="0" y="100"/>
                  </a:lnTo>
                  <a:lnTo>
                    <a:pt x="199" y="100"/>
                  </a:lnTo>
                  <a:lnTo>
                    <a:pt x="19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2"/>
            <p:cNvSpPr/>
            <p:nvPr/>
          </p:nvSpPr>
          <p:spPr>
            <a:xfrm>
              <a:off x="2112125" y="1328725"/>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2"/>
            <p:cNvSpPr/>
            <p:nvPr/>
          </p:nvSpPr>
          <p:spPr>
            <a:xfrm>
              <a:off x="2112125" y="1333200"/>
              <a:ext cx="5000" cy="2525"/>
            </a:xfrm>
            <a:custGeom>
              <a:avLst/>
              <a:gdLst/>
              <a:ahLst/>
              <a:cxnLst/>
              <a:rect l="l" t="t" r="r" b="b"/>
              <a:pathLst>
                <a:path w="200" h="101" extrusionOk="0">
                  <a:moveTo>
                    <a:pt x="1" y="1"/>
                  </a:moveTo>
                  <a:lnTo>
                    <a:pt x="1" y="100"/>
                  </a:lnTo>
                  <a:lnTo>
                    <a:pt x="200" y="100"/>
                  </a:lnTo>
                  <a:lnTo>
                    <a:pt x="20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2"/>
            <p:cNvSpPr/>
            <p:nvPr/>
          </p:nvSpPr>
          <p:spPr>
            <a:xfrm>
              <a:off x="2112125" y="1330725"/>
              <a:ext cx="5000" cy="2500"/>
            </a:xfrm>
            <a:custGeom>
              <a:avLst/>
              <a:gdLst/>
              <a:ahLst/>
              <a:cxnLst/>
              <a:rect l="l" t="t" r="r" b="b"/>
              <a:pathLst>
                <a:path w="200" h="100" extrusionOk="0">
                  <a:moveTo>
                    <a:pt x="1" y="0"/>
                  </a:moveTo>
                  <a:lnTo>
                    <a:pt x="1" y="100"/>
                  </a:lnTo>
                  <a:lnTo>
                    <a:pt x="200" y="100"/>
                  </a:lnTo>
                  <a:lnTo>
                    <a:pt x="20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2"/>
            <p:cNvSpPr/>
            <p:nvPr/>
          </p:nvSpPr>
          <p:spPr>
            <a:xfrm>
              <a:off x="2134025" y="1181525"/>
              <a:ext cx="48250" cy="9475"/>
            </a:xfrm>
            <a:custGeom>
              <a:avLst/>
              <a:gdLst/>
              <a:ahLst/>
              <a:cxnLst/>
              <a:rect l="l" t="t" r="r" b="b"/>
              <a:pathLst>
                <a:path w="1930" h="379" extrusionOk="0">
                  <a:moveTo>
                    <a:pt x="0" y="1"/>
                  </a:moveTo>
                  <a:lnTo>
                    <a:pt x="0"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2"/>
            <p:cNvSpPr/>
            <p:nvPr/>
          </p:nvSpPr>
          <p:spPr>
            <a:xfrm>
              <a:off x="2139975" y="1191475"/>
              <a:ext cx="37325" cy="9475"/>
            </a:xfrm>
            <a:custGeom>
              <a:avLst/>
              <a:gdLst/>
              <a:ahLst/>
              <a:cxnLst/>
              <a:rect l="l" t="t" r="r" b="b"/>
              <a:pathLst>
                <a:path w="1493" h="379" extrusionOk="0">
                  <a:moveTo>
                    <a:pt x="1" y="0"/>
                  </a:moveTo>
                  <a:lnTo>
                    <a:pt x="1" y="378"/>
                  </a:lnTo>
                  <a:lnTo>
                    <a:pt x="1493" y="378"/>
                  </a:lnTo>
                  <a:lnTo>
                    <a:pt x="149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2"/>
            <p:cNvSpPr/>
            <p:nvPr/>
          </p:nvSpPr>
          <p:spPr>
            <a:xfrm>
              <a:off x="2145450" y="1200925"/>
              <a:ext cx="26875" cy="191000"/>
            </a:xfrm>
            <a:custGeom>
              <a:avLst/>
              <a:gdLst/>
              <a:ahLst/>
              <a:cxnLst/>
              <a:rect l="l" t="t" r="r" b="b"/>
              <a:pathLst>
                <a:path w="1075" h="7640" extrusionOk="0">
                  <a:moveTo>
                    <a:pt x="1" y="0"/>
                  </a:moveTo>
                  <a:lnTo>
                    <a:pt x="1"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2"/>
            <p:cNvSpPr/>
            <p:nvPr/>
          </p:nvSpPr>
          <p:spPr>
            <a:xfrm>
              <a:off x="2139475" y="1391400"/>
              <a:ext cx="38325" cy="9975"/>
            </a:xfrm>
            <a:custGeom>
              <a:avLst/>
              <a:gdLst/>
              <a:ahLst/>
              <a:cxnLst/>
              <a:rect l="l" t="t" r="r" b="b"/>
              <a:pathLst>
                <a:path w="1533" h="399" extrusionOk="0">
                  <a:moveTo>
                    <a:pt x="1" y="0"/>
                  </a:moveTo>
                  <a:lnTo>
                    <a:pt x="1" y="398"/>
                  </a:lnTo>
                  <a:lnTo>
                    <a:pt x="1533" y="398"/>
                  </a:lnTo>
                  <a:lnTo>
                    <a:pt x="15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2"/>
            <p:cNvSpPr/>
            <p:nvPr/>
          </p:nvSpPr>
          <p:spPr>
            <a:xfrm>
              <a:off x="2137000" y="1401350"/>
              <a:ext cx="44275" cy="43275"/>
            </a:xfrm>
            <a:custGeom>
              <a:avLst/>
              <a:gdLst/>
              <a:ahLst/>
              <a:cxnLst/>
              <a:rect l="l" t="t" r="r" b="b"/>
              <a:pathLst>
                <a:path w="1771" h="1731" extrusionOk="0">
                  <a:moveTo>
                    <a:pt x="1" y="0"/>
                  </a:moveTo>
                  <a:lnTo>
                    <a:pt x="1" y="1731"/>
                  </a:lnTo>
                  <a:lnTo>
                    <a:pt x="1771" y="1731"/>
                  </a:lnTo>
                  <a:lnTo>
                    <a:pt x="177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2"/>
            <p:cNvSpPr/>
            <p:nvPr/>
          </p:nvSpPr>
          <p:spPr>
            <a:xfrm>
              <a:off x="1982825" y="1181525"/>
              <a:ext cx="48275" cy="9475"/>
            </a:xfrm>
            <a:custGeom>
              <a:avLst/>
              <a:gdLst/>
              <a:ahLst/>
              <a:cxnLst/>
              <a:rect l="l" t="t" r="r" b="b"/>
              <a:pathLst>
                <a:path w="1931" h="379" extrusionOk="0">
                  <a:moveTo>
                    <a:pt x="1" y="1"/>
                  </a:moveTo>
                  <a:lnTo>
                    <a:pt x="1"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2"/>
            <p:cNvSpPr/>
            <p:nvPr/>
          </p:nvSpPr>
          <p:spPr>
            <a:xfrm>
              <a:off x="1988800" y="11914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2"/>
            <p:cNvSpPr/>
            <p:nvPr/>
          </p:nvSpPr>
          <p:spPr>
            <a:xfrm>
              <a:off x="1994275" y="1200925"/>
              <a:ext cx="26875" cy="191000"/>
            </a:xfrm>
            <a:custGeom>
              <a:avLst/>
              <a:gdLst/>
              <a:ahLst/>
              <a:cxnLst/>
              <a:rect l="l" t="t" r="r" b="b"/>
              <a:pathLst>
                <a:path w="1075" h="7640" extrusionOk="0">
                  <a:moveTo>
                    <a:pt x="0" y="0"/>
                  </a:moveTo>
                  <a:lnTo>
                    <a:pt x="0" y="7639"/>
                  </a:lnTo>
                  <a:lnTo>
                    <a:pt x="1075" y="7639"/>
                  </a:lnTo>
                  <a:lnTo>
                    <a:pt x="107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2"/>
            <p:cNvSpPr/>
            <p:nvPr/>
          </p:nvSpPr>
          <p:spPr>
            <a:xfrm>
              <a:off x="1988300" y="1391400"/>
              <a:ext cx="38325" cy="9975"/>
            </a:xfrm>
            <a:custGeom>
              <a:avLst/>
              <a:gdLst/>
              <a:ahLst/>
              <a:cxnLst/>
              <a:rect l="l" t="t" r="r" b="b"/>
              <a:pathLst>
                <a:path w="1533" h="399" extrusionOk="0">
                  <a:moveTo>
                    <a:pt x="1" y="0"/>
                  </a:moveTo>
                  <a:lnTo>
                    <a:pt x="1"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2"/>
            <p:cNvSpPr/>
            <p:nvPr/>
          </p:nvSpPr>
          <p:spPr>
            <a:xfrm>
              <a:off x="1985825" y="1401350"/>
              <a:ext cx="44275" cy="43275"/>
            </a:xfrm>
            <a:custGeom>
              <a:avLst/>
              <a:gdLst/>
              <a:ahLst/>
              <a:cxnLst/>
              <a:rect l="l" t="t" r="r" b="b"/>
              <a:pathLst>
                <a:path w="1771" h="1731" extrusionOk="0">
                  <a:moveTo>
                    <a:pt x="0" y="0"/>
                  </a:moveTo>
                  <a:lnTo>
                    <a:pt x="0" y="1731"/>
                  </a:lnTo>
                  <a:lnTo>
                    <a:pt x="1771" y="1731"/>
                  </a:lnTo>
                  <a:lnTo>
                    <a:pt x="1771"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2"/>
            <p:cNvSpPr/>
            <p:nvPr/>
          </p:nvSpPr>
          <p:spPr>
            <a:xfrm>
              <a:off x="2317025" y="1181525"/>
              <a:ext cx="48275" cy="9475"/>
            </a:xfrm>
            <a:custGeom>
              <a:avLst/>
              <a:gdLst/>
              <a:ahLst/>
              <a:cxnLst/>
              <a:rect l="l" t="t" r="r" b="b"/>
              <a:pathLst>
                <a:path w="1931" h="379" extrusionOk="0">
                  <a:moveTo>
                    <a:pt x="1" y="1"/>
                  </a:moveTo>
                  <a:lnTo>
                    <a:pt x="1" y="378"/>
                  </a:lnTo>
                  <a:lnTo>
                    <a:pt x="1930" y="378"/>
                  </a:lnTo>
                  <a:lnTo>
                    <a:pt x="193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2"/>
            <p:cNvSpPr/>
            <p:nvPr/>
          </p:nvSpPr>
          <p:spPr>
            <a:xfrm>
              <a:off x="2323000" y="1191475"/>
              <a:ext cx="37325" cy="9475"/>
            </a:xfrm>
            <a:custGeom>
              <a:avLst/>
              <a:gdLst/>
              <a:ahLst/>
              <a:cxnLst/>
              <a:rect l="l" t="t" r="r" b="b"/>
              <a:pathLst>
                <a:path w="1493" h="379" extrusionOk="0">
                  <a:moveTo>
                    <a:pt x="0" y="0"/>
                  </a:moveTo>
                  <a:lnTo>
                    <a:pt x="0" y="378"/>
                  </a:lnTo>
                  <a:lnTo>
                    <a:pt x="1492" y="378"/>
                  </a:lnTo>
                  <a:lnTo>
                    <a:pt x="149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2"/>
            <p:cNvSpPr/>
            <p:nvPr/>
          </p:nvSpPr>
          <p:spPr>
            <a:xfrm>
              <a:off x="2328475" y="1200925"/>
              <a:ext cx="26875" cy="191000"/>
            </a:xfrm>
            <a:custGeom>
              <a:avLst/>
              <a:gdLst/>
              <a:ahLst/>
              <a:cxnLst/>
              <a:rect l="l" t="t" r="r" b="b"/>
              <a:pathLst>
                <a:path w="1075" h="7640" extrusionOk="0">
                  <a:moveTo>
                    <a:pt x="0" y="0"/>
                  </a:moveTo>
                  <a:lnTo>
                    <a:pt x="0" y="7639"/>
                  </a:lnTo>
                  <a:lnTo>
                    <a:pt x="1074" y="7639"/>
                  </a:lnTo>
                  <a:lnTo>
                    <a:pt x="107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2"/>
            <p:cNvSpPr/>
            <p:nvPr/>
          </p:nvSpPr>
          <p:spPr>
            <a:xfrm>
              <a:off x="2322500" y="1391400"/>
              <a:ext cx="38325" cy="9975"/>
            </a:xfrm>
            <a:custGeom>
              <a:avLst/>
              <a:gdLst/>
              <a:ahLst/>
              <a:cxnLst/>
              <a:rect l="l" t="t" r="r" b="b"/>
              <a:pathLst>
                <a:path w="1533" h="399" extrusionOk="0">
                  <a:moveTo>
                    <a:pt x="0" y="0"/>
                  </a:moveTo>
                  <a:lnTo>
                    <a:pt x="0" y="398"/>
                  </a:lnTo>
                  <a:lnTo>
                    <a:pt x="1532" y="398"/>
                  </a:lnTo>
                  <a:lnTo>
                    <a:pt x="1532"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2"/>
            <p:cNvSpPr/>
            <p:nvPr/>
          </p:nvSpPr>
          <p:spPr>
            <a:xfrm>
              <a:off x="2320025" y="1401350"/>
              <a:ext cx="44275" cy="43275"/>
            </a:xfrm>
            <a:custGeom>
              <a:avLst/>
              <a:gdLst/>
              <a:ahLst/>
              <a:cxnLst/>
              <a:rect l="l" t="t" r="r" b="b"/>
              <a:pathLst>
                <a:path w="1771" h="1731" extrusionOk="0">
                  <a:moveTo>
                    <a:pt x="0" y="0"/>
                  </a:moveTo>
                  <a:lnTo>
                    <a:pt x="0" y="1731"/>
                  </a:lnTo>
                  <a:lnTo>
                    <a:pt x="1770" y="1731"/>
                  </a:lnTo>
                  <a:lnTo>
                    <a:pt x="177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2"/>
            <p:cNvSpPr/>
            <p:nvPr/>
          </p:nvSpPr>
          <p:spPr>
            <a:xfrm>
              <a:off x="2140975"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2"/>
            <p:cNvSpPr/>
            <p:nvPr/>
          </p:nvSpPr>
          <p:spPr>
            <a:xfrm>
              <a:off x="2140975"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2"/>
            <p:cNvSpPr/>
            <p:nvPr/>
          </p:nvSpPr>
          <p:spPr>
            <a:xfrm>
              <a:off x="1991275"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2"/>
            <p:cNvSpPr/>
            <p:nvPr/>
          </p:nvSpPr>
          <p:spPr>
            <a:xfrm>
              <a:off x="1991275"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2"/>
            <p:cNvSpPr/>
            <p:nvPr/>
          </p:nvSpPr>
          <p:spPr>
            <a:xfrm>
              <a:off x="2339400" y="1115875"/>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2"/>
            <p:cNvSpPr/>
            <p:nvPr/>
          </p:nvSpPr>
          <p:spPr>
            <a:xfrm>
              <a:off x="2339400" y="1148700"/>
              <a:ext cx="32850" cy="22400"/>
            </a:xfrm>
            <a:custGeom>
              <a:avLst/>
              <a:gdLst/>
              <a:ahLst/>
              <a:cxnLst/>
              <a:rect l="l" t="t" r="r" b="b"/>
              <a:pathLst>
                <a:path w="1314" h="896" extrusionOk="0">
                  <a:moveTo>
                    <a:pt x="1" y="1"/>
                  </a:moveTo>
                  <a:lnTo>
                    <a:pt x="1" y="896"/>
                  </a:lnTo>
                  <a:lnTo>
                    <a:pt x="1314" y="896"/>
                  </a:lnTo>
                  <a:lnTo>
                    <a:pt x="131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2"/>
            <p:cNvSpPr/>
            <p:nvPr/>
          </p:nvSpPr>
          <p:spPr>
            <a:xfrm>
              <a:off x="2139475" y="1045250"/>
              <a:ext cx="37325" cy="60200"/>
            </a:xfrm>
            <a:custGeom>
              <a:avLst/>
              <a:gdLst/>
              <a:ahLst/>
              <a:cxnLst/>
              <a:rect l="l" t="t" r="r" b="b"/>
              <a:pathLst>
                <a:path w="1493" h="2408" extrusionOk="0">
                  <a:moveTo>
                    <a:pt x="737" y="1"/>
                  </a:moveTo>
                  <a:cubicBezTo>
                    <a:pt x="319" y="1"/>
                    <a:pt x="1" y="319"/>
                    <a:pt x="1" y="737"/>
                  </a:cubicBezTo>
                  <a:lnTo>
                    <a:pt x="1" y="1851"/>
                  </a:lnTo>
                  <a:cubicBezTo>
                    <a:pt x="21" y="2149"/>
                    <a:pt x="260" y="2408"/>
                    <a:pt x="558" y="2408"/>
                  </a:cubicBezTo>
                  <a:lnTo>
                    <a:pt x="936" y="2408"/>
                  </a:lnTo>
                  <a:cubicBezTo>
                    <a:pt x="1234" y="2408"/>
                    <a:pt x="1493" y="2149"/>
                    <a:pt x="1493" y="1851"/>
                  </a:cubicBezTo>
                  <a:lnTo>
                    <a:pt x="1493" y="737"/>
                  </a:lnTo>
                  <a:cubicBezTo>
                    <a:pt x="1493" y="319"/>
                    <a:pt x="1155" y="1"/>
                    <a:pt x="737"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2"/>
            <p:cNvSpPr/>
            <p:nvPr/>
          </p:nvSpPr>
          <p:spPr>
            <a:xfrm>
              <a:off x="2153400" y="1066150"/>
              <a:ext cx="48775" cy="46150"/>
            </a:xfrm>
            <a:custGeom>
              <a:avLst/>
              <a:gdLst/>
              <a:ahLst/>
              <a:cxnLst/>
              <a:rect l="l" t="t" r="r" b="b"/>
              <a:pathLst>
                <a:path w="1951" h="1846" extrusionOk="0">
                  <a:moveTo>
                    <a:pt x="1466" y="0"/>
                  </a:moveTo>
                  <a:cubicBezTo>
                    <a:pt x="1359" y="0"/>
                    <a:pt x="1254" y="40"/>
                    <a:pt x="1175" y="120"/>
                  </a:cubicBezTo>
                  <a:lnTo>
                    <a:pt x="180" y="1114"/>
                  </a:lnTo>
                  <a:cubicBezTo>
                    <a:pt x="1" y="1293"/>
                    <a:pt x="1" y="1572"/>
                    <a:pt x="180" y="1711"/>
                  </a:cubicBezTo>
                  <a:cubicBezTo>
                    <a:pt x="270" y="1801"/>
                    <a:pt x="379" y="1845"/>
                    <a:pt x="486" y="1845"/>
                  </a:cubicBezTo>
                  <a:cubicBezTo>
                    <a:pt x="593" y="1845"/>
                    <a:pt x="697" y="1801"/>
                    <a:pt x="777" y="1711"/>
                  </a:cubicBezTo>
                  <a:lnTo>
                    <a:pt x="1771" y="717"/>
                  </a:lnTo>
                  <a:cubicBezTo>
                    <a:pt x="1950" y="557"/>
                    <a:pt x="1950" y="279"/>
                    <a:pt x="1771" y="120"/>
                  </a:cubicBezTo>
                  <a:cubicBezTo>
                    <a:pt x="1682" y="40"/>
                    <a:pt x="1572" y="0"/>
                    <a:pt x="1466"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2"/>
            <p:cNvSpPr/>
            <p:nvPr/>
          </p:nvSpPr>
          <p:spPr>
            <a:xfrm>
              <a:off x="2113625" y="1066150"/>
              <a:ext cx="48275" cy="46150"/>
            </a:xfrm>
            <a:custGeom>
              <a:avLst/>
              <a:gdLst/>
              <a:ahLst/>
              <a:cxnLst/>
              <a:rect l="l" t="t" r="r" b="b"/>
              <a:pathLst>
                <a:path w="1931" h="1846" extrusionOk="0">
                  <a:moveTo>
                    <a:pt x="493" y="0"/>
                  </a:moveTo>
                  <a:cubicBezTo>
                    <a:pt x="383" y="0"/>
                    <a:pt x="269" y="40"/>
                    <a:pt x="180" y="120"/>
                  </a:cubicBezTo>
                  <a:cubicBezTo>
                    <a:pt x="1" y="279"/>
                    <a:pt x="1" y="557"/>
                    <a:pt x="180" y="717"/>
                  </a:cubicBezTo>
                  <a:lnTo>
                    <a:pt x="1174" y="1711"/>
                  </a:lnTo>
                  <a:cubicBezTo>
                    <a:pt x="1244" y="1801"/>
                    <a:pt x="1348" y="1845"/>
                    <a:pt x="1458" y="1845"/>
                  </a:cubicBezTo>
                  <a:cubicBezTo>
                    <a:pt x="1567" y="1845"/>
                    <a:pt x="1681" y="1801"/>
                    <a:pt x="1771" y="1711"/>
                  </a:cubicBezTo>
                  <a:cubicBezTo>
                    <a:pt x="1930" y="1572"/>
                    <a:pt x="1930" y="1293"/>
                    <a:pt x="1771" y="1114"/>
                  </a:cubicBezTo>
                  <a:lnTo>
                    <a:pt x="776" y="120"/>
                  </a:lnTo>
                  <a:cubicBezTo>
                    <a:pt x="707" y="40"/>
                    <a:pt x="602" y="0"/>
                    <a:pt x="49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2"/>
            <p:cNvSpPr/>
            <p:nvPr/>
          </p:nvSpPr>
          <p:spPr>
            <a:xfrm>
              <a:off x="2152925" y="1056700"/>
              <a:ext cx="10950" cy="11450"/>
            </a:xfrm>
            <a:custGeom>
              <a:avLst/>
              <a:gdLst/>
              <a:ahLst/>
              <a:cxnLst/>
              <a:rect l="l" t="t" r="r" b="b"/>
              <a:pathLst>
                <a:path w="438" h="458" extrusionOk="0">
                  <a:moveTo>
                    <a:pt x="219" y="0"/>
                  </a:moveTo>
                  <a:cubicBezTo>
                    <a:pt x="100" y="0"/>
                    <a:pt x="0" y="100"/>
                    <a:pt x="0" y="239"/>
                  </a:cubicBezTo>
                  <a:cubicBezTo>
                    <a:pt x="0" y="359"/>
                    <a:pt x="100" y="458"/>
                    <a:pt x="219" y="458"/>
                  </a:cubicBezTo>
                  <a:cubicBezTo>
                    <a:pt x="358" y="458"/>
                    <a:pt x="438" y="359"/>
                    <a:pt x="438" y="239"/>
                  </a:cubicBezTo>
                  <a:cubicBezTo>
                    <a:pt x="438" y="100"/>
                    <a:pt x="358"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2"/>
            <p:cNvSpPr/>
            <p:nvPr/>
          </p:nvSpPr>
          <p:spPr>
            <a:xfrm>
              <a:off x="1989300" y="1045250"/>
              <a:ext cx="37325" cy="60200"/>
            </a:xfrm>
            <a:custGeom>
              <a:avLst/>
              <a:gdLst/>
              <a:ahLst/>
              <a:cxnLst/>
              <a:rect l="l" t="t" r="r" b="b"/>
              <a:pathLst>
                <a:path w="1493" h="2408" extrusionOk="0">
                  <a:moveTo>
                    <a:pt x="756" y="1"/>
                  </a:moveTo>
                  <a:cubicBezTo>
                    <a:pt x="319" y="1"/>
                    <a:pt x="0" y="319"/>
                    <a:pt x="0" y="737"/>
                  </a:cubicBezTo>
                  <a:lnTo>
                    <a:pt x="0" y="1851"/>
                  </a:lnTo>
                  <a:cubicBezTo>
                    <a:pt x="40" y="2149"/>
                    <a:pt x="279" y="2408"/>
                    <a:pt x="577" y="2408"/>
                  </a:cubicBezTo>
                  <a:lnTo>
                    <a:pt x="955" y="2408"/>
                  </a:lnTo>
                  <a:cubicBezTo>
                    <a:pt x="1254" y="2408"/>
                    <a:pt x="1492" y="2149"/>
                    <a:pt x="1492" y="1851"/>
                  </a:cubicBezTo>
                  <a:lnTo>
                    <a:pt x="1492" y="737"/>
                  </a:lnTo>
                  <a:cubicBezTo>
                    <a:pt x="1492" y="319"/>
                    <a:pt x="1174" y="1"/>
                    <a:pt x="756" y="1"/>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2"/>
            <p:cNvSpPr/>
            <p:nvPr/>
          </p:nvSpPr>
          <p:spPr>
            <a:xfrm>
              <a:off x="2003725" y="1066150"/>
              <a:ext cx="47750" cy="46150"/>
            </a:xfrm>
            <a:custGeom>
              <a:avLst/>
              <a:gdLst/>
              <a:ahLst/>
              <a:cxnLst/>
              <a:rect l="l" t="t" r="r" b="b"/>
              <a:pathLst>
                <a:path w="1910" h="1846" extrusionOk="0">
                  <a:moveTo>
                    <a:pt x="1438" y="0"/>
                  </a:moveTo>
                  <a:cubicBezTo>
                    <a:pt x="1328" y="0"/>
                    <a:pt x="1224" y="40"/>
                    <a:pt x="1154" y="120"/>
                  </a:cubicBezTo>
                  <a:lnTo>
                    <a:pt x="159" y="1114"/>
                  </a:lnTo>
                  <a:cubicBezTo>
                    <a:pt x="0" y="1293"/>
                    <a:pt x="0" y="1572"/>
                    <a:pt x="159" y="1711"/>
                  </a:cubicBezTo>
                  <a:cubicBezTo>
                    <a:pt x="239" y="1801"/>
                    <a:pt x="348" y="1845"/>
                    <a:pt x="458" y="1845"/>
                  </a:cubicBezTo>
                  <a:cubicBezTo>
                    <a:pt x="567" y="1845"/>
                    <a:pt x="677" y="1801"/>
                    <a:pt x="756" y="1711"/>
                  </a:cubicBezTo>
                  <a:lnTo>
                    <a:pt x="1751" y="717"/>
                  </a:lnTo>
                  <a:cubicBezTo>
                    <a:pt x="1910" y="557"/>
                    <a:pt x="1910" y="279"/>
                    <a:pt x="1751" y="120"/>
                  </a:cubicBezTo>
                  <a:cubicBezTo>
                    <a:pt x="1661" y="40"/>
                    <a:pt x="1547" y="0"/>
                    <a:pt x="1438"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2"/>
            <p:cNvSpPr/>
            <p:nvPr/>
          </p:nvSpPr>
          <p:spPr>
            <a:xfrm>
              <a:off x="1963425" y="1066150"/>
              <a:ext cx="48275" cy="46150"/>
            </a:xfrm>
            <a:custGeom>
              <a:avLst/>
              <a:gdLst/>
              <a:ahLst/>
              <a:cxnLst/>
              <a:rect l="l" t="t" r="r" b="b"/>
              <a:pathLst>
                <a:path w="1931" h="1846" extrusionOk="0">
                  <a:moveTo>
                    <a:pt x="473" y="0"/>
                  </a:moveTo>
                  <a:cubicBezTo>
                    <a:pt x="364" y="0"/>
                    <a:pt x="250" y="40"/>
                    <a:pt x="160" y="120"/>
                  </a:cubicBezTo>
                  <a:cubicBezTo>
                    <a:pt x="1" y="279"/>
                    <a:pt x="1" y="557"/>
                    <a:pt x="160" y="717"/>
                  </a:cubicBezTo>
                  <a:lnTo>
                    <a:pt x="1155" y="1711"/>
                  </a:lnTo>
                  <a:cubicBezTo>
                    <a:pt x="1234" y="1801"/>
                    <a:pt x="1344" y="1845"/>
                    <a:pt x="1456" y="1845"/>
                  </a:cubicBezTo>
                  <a:cubicBezTo>
                    <a:pt x="1568" y="1845"/>
                    <a:pt x="1682" y="1801"/>
                    <a:pt x="1771" y="1711"/>
                  </a:cubicBezTo>
                  <a:cubicBezTo>
                    <a:pt x="1931" y="1572"/>
                    <a:pt x="1931" y="1293"/>
                    <a:pt x="1771" y="1114"/>
                  </a:cubicBezTo>
                  <a:lnTo>
                    <a:pt x="757" y="120"/>
                  </a:lnTo>
                  <a:cubicBezTo>
                    <a:pt x="687" y="40"/>
                    <a:pt x="583" y="0"/>
                    <a:pt x="473"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2"/>
            <p:cNvSpPr/>
            <p:nvPr/>
          </p:nvSpPr>
          <p:spPr>
            <a:xfrm>
              <a:off x="2003225" y="1056700"/>
              <a:ext cx="10975" cy="11450"/>
            </a:xfrm>
            <a:custGeom>
              <a:avLst/>
              <a:gdLst/>
              <a:ahLst/>
              <a:cxnLst/>
              <a:rect l="l" t="t" r="r" b="b"/>
              <a:pathLst>
                <a:path w="439" h="458" extrusionOk="0">
                  <a:moveTo>
                    <a:pt x="219" y="0"/>
                  </a:moveTo>
                  <a:cubicBezTo>
                    <a:pt x="100" y="0"/>
                    <a:pt x="0" y="100"/>
                    <a:pt x="0" y="239"/>
                  </a:cubicBezTo>
                  <a:cubicBezTo>
                    <a:pt x="0" y="359"/>
                    <a:pt x="100" y="458"/>
                    <a:pt x="219" y="458"/>
                  </a:cubicBezTo>
                  <a:cubicBezTo>
                    <a:pt x="339" y="458"/>
                    <a:pt x="438" y="359"/>
                    <a:pt x="438" y="239"/>
                  </a:cubicBezTo>
                  <a:cubicBezTo>
                    <a:pt x="438" y="100"/>
                    <a:pt x="339" y="0"/>
                    <a:pt x="219" y="0"/>
                  </a:cubicBez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2"/>
            <p:cNvSpPr/>
            <p:nvPr/>
          </p:nvSpPr>
          <p:spPr>
            <a:xfrm>
              <a:off x="2507500" y="1243200"/>
              <a:ext cx="72125" cy="202925"/>
            </a:xfrm>
            <a:custGeom>
              <a:avLst/>
              <a:gdLst/>
              <a:ahLst/>
              <a:cxnLst/>
              <a:rect l="l" t="t" r="r" b="b"/>
              <a:pathLst>
                <a:path w="2885" h="8117" extrusionOk="0">
                  <a:moveTo>
                    <a:pt x="1433" y="0"/>
                  </a:moveTo>
                  <a:cubicBezTo>
                    <a:pt x="637" y="0"/>
                    <a:pt x="1" y="657"/>
                    <a:pt x="1" y="1452"/>
                  </a:cubicBezTo>
                  <a:lnTo>
                    <a:pt x="1" y="8116"/>
                  </a:lnTo>
                  <a:lnTo>
                    <a:pt x="2885" y="8116"/>
                  </a:lnTo>
                  <a:lnTo>
                    <a:pt x="2885" y="1452"/>
                  </a:lnTo>
                  <a:cubicBezTo>
                    <a:pt x="2885" y="657"/>
                    <a:pt x="2229" y="0"/>
                    <a:pt x="1433"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2"/>
            <p:cNvSpPr/>
            <p:nvPr/>
          </p:nvSpPr>
          <p:spPr>
            <a:xfrm>
              <a:off x="2230500" y="1279500"/>
              <a:ext cx="43775" cy="165125"/>
            </a:xfrm>
            <a:custGeom>
              <a:avLst/>
              <a:gdLst/>
              <a:ahLst/>
              <a:cxnLst/>
              <a:rect l="l" t="t" r="r" b="b"/>
              <a:pathLst>
                <a:path w="1751" h="6605" extrusionOk="0">
                  <a:moveTo>
                    <a:pt x="876" y="0"/>
                  </a:moveTo>
                  <a:cubicBezTo>
                    <a:pt x="398" y="0"/>
                    <a:pt x="0" y="398"/>
                    <a:pt x="0" y="876"/>
                  </a:cubicBezTo>
                  <a:lnTo>
                    <a:pt x="0" y="6605"/>
                  </a:lnTo>
                  <a:lnTo>
                    <a:pt x="1751" y="6605"/>
                  </a:lnTo>
                  <a:lnTo>
                    <a:pt x="1751" y="876"/>
                  </a:lnTo>
                  <a:cubicBezTo>
                    <a:pt x="1751" y="398"/>
                    <a:pt x="1353" y="0"/>
                    <a:pt x="876"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2"/>
            <p:cNvSpPr/>
            <p:nvPr/>
          </p:nvSpPr>
          <p:spPr>
            <a:xfrm>
              <a:off x="2066875" y="1298400"/>
              <a:ext cx="35350" cy="145725"/>
            </a:xfrm>
            <a:custGeom>
              <a:avLst/>
              <a:gdLst/>
              <a:ahLst/>
              <a:cxnLst/>
              <a:rect l="l" t="t" r="r" b="b"/>
              <a:pathLst>
                <a:path w="1414" h="5829" extrusionOk="0">
                  <a:moveTo>
                    <a:pt x="1" y="0"/>
                  </a:moveTo>
                  <a:lnTo>
                    <a:pt x="1" y="5829"/>
                  </a:lnTo>
                  <a:lnTo>
                    <a:pt x="1413" y="5829"/>
                  </a:lnTo>
                  <a:lnTo>
                    <a:pt x="1413"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2"/>
            <p:cNvSpPr/>
            <p:nvPr/>
          </p:nvSpPr>
          <p:spPr>
            <a:xfrm>
              <a:off x="2814350" y="1279500"/>
              <a:ext cx="43775" cy="165125"/>
            </a:xfrm>
            <a:custGeom>
              <a:avLst/>
              <a:gdLst/>
              <a:ahLst/>
              <a:cxnLst/>
              <a:rect l="l" t="t" r="r" b="b"/>
              <a:pathLst>
                <a:path w="1751" h="6605" extrusionOk="0">
                  <a:moveTo>
                    <a:pt x="876" y="0"/>
                  </a:moveTo>
                  <a:cubicBezTo>
                    <a:pt x="398" y="0"/>
                    <a:pt x="0" y="398"/>
                    <a:pt x="0" y="876"/>
                  </a:cubicBezTo>
                  <a:lnTo>
                    <a:pt x="0" y="6605"/>
                  </a:lnTo>
                  <a:lnTo>
                    <a:pt x="1751" y="6605"/>
                  </a:lnTo>
                  <a:lnTo>
                    <a:pt x="1751" y="876"/>
                  </a:lnTo>
                  <a:cubicBezTo>
                    <a:pt x="1751" y="398"/>
                    <a:pt x="1353" y="0"/>
                    <a:pt x="876" y="0"/>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2"/>
            <p:cNvSpPr/>
            <p:nvPr/>
          </p:nvSpPr>
          <p:spPr>
            <a:xfrm>
              <a:off x="2986425" y="1298900"/>
              <a:ext cx="35825" cy="145725"/>
            </a:xfrm>
            <a:custGeom>
              <a:avLst/>
              <a:gdLst/>
              <a:ahLst/>
              <a:cxnLst/>
              <a:rect l="l" t="t" r="r" b="b"/>
              <a:pathLst>
                <a:path w="1433" h="5829" extrusionOk="0">
                  <a:moveTo>
                    <a:pt x="0" y="0"/>
                  </a:moveTo>
                  <a:lnTo>
                    <a:pt x="0" y="5829"/>
                  </a:lnTo>
                  <a:lnTo>
                    <a:pt x="1432" y="5829"/>
                  </a:lnTo>
                  <a:lnTo>
                    <a:pt x="1432" y="0"/>
                  </a:ln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1"/>
        <p:cNvGrpSpPr/>
        <p:nvPr/>
      </p:nvGrpSpPr>
      <p:grpSpPr>
        <a:xfrm>
          <a:off x="0" y="0"/>
          <a:ext cx="0" cy="0"/>
          <a:chOff x="0" y="0"/>
          <a:chExt cx="0" cy="0"/>
        </a:xfrm>
      </p:grpSpPr>
      <p:sp>
        <p:nvSpPr>
          <p:cNvPr id="2622" name="Google Shape;2622;p66"/>
          <p:cNvSpPr txBox="1">
            <a:spLocks noGrp="1"/>
          </p:cNvSpPr>
          <p:nvPr>
            <p:ph type="subTitle" idx="1"/>
          </p:nvPr>
        </p:nvSpPr>
        <p:spPr>
          <a:xfrm>
            <a:off x="1947900" y="627550"/>
            <a:ext cx="52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THANKS!</a:t>
            </a:r>
            <a:endParaRPr/>
          </a:p>
        </p:txBody>
      </p:sp>
      <p:grpSp>
        <p:nvGrpSpPr>
          <p:cNvPr id="2636" name="Google Shape;2636;p66"/>
          <p:cNvGrpSpPr/>
          <p:nvPr/>
        </p:nvGrpSpPr>
        <p:grpSpPr>
          <a:xfrm>
            <a:off x="5429256" y="2397103"/>
            <a:ext cx="2567220" cy="2746397"/>
            <a:chOff x="3136100" y="732950"/>
            <a:chExt cx="663450" cy="709700"/>
          </a:xfrm>
        </p:grpSpPr>
        <p:sp>
          <p:nvSpPr>
            <p:cNvPr id="2637" name="Google Shape;2637;p66"/>
            <p:cNvSpPr/>
            <p:nvPr/>
          </p:nvSpPr>
          <p:spPr>
            <a:xfrm>
              <a:off x="3662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6"/>
            <p:cNvSpPr/>
            <p:nvPr/>
          </p:nvSpPr>
          <p:spPr>
            <a:xfrm>
              <a:off x="3679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6"/>
            <p:cNvSpPr/>
            <p:nvPr/>
          </p:nvSpPr>
          <p:spPr>
            <a:xfrm>
              <a:off x="3696100" y="1085550"/>
              <a:ext cx="8975" cy="19900"/>
            </a:xfrm>
            <a:custGeom>
              <a:avLst/>
              <a:gdLst/>
              <a:ahLst/>
              <a:cxnLst/>
              <a:rect l="l" t="t" r="r" b="b"/>
              <a:pathLst>
                <a:path w="359" h="796" extrusionOk="0">
                  <a:moveTo>
                    <a:pt x="0" y="0"/>
                  </a:moveTo>
                  <a:lnTo>
                    <a:pt x="0" y="796"/>
                  </a:lnTo>
                  <a:lnTo>
                    <a:pt x="358" y="796"/>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6"/>
            <p:cNvSpPr/>
            <p:nvPr/>
          </p:nvSpPr>
          <p:spPr>
            <a:xfrm>
              <a:off x="37125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6"/>
            <p:cNvSpPr/>
            <p:nvPr/>
          </p:nvSpPr>
          <p:spPr>
            <a:xfrm>
              <a:off x="3728925" y="1085550"/>
              <a:ext cx="9450" cy="19900"/>
            </a:xfrm>
            <a:custGeom>
              <a:avLst/>
              <a:gdLst/>
              <a:ahLst/>
              <a:cxnLst/>
              <a:rect l="l" t="t" r="r" b="b"/>
              <a:pathLst>
                <a:path w="378"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6"/>
            <p:cNvSpPr/>
            <p:nvPr/>
          </p:nvSpPr>
          <p:spPr>
            <a:xfrm>
              <a:off x="3199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6"/>
            <p:cNvSpPr/>
            <p:nvPr/>
          </p:nvSpPr>
          <p:spPr>
            <a:xfrm>
              <a:off x="3215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6"/>
            <p:cNvSpPr/>
            <p:nvPr/>
          </p:nvSpPr>
          <p:spPr>
            <a:xfrm>
              <a:off x="3232100"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6"/>
            <p:cNvSpPr/>
            <p:nvPr/>
          </p:nvSpPr>
          <p:spPr>
            <a:xfrm>
              <a:off x="32490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6"/>
            <p:cNvSpPr/>
            <p:nvPr/>
          </p:nvSpPr>
          <p:spPr>
            <a:xfrm>
              <a:off x="3265900" y="1085550"/>
              <a:ext cx="8975" cy="19900"/>
            </a:xfrm>
            <a:custGeom>
              <a:avLst/>
              <a:gdLst/>
              <a:ahLst/>
              <a:cxnLst/>
              <a:rect l="l" t="t" r="r" b="b"/>
              <a:pathLst>
                <a:path w="359" h="796" extrusionOk="0">
                  <a:moveTo>
                    <a:pt x="1" y="0"/>
                  </a:moveTo>
                  <a:lnTo>
                    <a:pt x="1" y="796"/>
                  </a:lnTo>
                  <a:lnTo>
                    <a:pt x="359" y="796"/>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6"/>
            <p:cNvSpPr/>
            <p:nvPr/>
          </p:nvSpPr>
          <p:spPr>
            <a:xfrm>
              <a:off x="3435500" y="750850"/>
              <a:ext cx="67150" cy="48750"/>
            </a:xfrm>
            <a:custGeom>
              <a:avLst/>
              <a:gdLst/>
              <a:ahLst/>
              <a:cxnLst/>
              <a:rect l="l" t="t" r="r" b="b"/>
              <a:pathLst>
                <a:path w="2686" h="1950" extrusionOk="0">
                  <a:moveTo>
                    <a:pt x="0" y="0"/>
                  </a:moveTo>
                  <a:lnTo>
                    <a:pt x="0" y="1950"/>
                  </a:lnTo>
                  <a:lnTo>
                    <a:pt x="2686" y="195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6"/>
            <p:cNvSpPr/>
            <p:nvPr/>
          </p:nvSpPr>
          <p:spPr>
            <a:xfrm>
              <a:off x="3398700" y="798600"/>
              <a:ext cx="139775" cy="28850"/>
            </a:xfrm>
            <a:custGeom>
              <a:avLst/>
              <a:gdLst/>
              <a:ahLst/>
              <a:cxnLst/>
              <a:rect l="l" t="t" r="r" b="b"/>
              <a:pathLst>
                <a:path w="5591" h="1154" extrusionOk="0">
                  <a:moveTo>
                    <a:pt x="0" y="0"/>
                  </a:moveTo>
                  <a:lnTo>
                    <a:pt x="0" y="1154"/>
                  </a:lnTo>
                  <a:lnTo>
                    <a:pt x="5590" y="1154"/>
                  </a:lnTo>
                  <a:lnTo>
                    <a:pt x="559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6"/>
            <p:cNvSpPr/>
            <p:nvPr/>
          </p:nvSpPr>
          <p:spPr>
            <a:xfrm>
              <a:off x="3372325" y="827925"/>
              <a:ext cx="191500" cy="137800"/>
            </a:xfrm>
            <a:custGeom>
              <a:avLst/>
              <a:gdLst/>
              <a:ahLst/>
              <a:cxnLst/>
              <a:rect l="l" t="t" r="r" b="b"/>
              <a:pathLst>
                <a:path w="7660" h="5512" extrusionOk="0">
                  <a:moveTo>
                    <a:pt x="1" y="1"/>
                  </a:moveTo>
                  <a:lnTo>
                    <a:pt x="1" y="5511"/>
                  </a:lnTo>
                  <a:lnTo>
                    <a:pt x="7660" y="5511"/>
                  </a:lnTo>
                  <a:lnTo>
                    <a:pt x="7660"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6"/>
            <p:cNvSpPr/>
            <p:nvPr/>
          </p:nvSpPr>
          <p:spPr>
            <a:xfrm>
              <a:off x="3282325" y="964700"/>
              <a:ext cx="372025" cy="477450"/>
            </a:xfrm>
            <a:custGeom>
              <a:avLst/>
              <a:gdLst/>
              <a:ahLst/>
              <a:cxnLst/>
              <a:rect l="l" t="t" r="r" b="b"/>
              <a:pathLst>
                <a:path w="14881" h="19098" extrusionOk="0">
                  <a:moveTo>
                    <a:pt x="0" y="0"/>
                  </a:moveTo>
                  <a:lnTo>
                    <a:pt x="0" y="19097"/>
                  </a:lnTo>
                  <a:lnTo>
                    <a:pt x="14880" y="19097"/>
                  </a:lnTo>
                  <a:lnTo>
                    <a:pt x="1488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6"/>
            <p:cNvSpPr/>
            <p:nvPr/>
          </p:nvSpPr>
          <p:spPr>
            <a:xfrm>
              <a:off x="3372325" y="85477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6"/>
            <p:cNvSpPr/>
            <p:nvPr/>
          </p:nvSpPr>
          <p:spPr>
            <a:xfrm>
              <a:off x="3372325" y="85975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6"/>
            <p:cNvSpPr/>
            <p:nvPr/>
          </p:nvSpPr>
          <p:spPr>
            <a:xfrm>
              <a:off x="3372325" y="85727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6"/>
            <p:cNvSpPr/>
            <p:nvPr/>
          </p:nvSpPr>
          <p:spPr>
            <a:xfrm>
              <a:off x="3372325" y="95722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6"/>
            <p:cNvSpPr/>
            <p:nvPr/>
          </p:nvSpPr>
          <p:spPr>
            <a:xfrm>
              <a:off x="3372325" y="96220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6"/>
            <p:cNvSpPr/>
            <p:nvPr/>
          </p:nvSpPr>
          <p:spPr>
            <a:xfrm>
              <a:off x="3372325" y="95972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6"/>
            <p:cNvSpPr/>
            <p:nvPr/>
          </p:nvSpPr>
          <p:spPr>
            <a:xfrm>
              <a:off x="3435500" y="791625"/>
              <a:ext cx="67150" cy="2525"/>
            </a:xfrm>
            <a:custGeom>
              <a:avLst/>
              <a:gdLst/>
              <a:ahLst/>
              <a:cxnLst/>
              <a:rect l="l" t="t" r="r" b="b"/>
              <a:pathLst>
                <a:path w="2686" h="101"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6"/>
            <p:cNvSpPr/>
            <p:nvPr/>
          </p:nvSpPr>
          <p:spPr>
            <a:xfrm>
              <a:off x="3435500" y="796600"/>
              <a:ext cx="67150" cy="2500"/>
            </a:xfrm>
            <a:custGeom>
              <a:avLst/>
              <a:gdLst/>
              <a:ahLst/>
              <a:cxnLst/>
              <a:rect l="l" t="t" r="r" b="b"/>
              <a:pathLst>
                <a:path w="2686" h="100"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6"/>
            <p:cNvSpPr/>
            <p:nvPr/>
          </p:nvSpPr>
          <p:spPr>
            <a:xfrm>
              <a:off x="3435500" y="794125"/>
              <a:ext cx="67150" cy="2500"/>
            </a:xfrm>
            <a:custGeom>
              <a:avLst/>
              <a:gdLst/>
              <a:ahLst/>
              <a:cxnLst/>
              <a:rect l="l" t="t" r="r" b="b"/>
              <a:pathLst>
                <a:path w="2686" h="100" extrusionOk="0">
                  <a:moveTo>
                    <a:pt x="0" y="0"/>
                  </a:moveTo>
                  <a:lnTo>
                    <a:pt x="0" y="100"/>
                  </a:lnTo>
                  <a:lnTo>
                    <a:pt x="2686" y="10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6"/>
            <p:cNvSpPr/>
            <p:nvPr/>
          </p:nvSpPr>
          <p:spPr>
            <a:xfrm>
              <a:off x="3404650" y="1055700"/>
              <a:ext cx="126350" cy="305875"/>
            </a:xfrm>
            <a:custGeom>
              <a:avLst/>
              <a:gdLst/>
              <a:ahLst/>
              <a:cxnLst/>
              <a:rect l="l" t="t" r="r" b="b"/>
              <a:pathLst>
                <a:path w="5054" h="12235" extrusionOk="0">
                  <a:moveTo>
                    <a:pt x="1" y="1"/>
                  </a:moveTo>
                  <a:lnTo>
                    <a:pt x="1" y="12235"/>
                  </a:lnTo>
                  <a:lnTo>
                    <a:pt x="5054" y="12235"/>
                  </a:lnTo>
                  <a:lnTo>
                    <a:pt x="505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6"/>
            <p:cNvSpPr/>
            <p:nvPr/>
          </p:nvSpPr>
          <p:spPr>
            <a:xfrm>
              <a:off x="3408150" y="1060675"/>
              <a:ext cx="119875" cy="294450"/>
            </a:xfrm>
            <a:custGeom>
              <a:avLst/>
              <a:gdLst/>
              <a:ahLst/>
              <a:cxnLst/>
              <a:rect l="l" t="t" r="r" b="b"/>
              <a:pathLst>
                <a:path w="4795" h="11778" extrusionOk="0">
                  <a:moveTo>
                    <a:pt x="0" y="1"/>
                  </a:moveTo>
                  <a:lnTo>
                    <a:pt x="0" y="11777"/>
                  </a:lnTo>
                  <a:lnTo>
                    <a:pt x="4794" y="11777"/>
                  </a:lnTo>
                  <a:lnTo>
                    <a:pt x="4794"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6"/>
            <p:cNvSpPr/>
            <p:nvPr/>
          </p:nvSpPr>
          <p:spPr>
            <a:xfrm>
              <a:off x="3411125" y="1065650"/>
              <a:ext cx="113900" cy="285975"/>
            </a:xfrm>
            <a:custGeom>
              <a:avLst/>
              <a:gdLst/>
              <a:ahLst/>
              <a:cxnLst/>
              <a:rect l="l" t="t" r="r" b="b"/>
              <a:pathLst>
                <a:path w="4556" h="11439" extrusionOk="0">
                  <a:moveTo>
                    <a:pt x="1" y="1"/>
                  </a:moveTo>
                  <a:lnTo>
                    <a:pt x="1" y="11439"/>
                  </a:lnTo>
                  <a:lnTo>
                    <a:pt x="4556" y="11439"/>
                  </a:lnTo>
                  <a:lnTo>
                    <a:pt x="45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6"/>
            <p:cNvSpPr/>
            <p:nvPr/>
          </p:nvSpPr>
          <p:spPr>
            <a:xfrm>
              <a:off x="3416600"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6"/>
            <p:cNvSpPr/>
            <p:nvPr/>
          </p:nvSpPr>
          <p:spPr>
            <a:xfrm>
              <a:off x="3438975" y="108057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6"/>
            <p:cNvSpPr/>
            <p:nvPr/>
          </p:nvSpPr>
          <p:spPr>
            <a:xfrm>
              <a:off x="3460850" y="108057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6"/>
            <p:cNvSpPr/>
            <p:nvPr/>
          </p:nvSpPr>
          <p:spPr>
            <a:xfrm>
              <a:off x="3483250" y="108057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6"/>
            <p:cNvSpPr/>
            <p:nvPr/>
          </p:nvSpPr>
          <p:spPr>
            <a:xfrm>
              <a:off x="3505625"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6"/>
            <p:cNvSpPr/>
            <p:nvPr/>
          </p:nvSpPr>
          <p:spPr>
            <a:xfrm>
              <a:off x="3416600"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6"/>
            <p:cNvSpPr/>
            <p:nvPr/>
          </p:nvSpPr>
          <p:spPr>
            <a:xfrm>
              <a:off x="3438975" y="112482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6"/>
            <p:cNvSpPr/>
            <p:nvPr/>
          </p:nvSpPr>
          <p:spPr>
            <a:xfrm>
              <a:off x="3460850" y="112482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6"/>
            <p:cNvSpPr/>
            <p:nvPr/>
          </p:nvSpPr>
          <p:spPr>
            <a:xfrm>
              <a:off x="3483250" y="112482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6"/>
            <p:cNvSpPr/>
            <p:nvPr/>
          </p:nvSpPr>
          <p:spPr>
            <a:xfrm>
              <a:off x="3505625"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6"/>
            <p:cNvSpPr/>
            <p:nvPr/>
          </p:nvSpPr>
          <p:spPr>
            <a:xfrm>
              <a:off x="3416600"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6"/>
            <p:cNvSpPr/>
            <p:nvPr/>
          </p:nvSpPr>
          <p:spPr>
            <a:xfrm>
              <a:off x="3438975" y="1168600"/>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6"/>
            <p:cNvSpPr/>
            <p:nvPr/>
          </p:nvSpPr>
          <p:spPr>
            <a:xfrm>
              <a:off x="3460850" y="1168600"/>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6"/>
            <p:cNvSpPr/>
            <p:nvPr/>
          </p:nvSpPr>
          <p:spPr>
            <a:xfrm>
              <a:off x="3483250" y="1168600"/>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6"/>
            <p:cNvSpPr/>
            <p:nvPr/>
          </p:nvSpPr>
          <p:spPr>
            <a:xfrm>
              <a:off x="3505625"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6"/>
            <p:cNvSpPr/>
            <p:nvPr/>
          </p:nvSpPr>
          <p:spPr>
            <a:xfrm>
              <a:off x="3416600"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6"/>
            <p:cNvSpPr/>
            <p:nvPr/>
          </p:nvSpPr>
          <p:spPr>
            <a:xfrm>
              <a:off x="3438975" y="1212850"/>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6"/>
            <p:cNvSpPr/>
            <p:nvPr/>
          </p:nvSpPr>
          <p:spPr>
            <a:xfrm>
              <a:off x="3460850" y="1212850"/>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6"/>
            <p:cNvSpPr/>
            <p:nvPr/>
          </p:nvSpPr>
          <p:spPr>
            <a:xfrm>
              <a:off x="3483250" y="1212850"/>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6"/>
            <p:cNvSpPr/>
            <p:nvPr/>
          </p:nvSpPr>
          <p:spPr>
            <a:xfrm>
              <a:off x="3505625"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6"/>
            <p:cNvSpPr/>
            <p:nvPr/>
          </p:nvSpPr>
          <p:spPr>
            <a:xfrm>
              <a:off x="3416600"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6"/>
            <p:cNvSpPr/>
            <p:nvPr/>
          </p:nvSpPr>
          <p:spPr>
            <a:xfrm>
              <a:off x="3438975" y="125662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6"/>
            <p:cNvSpPr/>
            <p:nvPr/>
          </p:nvSpPr>
          <p:spPr>
            <a:xfrm>
              <a:off x="3460850" y="125662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6"/>
            <p:cNvSpPr/>
            <p:nvPr/>
          </p:nvSpPr>
          <p:spPr>
            <a:xfrm>
              <a:off x="3483250" y="125662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6"/>
            <p:cNvSpPr/>
            <p:nvPr/>
          </p:nvSpPr>
          <p:spPr>
            <a:xfrm>
              <a:off x="3505625"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6"/>
            <p:cNvSpPr/>
            <p:nvPr/>
          </p:nvSpPr>
          <p:spPr>
            <a:xfrm>
              <a:off x="3416600"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6"/>
            <p:cNvSpPr/>
            <p:nvPr/>
          </p:nvSpPr>
          <p:spPr>
            <a:xfrm>
              <a:off x="3438975" y="130037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6"/>
            <p:cNvSpPr/>
            <p:nvPr/>
          </p:nvSpPr>
          <p:spPr>
            <a:xfrm>
              <a:off x="3460850" y="130037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6"/>
            <p:cNvSpPr/>
            <p:nvPr/>
          </p:nvSpPr>
          <p:spPr>
            <a:xfrm>
              <a:off x="3483250" y="130037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6"/>
            <p:cNvSpPr/>
            <p:nvPr/>
          </p:nvSpPr>
          <p:spPr>
            <a:xfrm>
              <a:off x="3505625"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6"/>
            <p:cNvSpPr/>
            <p:nvPr/>
          </p:nvSpPr>
          <p:spPr>
            <a:xfrm>
              <a:off x="3185350" y="1095500"/>
              <a:ext cx="97000" cy="51250"/>
            </a:xfrm>
            <a:custGeom>
              <a:avLst/>
              <a:gdLst/>
              <a:ahLst/>
              <a:cxnLst/>
              <a:rect l="l" t="t" r="r" b="b"/>
              <a:pathLst>
                <a:path w="3880" h="2050" extrusionOk="0">
                  <a:moveTo>
                    <a:pt x="0" y="0"/>
                  </a:moveTo>
                  <a:lnTo>
                    <a:pt x="0" y="2049"/>
                  </a:lnTo>
                  <a:lnTo>
                    <a:pt x="3879" y="204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6"/>
            <p:cNvSpPr/>
            <p:nvPr/>
          </p:nvSpPr>
          <p:spPr>
            <a:xfrm>
              <a:off x="3165450" y="1144725"/>
              <a:ext cx="116400" cy="51250"/>
            </a:xfrm>
            <a:custGeom>
              <a:avLst/>
              <a:gdLst/>
              <a:ahLst/>
              <a:cxnLst/>
              <a:rect l="l" t="t" r="r" b="b"/>
              <a:pathLst>
                <a:path w="4656" h="2050" extrusionOk="0">
                  <a:moveTo>
                    <a:pt x="1" y="0"/>
                  </a:moveTo>
                  <a:lnTo>
                    <a:pt x="1" y="2049"/>
                  </a:lnTo>
                  <a:lnTo>
                    <a:pt x="4655" y="204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6"/>
            <p:cNvSpPr/>
            <p:nvPr/>
          </p:nvSpPr>
          <p:spPr>
            <a:xfrm>
              <a:off x="3147050" y="1228275"/>
              <a:ext cx="134800" cy="213875"/>
            </a:xfrm>
            <a:custGeom>
              <a:avLst/>
              <a:gdLst/>
              <a:ahLst/>
              <a:cxnLst/>
              <a:rect l="l" t="t" r="r" b="b"/>
              <a:pathLst>
                <a:path w="5392" h="8555" extrusionOk="0">
                  <a:moveTo>
                    <a:pt x="1" y="0"/>
                  </a:moveTo>
                  <a:lnTo>
                    <a:pt x="1"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6"/>
            <p:cNvSpPr/>
            <p:nvPr/>
          </p:nvSpPr>
          <p:spPr>
            <a:xfrm>
              <a:off x="3147050" y="1250150"/>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6"/>
            <p:cNvSpPr/>
            <p:nvPr/>
          </p:nvSpPr>
          <p:spPr>
            <a:xfrm>
              <a:off x="3147050" y="1253625"/>
              <a:ext cx="134800" cy="2025"/>
            </a:xfrm>
            <a:custGeom>
              <a:avLst/>
              <a:gdLst/>
              <a:ahLst/>
              <a:cxnLst/>
              <a:rect l="l" t="t" r="r" b="b"/>
              <a:pathLst>
                <a:path w="5392" h="81" extrusionOk="0">
                  <a:moveTo>
                    <a:pt x="1" y="1"/>
                  </a:moveTo>
                  <a:lnTo>
                    <a:pt x="1"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6"/>
            <p:cNvSpPr/>
            <p:nvPr/>
          </p:nvSpPr>
          <p:spPr>
            <a:xfrm>
              <a:off x="3147050" y="12521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6"/>
            <p:cNvSpPr/>
            <p:nvPr/>
          </p:nvSpPr>
          <p:spPr>
            <a:xfrm>
              <a:off x="3177400" y="1277500"/>
              <a:ext cx="74600" cy="142775"/>
            </a:xfrm>
            <a:custGeom>
              <a:avLst/>
              <a:gdLst/>
              <a:ahLst/>
              <a:cxnLst/>
              <a:rect l="l" t="t" r="r" b="b"/>
              <a:pathLst>
                <a:path w="2984" h="5711" extrusionOk="0">
                  <a:moveTo>
                    <a:pt x="0" y="1"/>
                  </a:moveTo>
                  <a:lnTo>
                    <a:pt x="0" y="5710"/>
                  </a:lnTo>
                  <a:lnTo>
                    <a:pt x="2984" y="5710"/>
                  </a:lnTo>
                  <a:lnTo>
                    <a:pt x="298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6"/>
            <p:cNvSpPr/>
            <p:nvPr/>
          </p:nvSpPr>
          <p:spPr>
            <a:xfrm>
              <a:off x="3179375" y="1280000"/>
              <a:ext cx="70650" cy="138275"/>
            </a:xfrm>
            <a:custGeom>
              <a:avLst/>
              <a:gdLst/>
              <a:ahLst/>
              <a:cxnLst/>
              <a:rect l="l" t="t" r="r" b="b"/>
              <a:pathLst>
                <a:path w="2826" h="5531" extrusionOk="0">
                  <a:moveTo>
                    <a:pt x="1" y="0"/>
                  </a:moveTo>
                  <a:lnTo>
                    <a:pt x="1"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6"/>
            <p:cNvSpPr/>
            <p:nvPr/>
          </p:nvSpPr>
          <p:spPr>
            <a:xfrm>
              <a:off x="3184350" y="1289450"/>
              <a:ext cx="8475" cy="14950"/>
            </a:xfrm>
            <a:custGeom>
              <a:avLst/>
              <a:gdLst/>
              <a:ahLst/>
              <a:cxnLst/>
              <a:rect l="l" t="t" r="r" b="b"/>
              <a:pathLst>
                <a:path w="339" h="598" extrusionOk="0">
                  <a:moveTo>
                    <a:pt x="1" y="0"/>
                  </a:moveTo>
                  <a:lnTo>
                    <a:pt x="1" y="577"/>
                  </a:lnTo>
                  <a:lnTo>
                    <a:pt x="339" y="597"/>
                  </a:lnTo>
                  <a:lnTo>
                    <a:pt x="339" y="20"/>
                  </a:lnTo>
                  <a:lnTo>
                    <a:pt x="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6"/>
            <p:cNvSpPr/>
            <p:nvPr/>
          </p:nvSpPr>
          <p:spPr>
            <a:xfrm>
              <a:off x="3197775"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6"/>
            <p:cNvSpPr/>
            <p:nvPr/>
          </p:nvSpPr>
          <p:spPr>
            <a:xfrm>
              <a:off x="3210700"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6"/>
            <p:cNvSpPr/>
            <p:nvPr/>
          </p:nvSpPr>
          <p:spPr>
            <a:xfrm>
              <a:off x="3224125" y="128995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6"/>
            <p:cNvSpPr/>
            <p:nvPr/>
          </p:nvSpPr>
          <p:spPr>
            <a:xfrm>
              <a:off x="3237075" y="128995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6"/>
            <p:cNvSpPr/>
            <p:nvPr/>
          </p:nvSpPr>
          <p:spPr>
            <a:xfrm>
              <a:off x="31848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6"/>
            <p:cNvSpPr/>
            <p:nvPr/>
          </p:nvSpPr>
          <p:spPr>
            <a:xfrm>
              <a:off x="3197775"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6"/>
            <p:cNvSpPr/>
            <p:nvPr/>
          </p:nvSpPr>
          <p:spPr>
            <a:xfrm>
              <a:off x="32107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6"/>
            <p:cNvSpPr/>
            <p:nvPr/>
          </p:nvSpPr>
          <p:spPr>
            <a:xfrm>
              <a:off x="32241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6"/>
            <p:cNvSpPr/>
            <p:nvPr/>
          </p:nvSpPr>
          <p:spPr>
            <a:xfrm>
              <a:off x="3237075" y="1310325"/>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6"/>
            <p:cNvSpPr/>
            <p:nvPr/>
          </p:nvSpPr>
          <p:spPr>
            <a:xfrm>
              <a:off x="3184850" y="1331225"/>
              <a:ext cx="7975" cy="13950"/>
            </a:xfrm>
            <a:custGeom>
              <a:avLst/>
              <a:gdLst/>
              <a:ahLst/>
              <a:cxnLst/>
              <a:rect l="l" t="t" r="r" b="b"/>
              <a:pathLst>
                <a:path w="319" h="558" extrusionOk="0">
                  <a:moveTo>
                    <a:pt x="0" y="0"/>
                  </a:moveTo>
                  <a:lnTo>
                    <a:pt x="0"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6"/>
            <p:cNvSpPr/>
            <p:nvPr/>
          </p:nvSpPr>
          <p:spPr>
            <a:xfrm>
              <a:off x="3197775"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6"/>
            <p:cNvSpPr/>
            <p:nvPr/>
          </p:nvSpPr>
          <p:spPr>
            <a:xfrm>
              <a:off x="3210700"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6"/>
            <p:cNvSpPr/>
            <p:nvPr/>
          </p:nvSpPr>
          <p:spPr>
            <a:xfrm>
              <a:off x="3224125" y="1331225"/>
              <a:ext cx="8000" cy="13950"/>
            </a:xfrm>
            <a:custGeom>
              <a:avLst/>
              <a:gdLst/>
              <a:ahLst/>
              <a:cxnLst/>
              <a:rect l="l" t="t" r="r" b="b"/>
              <a:pathLst>
                <a:path w="320"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6"/>
            <p:cNvSpPr/>
            <p:nvPr/>
          </p:nvSpPr>
          <p:spPr>
            <a:xfrm>
              <a:off x="3237075" y="1331225"/>
              <a:ext cx="7975" cy="13950"/>
            </a:xfrm>
            <a:custGeom>
              <a:avLst/>
              <a:gdLst/>
              <a:ahLst/>
              <a:cxnLst/>
              <a:rect l="l" t="t" r="r" b="b"/>
              <a:pathLst>
                <a:path w="319" h="558" extrusionOk="0">
                  <a:moveTo>
                    <a:pt x="0" y="0"/>
                  </a:moveTo>
                  <a:lnTo>
                    <a:pt x="0" y="557"/>
                  </a:lnTo>
                  <a:lnTo>
                    <a:pt x="318" y="55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6"/>
            <p:cNvSpPr/>
            <p:nvPr/>
          </p:nvSpPr>
          <p:spPr>
            <a:xfrm>
              <a:off x="3184350"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6"/>
            <p:cNvSpPr/>
            <p:nvPr/>
          </p:nvSpPr>
          <p:spPr>
            <a:xfrm>
              <a:off x="3197275"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6"/>
            <p:cNvSpPr/>
            <p:nvPr/>
          </p:nvSpPr>
          <p:spPr>
            <a:xfrm>
              <a:off x="3210200" y="1351600"/>
              <a:ext cx="8500" cy="14450"/>
            </a:xfrm>
            <a:custGeom>
              <a:avLst/>
              <a:gdLst/>
              <a:ahLst/>
              <a:cxnLst/>
              <a:rect l="l" t="t" r="r" b="b"/>
              <a:pathLst>
                <a:path w="340"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6"/>
            <p:cNvSpPr/>
            <p:nvPr/>
          </p:nvSpPr>
          <p:spPr>
            <a:xfrm>
              <a:off x="3223150" y="13516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6"/>
            <p:cNvSpPr/>
            <p:nvPr/>
          </p:nvSpPr>
          <p:spPr>
            <a:xfrm>
              <a:off x="3236575" y="13516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6"/>
            <p:cNvSpPr/>
            <p:nvPr/>
          </p:nvSpPr>
          <p:spPr>
            <a:xfrm>
              <a:off x="318435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6"/>
            <p:cNvSpPr/>
            <p:nvPr/>
          </p:nvSpPr>
          <p:spPr>
            <a:xfrm>
              <a:off x="3197275"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6"/>
            <p:cNvSpPr/>
            <p:nvPr/>
          </p:nvSpPr>
          <p:spPr>
            <a:xfrm>
              <a:off x="3210200" y="1372000"/>
              <a:ext cx="8500" cy="14450"/>
            </a:xfrm>
            <a:custGeom>
              <a:avLst/>
              <a:gdLst/>
              <a:ahLst/>
              <a:cxnLst/>
              <a:rect l="l" t="t" r="r" b="b"/>
              <a:pathLst>
                <a:path w="340"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6"/>
            <p:cNvSpPr/>
            <p:nvPr/>
          </p:nvSpPr>
          <p:spPr>
            <a:xfrm>
              <a:off x="32231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6"/>
            <p:cNvSpPr/>
            <p:nvPr/>
          </p:nvSpPr>
          <p:spPr>
            <a:xfrm>
              <a:off x="32365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6"/>
            <p:cNvSpPr/>
            <p:nvPr/>
          </p:nvSpPr>
          <p:spPr>
            <a:xfrm>
              <a:off x="3184350"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6"/>
            <p:cNvSpPr/>
            <p:nvPr/>
          </p:nvSpPr>
          <p:spPr>
            <a:xfrm>
              <a:off x="3197275"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6"/>
            <p:cNvSpPr/>
            <p:nvPr/>
          </p:nvSpPr>
          <p:spPr>
            <a:xfrm>
              <a:off x="3210200" y="1392400"/>
              <a:ext cx="8500" cy="14425"/>
            </a:xfrm>
            <a:custGeom>
              <a:avLst/>
              <a:gdLst/>
              <a:ahLst/>
              <a:cxnLst/>
              <a:rect l="l" t="t" r="r" b="b"/>
              <a:pathLst>
                <a:path w="340" h="577"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6"/>
            <p:cNvSpPr/>
            <p:nvPr/>
          </p:nvSpPr>
          <p:spPr>
            <a:xfrm>
              <a:off x="3223150" y="1392400"/>
              <a:ext cx="8475" cy="14425"/>
            </a:xfrm>
            <a:custGeom>
              <a:avLst/>
              <a:gdLst/>
              <a:ahLst/>
              <a:cxnLst/>
              <a:rect l="l" t="t" r="r" b="b"/>
              <a:pathLst>
                <a:path w="339" h="577"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6"/>
            <p:cNvSpPr/>
            <p:nvPr/>
          </p:nvSpPr>
          <p:spPr>
            <a:xfrm>
              <a:off x="3236575" y="1392400"/>
              <a:ext cx="7975" cy="14425"/>
            </a:xfrm>
            <a:custGeom>
              <a:avLst/>
              <a:gdLst/>
              <a:ahLst/>
              <a:cxnLst/>
              <a:rect l="l" t="t" r="r" b="b"/>
              <a:pathLst>
                <a:path w="319" h="577"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6"/>
            <p:cNvSpPr/>
            <p:nvPr/>
          </p:nvSpPr>
          <p:spPr>
            <a:xfrm>
              <a:off x="31470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6"/>
            <p:cNvSpPr/>
            <p:nvPr/>
          </p:nvSpPr>
          <p:spPr>
            <a:xfrm>
              <a:off x="3165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6"/>
            <p:cNvSpPr/>
            <p:nvPr/>
          </p:nvSpPr>
          <p:spPr>
            <a:xfrm>
              <a:off x="31843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6"/>
            <p:cNvSpPr/>
            <p:nvPr/>
          </p:nvSpPr>
          <p:spPr>
            <a:xfrm>
              <a:off x="32022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6"/>
            <p:cNvSpPr/>
            <p:nvPr/>
          </p:nvSpPr>
          <p:spPr>
            <a:xfrm>
              <a:off x="32211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6"/>
            <p:cNvSpPr/>
            <p:nvPr/>
          </p:nvSpPr>
          <p:spPr>
            <a:xfrm>
              <a:off x="32390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6"/>
            <p:cNvSpPr/>
            <p:nvPr/>
          </p:nvSpPr>
          <p:spPr>
            <a:xfrm>
              <a:off x="3257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6"/>
            <p:cNvSpPr/>
            <p:nvPr/>
          </p:nvSpPr>
          <p:spPr>
            <a:xfrm>
              <a:off x="32758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6"/>
            <p:cNvSpPr/>
            <p:nvPr/>
          </p:nvSpPr>
          <p:spPr>
            <a:xfrm>
              <a:off x="3136100" y="1219825"/>
              <a:ext cx="145750" cy="8475"/>
            </a:xfrm>
            <a:custGeom>
              <a:avLst/>
              <a:gdLst/>
              <a:ahLst/>
              <a:cxnLst/>
              <a:rect l="l" t="t" r="r" b="b"/>
              <a:pathLst>
                <a:path w="5830" h="339" extrusionOk="0">
                  <a:moveTo>
                    <a:pt x="1" y="0"/>
                  </a:moveTo>
                  <a:lnTo>
                    <a:pt x="1" y="338"/>
                  </a:lnTo>
                  <a:lnTo>
                    <a:pt x="5829" y="33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6"/>
            <p:cNvSpPr/>
            <p:nvPr/>
          </p:nvSpPr>
          <p:spPr>
            <a:xfrm>
              <a:off x="3147050" y="1194450"/>
              <a:ext cx="134800" cy="25400"/>
            </a:xfrm>
            <a:custGeom>
              <a:avLst/>
              <a:gdLst/>
              <a:ahLst/>
              <a:cxnLst/>
              <a:rect l="l" t="t" r="r" b="b"/>
              <a:pathLst>
                <a:path w="5392" h="1016" extrusionOk="0">
                  <a:moveTo>
                    <a:pt x="1" y="1"/>
                  </a:moveTo>
                  <a:lnTo>
                    <a:pt x="1"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6"/>
            <p:cNvSpPr/>
            <p:nvPr/>
          </p:nvSpPr>
          <p:spPr>
            <a:xfrm>
              <a:off x="3147050" y="1194450"/>
              <a:ext cx="134800" cy="1525"/>
            </a:xfrm>
            <a:custGeom>
              <a:avLst/>
              <a:gdLst/>
              <a:ahLst/>
              <a:cxnLst/>
              <a:rect l="l" t="t" r="r" b="b"/>
              <a:pathLst>
                <a:path w="5392" h="61" extrusionOk="0">
                  <a:moveTo>
                    <a:pt x="1" y="1"/>
                  </a:moveTo>
                  <a:lnTo>
                    <a:pt x="1"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6"/>
            <p:cNvSpPr/>
            <p:nvPr/>
          </p:nvSpPr>
          <p:spPr>
            <a:xfrm>
              <a:off x="3147050" y="1198425"/>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6"/>
            <p:cNvSpPr/>
            <p:nvPr/>
          </p:nvSpPr>
          <p:spPr>
            <a:xfrm>
              <a:off x="3147050" y="11959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6"/>
            <p:cNvSpPr/>
            <p:nvPr/>
          </p:nvSpPr>
          <p:spPr>
            <a:xfrm>
              <a:off x="3165450" y="1144725"/>
              <a:ext cx="116900" cy="1525"/>
            </a:xfrm>
            <a:custGeom>
              <a:avLst/>
              <a:gdLst/>
              <a:ahLst/>
              <a:cxnLst/>
              <a:rect l="l" t="t" r="r" b="b"/>
              <a:pathLst>
                <a:path w="4676" h="61" extrusionOk="0">
                  <a:moveTo>
                    <a:pt x="1" y="0"/>
                  </a:moveTo>
                  <a:lnTo>
                    <a:pt x="1" y="60"/>
                  </a:lnTo>
                  <a:lnTo>
                    <a:pt x="4675" y="6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6"/>
            <p:cNvSpPr/>
            <p:nvPr/>
          </p:nvSpPr>
          <p:spPr>
            <a:xfrm>
              <a:off x="3165450" y="1148700"/>
              <a:ext cx="116900" cy="2025"/>
            </a:xfrm>
            <a:custGeom>
              <a:avLst/>
              <a:gdLst/>
              <a:ahLst/>
              <a:cxnLst/>
              <a:rect l="l" t="t" r="r" b="b"/>
              <a:pathLst>
                <a:path w="4676" h="81" extrusionOk="0">
                  <a:moveTo>
                    <a:pt x="1" y="1"/>
                  </a:moveTo>
                  <a:lnTo>
                    <a:pt x="1" y="80"/>
                  </a:lnTo>
                  <a:lnTo>
                    <a:pt x="4675" y="8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6"/>
            <p:cNvSpPr/>
            <p:nvPr/>
          </p:nvSpPr>
          <p:spPr>
            <a:xfrm>
              <a:off x="3165450" y="1146225"/>
              <a:ext cx="116900" cy="2000"/>
            </a:xfrm>
            <a:custGeom>
              <a:avLst/>
              <a:gdLst/>
              <a:ahLst/>
              <a:cxnLst/>
              <a:rect l="l" t="t" r="r" b="b"/>
              <a:pathLst>
                <a:path w="4676" h="80" extrusionOk="0">
                  <a:moveTo>
                    <a:pt x="1" y="0"/>
                  </a:moveTo>
                  <a:lnTo>
                    <a:pt x="1" y="80"/>
                  </a:lnTo>
                  <a:lnTo>
                    <a:pt x="4675" y="80"/>
                  </a:lnTo>
                  <a:lnTo>
                    <a:pt x="467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6"/>
            <p:cNvSpPr/>
            <p:nvPr/>
          </p:nvSpPr>
          <p:spPr>
            <a:xfrm>
              <a:off x="31654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6"/>
            <p:cNvSpPr/>
            <p:nvPr/>
          </p:nvSpPr>
          <p:spPr>
            <a:xfrm>
              <a:off x="3181875"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6"/>
            <p:cNvSpPr/>
            <p:nvPr/>
          </p:nvSpPr>
          <p:spPr>
            <a:xfrm>
              <a:off x="31972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6"/>
            <p:cNvSpPr/>
            <p:nvPr/>
          </p:nvSpPr>
          <p:spPr>
            <a:xfrm>
              <a:off x="3213700"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6"/>
            <p:cNvSpPr/>
            <p:nvPr/>
          </p:nvSpPr>
          <p:spPr>
            <a:xfrm>
              <a:off x="322910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6"/>
            <p:cNvSpPr/>
            <p:nvPr/>
          </p:nvSpPr>
          <p:spPr>
            <a:xfrm>
              <a:off x="324502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6"/>
            <p:cNvSpPr/>
            <p:nvPr/>
          </p:nvSpPr>
          <p:spPr>
            <a:xfrm>
              <a:off x="32604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6"/>
            <p:cNvSpPr/>
            <p:nvPr/>
          </p:nvSpPr>
          <p:spPr>
            <a:xfrm>
              <a:off x="3275850" y="11730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6"/>
            <p:cNvSpPr/>
            <p:nvPr/>
          </p:nvSpPr>
          <p:spPr>
            <a:xfrm>
              <a:off x="3270875"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6"/>
            <p:cNvSpPr/>
            <p:nvPr/>
          </p:nvSpPr>
          <p:spPr>
            <a:xfrm>
              <a:off x="3156000" y="1163625"/>
              <a:ext cx="125850" cy="8975"/>
            </a:xfrm>
            <a:custGeom>
              <a:avLst/>
              <a:gdLst/>
              <a:ahLst/>
              <a:cxnLst/>
              <a:rect l="l" t="t" r="r" b="b"/>
              <a:pathLst>
                <a:path w="5034" h="359" extrusionOk="0">
                  <a:moveTo>
                    <a:pt x="1" y="0"/>
                  </a:moveTo>
                  <a:lnTo>
                    <a:pt x="1" y="358"/>
                  </a:lnTo>
                  <a:lnTo>
                    <a:pt x="5033" y="35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6"/>
            <p:cNvSpPr/>
            <p:nvPr/>
          </p:nvSpPr>
          <p:spPr>
            <a:xfrm>
              <a:off x="3185350" y="1095500"/>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6"/>
            <p:cNvSpPr/>
            <p:nvPr/>
          </p:nvSpPr>
          <p:spPr>
            <a:xfrm>
              <a:off x="3185350" y="1098975"/>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6"/>
            <p:cNvSpPr/>
            <p:nvPr/>
          </p:nvSpPr>
          <p:spPr>
            <a:xfrm>
              <a:off x="3185350" y="10969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6"/>
            <p:cNvSpPr/>
            <p:nvPr/>
          </p:nvSpPr>
          <p:spPr>
            <a:xfrm>
              <a:off x="3185350"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6"/>
            <p:cNvSpPr/>
            <p:nvPr/>
          </p:nvSpPr>
          <p:spPr>
            <a:xfrm>
              <a:off x="3192300"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6"/>
            <p:cNvSpPr/>
            <p:nvPr/>
          </p:nvSpPr>
          <p:spPr>
            <a:xfrm>
              <a:off x="3205225" y="1123825"/>
              <a:ext cx="4025" cy="21425"/>
            </a:xfrm>
            <a:custGeom>
              <a:avLst/>
              <a:gdLst/>
              <a:ahLst/>
              <a:cxnLst/>
              <a:rect l="l" t="t" r="r" b="b"/>
              <a:pathLst>
                <a:path w="161"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6"/>
            <p:cNvSpPr/>
            <p:nvPr/>
          </p:nvSpPr>
          <p:spPr>
            <a:xfrm>
              <a:off x="3218175"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6"/>
            <p:cNvSpPr/>
            <p:nvPr/>
          </p:nvSpPr>
          <p:spPr>
            <a:xfrm>
              <a:off x="3231600" y="1123825"/>
              <a:ext cx="3500" cy="21425"/>
            </a:xfrm>
            <a:custGeom>
              <a:avLst/>
              <a:gdLst/>
              <a:ahLst/>
              <a:cxnLst/>
              <a:rect l="l" t="t" r="r" b="b"/>
              <a:pathLst>
                <a:path w="140" h="857" extrusionOk="0">
                  <a:moveTo>
                    <a:pt x="0" y="1"/>
                  </a:moveTo>
                  <a:lnTo>
                    <a:pt x="0"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6"/>
            <p:cNvSpPr/>
            <p:nvPr/>
          </p:nvSpPr>
          <p:spPr>
            <a:xfrm>
              <a:off x="3244525"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6"/>
            <p:cNvSpPr/>
            <p:nvPr/>
          </p:nvSpPr>
          <p:spPr>
            <a:xfrm>
              <a:off x="3257450"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6"/>
            <p:cNvSpPr/>
            <p:nvPr/>
          </p:nvSpPr>
          <p:spPr>
            <a:xfrm>
              <a:off x="3177875" y="1114875"/>
              <a:ext cx="104475" cy="8500"/>
            </a:xfrm>
            <a:custGeom>
              <a:avLst/>
              <a:gdLst/>
              <a:ahLst/>
              <a:cxnLst/>
              <a:rect l="l" t="t" r="r" b="b"/>
              <a:pathLst>
                <a:path w="4179" h="340" extrusionOk="0">
                  <a:moveTo>
                    <a:pt x="1" y="1"/>
                  </a:moveTo>
                  <a:lnTo>
                    <a:pt x="1"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6"/>
            <p:cNvSpPr/>
            <p:nvPr/>
          </p:nvSpPr>
          <p:spPr>
            <a:xfrm>
              <a:off x="3653325" y="1095500"/>
              <a:ext cx="97000" cy="51725"/>
            </a:xfrm>
            <a:custGeom>
              <a:avLst/>
              <a:gdLst/>
              <a:ahLst/>
              <a:cxnLst/>
              <a:rect l="l" t="t" r="r" b="b"/>
              <a:pathLst>
                <a:path w="3880" h="2069" extrusionOk="0">
                  <a:moveTo>
                    <a:pt x="0" y="0"/>
                  </a:moveTo>
                  <a:lnTo>
                    <a:pt x="0" y="2069"/>
                  </a:lnTo>
                  <a:lnTo>
                    <a:pt x="3879" y="206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6"/>
            <p:cNvSpPr/>
            <p:nvPr/>
          </p:nvSpPr>
          <p:spPr>
            <a:xfrm>
              <a:off x="3653825" y="1144725"/>
              <a:ext cx="116400" cy="51750"/>
            </a:xfrm>
            <a:custGeom>
              <a:avLst/>
              <a:gdLst/>
              <a:ahLst/>
              <a:cxnLst/>
              <a:rect l="l" t="t" r="r" b="b"/>
              <a:pathLst>
                <a:path w="4656" h="2070" extrusionOk="0">
                  <a:moveTo>
                    <a:pt x="0" y="0"/>
                  </a:moveTo>
                  <a:lnTo>
                    <a:pt x="0" y="2069"/>
                  </a:lnTo>
                  <a:lnTo>
                    <a:pt x="4655" y="206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6"/>
            <p:cNvSpPr/>
            <p:nvPr/>
          </p:nvSpPr>
          <p:spPr>
            <a:xfrm>
              <a:off x="3653825" y="1228775"/>
              <a:ext cx="134800" cy="213875"/>
            </a:xfrm>
            <a:custGeom>
              <a:avLst/>
              <a:gdLst/>
              <a:ahLst/>
              <a:cxnLst/>
              <a:rect l="l" t="t" r="r" b="b"/>
              <a:pathLst>
                <a:path w="5392" h="8555" extrusionOk="0">
                  <a:moveTo>
                    <a:pt x="0" y="0"/>
                  </a:moveTo>
                  <a:lnTo>
                    <a:pt x="0"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6"/>
            <p:cNvSpPr/>
            <p:nvPr/>
          </p:nvSpPr>
          <p:spPr>
            <a:xfrm>
              <a:off x="3653825" y="1250150"/>
              <a:ext cx="134800" cy="1525"/>
            </a:xfrm>
            <a:custGeom>
              <a:avLst/>
              <a:gdLst/>
              <a:ahLst/>
              <a:cxnLst/>
              <a:rect l="l" t="t" r="r" b="b"/>
              <a:pathLst>
                <a:path w="5392" h="61" extrusionOk="0">
                  <a:moveTo>
                    <a:pt x="0" y="1"/>
                  </a:moveTo>
                  <a:lnTo>
                    <a:pt x="0"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6"/>
            <p:cNvSpPr/>
            <p:nvPr/>
          </p:nvSpPr>
          <p:spPr>
            <a:xfrm>
              <a:off x="3653825" y="1254125"/>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6"/>
            <p:cNvSpPr/>
            <p:nvPr/>
          </p:nvSpPr>
          <p:spPr>
            <a:xfrm>
              <a:off x="3653825" y="12521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6"/>
            <p:cNvSpPr/>
            <p:nvPr/>
          </p:nvSpPr>
          <p:spPr>
            <a:xfrm>
              <a:off x="3684150" y="1278000"/>
              <a:ext cx="74625" cy="143250"/>
            </a:xfrm>
            <a:custGeom>
              <a:avLst/>
              <a:gdLst/>
              <a:ahLst/>
              <a:cxnLst/>
              <a:rect l="l" t="t" r="r" b="b"/>
              <a:pathLst>
                <a:path w="2985" h="5730" extrusionOk="0">
                  <a:moveTo>
                    <a:pt x="1" y="1"/>
                  </a:moveTo>
                  <a:lnTo>
                    <a:pt x="1" y="5730"/>
                  </a:lnTo>
                  <a:lnTo>
                    <a:pt x="2985" y="5730"/>
                  </a:lnTo>
                  <a:lnTo>
                    <a:pt x="298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6"/>
            <p:cNvSpPr/>
            <p:nvPr/>
          </p:nvSpPr>
          <p:spPr>
            <a:xfrm>
              <a:off x="3686150" y="1280500"/>
              <a:ext cx="70625" cy="138275"/>
            </a:xfrm>
            <a:custGeom>
              <a:avLst/>
              <a:gdLst/>
              <a:ahLst/>
              <a:cxnLst/>
              <a:rect l="l" t="t" r="r" b="b"/>
              <a:pathLst>
                <a:path w="2825" h="5531" extrusionOk="0">
                  <a:moveTo>
                    <a:pt x="0" y="0"/>
                  </a:moveTo>
                  <a:lnTo>
                    <a:pt x="0"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6"/>
            <p:cNvSpPr/>
            <p:nvPr/>
          </p:nvSpPr>
          <p:spPr>
            <a:xfrm>
              <a:off x="3743325" y="1289450"/>
              <a:ext cx="8500" cy="14950"/>
            </a:xfrm>
            <a:custGeom>
              <a:avLst/>
              <a:gdLst/>
              <a:ahLst/>
              <a:cxnLst/>
              <a:rect l="l" t="t" r="r" b="b"/>
              <a:pathLst>
                <a:path w="340" h="598" extrusionOk="0">
                  <a:moveTo>
                    <a:pt x="339" y="0"/>
                  </a:moveTo>
                  <a:lnTo>
                    <a:pt x="1" y="20"/>
                  </a:lnTo>
                  <a:lnTo>
                    <a:pt x="1" y="59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6"/>
            <p:cNvSpPr/>
            <p:nvPr/>
          </p:nvSpPr>
          <p:spPr>
            <a:xfrm>
              <a:off x="3730400" y="12894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6"/>
            <p:cNvSpPr/>
            <p:nvPr/>
          </p:nvSpPr>
          <p:spPr>
            <a:xfrm>
              <a:off x="3717475"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6"/>
            <p:cNvSpPr/>
            <p:nvPr/>
          </p:nvSpPr>
          <p:spPr>
            <a:xfrm>
              <a:off x="3704550"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6"/>
            <p:cNvSpPr/>
            <p:nvPr/>
          </p:nvSpPr>
          <p:spPr>
            <a:xfrm>
              <a:off x="3691125" y="128945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6"/>
            <p:cNvSpPr/>
            <p:nvPr/>
          </p:nvSpPr>
          <p:spPr>
            <a:xfrm>
              <a:off x="37438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6"/>
            <p:cNvSpPr/>
            <p:nvPr/>
          </p:nvSpPr>
          <p:spPr>
            <a:xfrm>
              <a:off x="37304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6"/>
            <p:cNvSpPr/>
            <p:nvPr/>
          </p:nvSpPr>
          <p:spPr>
            <a:xfrm>
              <a:off x="3717475"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6"/>
            <p:cNvSpPr/>
            <p:nvPr/>
          </p:nvSpPr>
          <p:spPr>
            <a:xfrm>
              <a:off x="37045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6"/>
            <p:cNvSpPr/>
            <p:nvPr/>
          </p:nvSpPr>
          <p:spPr>
            <a:xfrm>
              <a:off x="3691125" y="1310325"/>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6"/>
            <p:cNvSpPr/>
            <p:nvPr/>
          </p:nvSpPr>
          <p:spPr>
            <a:xfrm>
              <a:off x="3743825" y="1330725"/>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6"/>
            <p:cNvSpPr/>
            <p:nvPr/>
          </p:nvSpPr>
          <p:spPr>
            <a:xfrm>
              <a:off x="3730900" y="1331225"/>
              <a:ext cx="7975" cy="13950"/>
            </a:xfrm>
            <a:custGeom>
              <a:avLst/>
              <a:gdLst/>
              <a:ahLst/>
              <a:cxnLst/>
              <a:rect l="l" t="t" r="r" b="b"/>
              <a:pathLst>
                <a:path w="319"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6"/>
            <p:cNvSpPr/>
            <p:nvPr/>
          </p:nvSpPr>
          <p:spPr>
            <a:xfrm>
              <a:off x="3717475" y="1330725"/>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6"/>
            <p:cNvSpPr/>
            <p:nvPr/>
          </p:nvSpPr>
          <p:spPr>
            <a:xfrm>
              <a:off x="3704050" y="1331225"/>
              <a:ext cx="8475" cy="13950"/>
            </a:xfrm>
            <a:custGeom>
              <a:avLst/>
              <a:gdLst/>
              <a:ahLst/>
              <a:cxnLst/>
              <a:rect l="l" t="t" r="r" b="b"/>
              <a:pathLst>
                <a:path w="339" h="558" extrusionOk="0">
                  <a:moveTo>
                    <a:pt x="0" y="0"/>
                  </a:moveTo>
                  <a:lnTo>
                    <a:pt x="0"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6"/>
            <p:cNvSpPr/>
            <p:nvPr/>
          </p:nvSpPr>
          <p:spPr>
            <a:xfrm>
              <a:off x="3691125" y="1330725"/>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6"/>
            <p:cNvSpPr/>
            <p:nvPr/>
          </p:nvSpPr>
          <p:spPr>
            <a:xfrm>
              <a:off x="3743325" y="1351100"/>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6"/>
            <p:cNvSpPr/>
            <p:nvPr/>
          </p:nvSpPr>
          <p:spPr>
            <a:xfrm>
              <a:off x="3730400" y="13511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6"/>
            <p:cNvSpPr/>
            <p:nvPr/>
          </p:nvSpPr>
          <p:spPr>
            <a:xfrm>
              <a:off x="3717975" y="13511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6"/>
            <p:cNvSpPr/>
            <p:nvPr/>
          </p:nvSpPr>
          <p:spPr>
            <a:xfrm>
              <a:off x="3704550" y="13511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6"/>
            <p:cNvSpPr/>
            <p:nvPr/>
          </p:nvSpPr>
          <p:spPr>
            <a:xfrm>
              <a:off x="3691625" y="1351100"/>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6"/>
            <p:cNvSpPr/>
            <p:nvPr/>
          </p:nvSpPr>
          <p:spPr>
            <a:xfrm>
              <a:off x="3743325" y="137200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6"/>
            <p:cNvSpPr/>
            <p:nvPr/>
          </p:nvSpPr>
          <p:spPr>
            <a:xfrm>
              <a:off x="373040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6"/>
            <p:cNvSpPr/>
            <p:nvPr/>
          </p:nvSpPr>
          <p:spPr>
            <a:xfrm>
              <a:off x="37179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6"/>
            <p:cNvSpPr/>
            <p:nvPr/>
          </p:nvSpPr>
          <p:spPr>
            <a:xfrm>
              <a:off x="37045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6"/>
            <p:cNvSpPr/>
            <p:nvPr/>
          </p:nvSpPr>
          <p:spPr>
            <a:xfrm>
              <a:off x="3691625" y="137200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6"/>
            <p:cNvSpPr/>
            <p:nvPr/>
          </p:nvSpPr>
          <p:spPr>
            <a:xfrm>
              <a:off x="3743325" y="1392875"/>
              <a:ext cx="8000" cy="13950"/>
            </a:xfrm>
            <a:custGeom>
              <a:avLst/>
              <a:gdLst/>
              <a:ahLst/>
              <a:cxnLst/>
              <a:rect l="l" t="t" r="r" b="b"/>
              <a:pathLst>
                <a:path w="320"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6"/>
            <p:cNvSpPr/>
            <p:nvPr/>
          </p:nvSpPr>
          <p:spPr>
            <a:xfrm>
              <a:off x="3730400" y="1392875"/>
              <a:ext cx="7975" cy="13950"/>
            </a:xfrm>
            <a:custGeom>
              <a:avLst/>
              <a:gdLst/>
              <a:ahLst/>
              <a:cxnLst/>
              <a:rect l="l" t="t" r="r" b="b"/>
              <a:pathLst>
                <a:path w="319"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6"/>
            <p:cNvSpPr/>
            <p:nvPr/>
          </p:nvSpPr>
          <p:spPr>
            <a:xfrm>
              <a:off x="3717975" y="1392875"/>
              <a:ext cx="7975" cy="13950"/>
            </a:xfrm>
            <a:custGeom>
              <a:avLst/>
              <a:gdLst/>
              <a:ahLst/>
              <a:cxnLst/>
              <a:rect l="l" t="t" r="r" b="b"/>
              <a:pathLst>
                <a:path w="319" h="558" extrusionOk="0">
                  <a:moveTo>
                    <a:pt x="0" y="1"/>
                  </a:moveTo>
                  <a:lnTo>
                    <a:pt x="0"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6"/>
            <p:cNvSpPr/>
            <p:nvPr/>
          </p:nvSpPr>
          <p:spPr>
            <a:xfrm>
              <a:off x="3704550" y="1392875"/>
              <a:ext cx="8475" cy="13950"/>
            </a:xfrm>
            <a:custGeom>
              <a:avLst/>
              <a:gdLst/>
              <a:ahLst/>
              <a:cxnLst/>
              <a:rect l="l" t="t" r="r" b="b"/>
              <a:pathLst>
                <a:path w="339" h="558" extrusionOk="0">
                  <a:moveTo>
                    <a:pt x="0" y="1"/>
                  </a:moveTo>
                  <a:lnTo>
                    <a:pt x="0" y="558"/>
                  </a:lnTo>
                  <a:lnTo>
                    <a:pt x="338" y="55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6"/>
            <p:cNvSpPr/>
            <p:nvPr/>
          </p:nvSpPr>
          <p:spPr>
            <a:xfrm>
              <a:off x="3691625" y="1392875"/>
              <a:ext cx="7975" cy="13950"/>
            </a:xfrm>
            <a:custGeom>
              <a:avLst/>
              <a:gdLst/>
              <a:ahLst/>
              <a:cxnLst/>
              <a:rect l="l" t="t" r="r" b="b"/>
              <a:pathLst>
                <a:path w="319" h="558" extrusionOk="0">
                  <a:moveTo>
                    <a:pt x="0" y="1"/>
                  </a:moveTo>
                  <a:lnTo>
                    <a:pt x="0" y="558"/>
                  </a:lnTo>
                  <a:lnTo>
                    <a:pt x="318" y="55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6"/>
            <p:cNvSpPr/>
            <p:nvPr/>
          </p:nvSpPr>
          <p:spPr>
            <a:xfrm>
              <a:off x="37841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6"/>
            <p:cNvSpPr/>
            <p:nvPr/>
          </p:nvSpPr>
          <p:spPr>
            <a:xfrm>
              <a:off x="37657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6"/>
            <p:cNvSpPr/>
            <p:nvPr/>
          </p:nvSpPr>
          <p:spPr>
            <a:xfrm>
              <a:off x="37473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6"/>
            <p:cNvSpPr/>
            <p:nvPr/>
          </p:nvSpPr>
          <p:spPr>
            <a:xfrm>
              <a:off x="37289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6"/>
            <p:cNvSpPr/>
            <p:nvPr/>
          </p:nvSpPr>
          <p:spPr>
            <a:xfrm>
              <a:off x="37105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6"/>
            <p:cNvSpPr/>
            <p:nvPr/>
          </p:nvSpPr>
          <p:spPr>
            <a:xfrm>
              <a:off x="36926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6"/>
            <p:cNvSpPr/>
            <p:nvPr/>
          </p:nvSpPr>
          <p:spPr>
            <a:xfrm>
              <a:off x="36737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6"/>
            <p:cNvSpPr/>
            <p:nvPr/>
          </p:nvSpPr>
          <p:spPr>
            <a:xfrm>
              <a:off x="36558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6"/>
            <p:cNvSpPr/>
            <p:nvPr/>
          </p:nvSpPr>
          <p:spPr>
            <a:xfrm>
              <a:off x="3653825" y="1219825"/>
              <a:ext cx="145725" cy="8975"/>
            </a:xfrm>
            <a:custGeom>
              <a:avLst/>
              <a:gdLst/>
              <a:ahLst/>
              <a:cxnLst/>
              <a:rect l="l" t="t" r="r" b="b"/>
              <a:pathLst>
                <a:path w="5829" h="359" extrusionOk="0">
                  <a:moveTo>
                    <a:pt x="0" y="0"/>
                  </a:moveTo>
                  <a:lnTo>
                    <a:pt x="0" y="358"/>
                  </a:lnTo>
                  <a:lnTo>
                    <a:pt x="5829" y="35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6"/>
            <p:cNvSpPr/>
            <p:nvPr/>
          </p:nvSpPr>
          <p:spPr>
            <a:xfrm>
              <a:off x="3653825" y="1194450"/>
              <a:ext cx="134800" cy="25400"/>
            </a:xfrm>
            <a:custGeom>
              <a:avLst/>
              <a:gdLst/>
              <a:ahLst/>
              <a:cxnLst/>
              <a:rect l="l" t="t" r="r" b="b"/>
              <a:pathLst>
                <a:path w="5392" h="1016" extrusionOk="0">
                  <a:moveTo>
                    <a:pt x="0" y="1"/>
                  </a:moveTo>
                  <a:lnTo>
                    <a:pt x="0"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6"/>
            <p:cNvSpPr/>
            <p:nvPr/>
          </p:nvSpPr>
          <p:spPr>
            <a:xfrm>
              <a:off x="3653825" y="1194450"/>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6"/>
            <p:cNvSpPr/>
            <p:nvPr/>
          </p:nvSpPr>
          <p:spPr>
            <a:xfrm>
              <a:off x="3653825" y="1197925"/>
              <a:ext cx="134800" cy="2025"/>
            </a:xfrm>
            <a:custGeom>
              <a:avLst/>
              <a:gdLst/>
              <a:ahLst/>
              <a:cxnLst/>
              <a:rect l="l" t="t" r="r" b="b"/>
              <a:pathLst>
                <a:path w="5392" h="81" extrusionOk="0">
                  <a:moveTo>
                    <a:pt x="0" y="1"/>
                  </a:moveTo>
                  <a:lnTo>
                    <a:pt x="0"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6"/>
            <p:cNvSpPr/>
            <p:nvPr/>
          </p:nvSpPr>
          <p:spPr>
            <a:xfrm>
              <a:off x="3653825" y="11964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6"/>
            <p:cNvSpPr/>
            <p:nvPr/>
          </p:nvSpPr>
          <p:spPr>
            <a:xfrm>
              <a:off x="3653325" y="1144725"/>
              <a:ext cx="116900" cy="2025"/>
            </a:xfrm>
            <a:custGeom>
              <a:avLst/>
              <a:gdLst/>
              <a:ahLst/>
              <a:cxnLst/>
              <a:rect l="l" t="t" r="r" b="b"/>
              <a:pathLst>
                <a:path w="4676" h="81" extrusionOk="0">
                  <a:moveTo>
                    <a:pt x="0" y="0"/>
                  </a:moveTo>
                  <a:lnTo>
                    <a:pt x="0" y="80"/>
                  </a:lnTo>
                  <a:lnTo>
                    <a:pt x="4675" y="8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6"/>
            <p:cNvSpPr/>
            <p:nvPr/>
          </p:nvSpPr>
          <p:spPr>
            <a:xfrm>
              <a:off x="3653325" y="1148700"/>
              <a:ext cx="116900" cy="1525"/>
            </a:xfrm>
            <a:custGeom>
              <a:avLst/>
              <a:gdLst/>
              <a:ahLst/>
              <a:cxnLst/>
              <a:rect l="l" t="t" r="r" b="b"/>
              <a:pathLst>
                <a:path w="4676" h="61" extrusionOk="0">
                  <a:moveTo>
                    <a:pt x="0" y="1"/>
                  </a:moveTo>
                  <a:lnTo>
                    <a:pt x="0" y="60"/>
                  </a:lnTo>
                  <a:lnTo>
                    <a:pt x="4675" y="6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6"/>
            <p:cNvSpPr/>
            <p:nvPr/>
          </p:nvSpPr>
          <p:spPr>
            <a:xfrm>
              <a:off x="3653325" y="1147200"/>
              <a:ext cx="116900" cy="1525"/>
            </a:xfrm>
            <a:custGeom>
              <a:avLst/>
              <a:gdLst/>
              <a:ahLst/>
              <a:cxnLst/>
              <a:rect l="l" t="t" r="r" b="b"/>
              <a:pathLst>
                <a:path w="4676" h="61" extrusionOk="0">
                  <a:moveTo>
                    <a:pt x="0" y="1"/>
                  </a:moveTo>
                  <a:lnTo>
                    <a:pt x="0" y="61"/>
                  </a:lnTo>
                  <a:lnTo>
                    <a:pt x="4675" y="61"/>
                  </a:lnTo>
                  <a:lnTo>
                    <a:pt x="4675"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6"/>
            <p:cNvSpPr/>
            <p:nvPr/>
          </p:nvSpPr>
          <p:spPr>
            <a:xfrm>
              <a:off x="37577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6"/>
            <p:cNvSpPr/>
            <p:nvPr/>
          </p:nvSpPr>
          <p:spPr>
            <a:xfrm>
              <a:off x="37423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6"/>
            <p:cNvSpPr/>
            <p:nvPr/>
          </p:nvSpPr>
          <p:spPr>
            <a:xfrm>
              <a:off x="3726425"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6"/>
            <p:cNvSpPr/>
            <p:nvPr/>
          </p:nvSpPr>
          <p:spPr>
            <a:xfrm>
              <a:off x="3711000"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6"/>
            <p:cNvSpPr/>
            <p:nvPr/>
          </p:nvSpPr>
          <p:spPr>
            <a:xfrm>
              <a:off x="369460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6"/>
            <p:cNvSpPr/>
            <p:nvPr/>
          </p:nvSpPr>
          <p:spPr>
            <a:xfrm>
              <a:off x="36791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6"/>
            <p:cNvSpPr/>
            <p:nvPr/>
          </p:nvSpPr>
          <p:spPr>
            <a:xfrm>
              <a:off x="366277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6"/>
            <p:cNvSpPr/>
            <p:nvPr/>
          </p:nvSpPr>
          <p:spPr>
            <a:xfrm>
              <a:off x="3655800" y="1123825"/>
              <a:ext cx="3525" cy="20925"/>
            </a:xfrm>
            <a:custGeom>
              <a:avLst/>
              <a:gdLst/>
              <a:ahLst/>
              <a:cxnLst/>
              <a:rect l="l" t="t" r="r" b="b"/>
              <a:pathLst>
                <a:path w="141"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6"/>
            <p:cNvSpPr/>
            <p:nvPr/>
          </p:nvSpPr>
          <p:spPr>
            <a:xfrm>
              <a:off x="3653825" y="1164625"/>
              <a:ext cx="125850" cy="8475"/>
            </a:xfrm>
            <a:custGeom>
              <a:avLst/>
              <a:gdLst/>
              <a:ahLst/>
              <a:cxnLst/>
              <a:rect l="l" t="t" r="r" b="b"/>
              <a:pathLst>
                <a:path w="5034" h="339" extrusionOk="0">
                  <a:moveTo>
                    <a:pt x="0" y="0"/>
                  </a:moveTo>
                  <a:lnTo>
                    <a:pt x="0" y="338"/>
                  </a:lnTo>
                  <a:lnTo>
                    <a:pt x="5033" y="33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6"/>
            <p:cNvSpPr/>
            <p:nvPr/>
          </p:nvSpPr>
          <p:spPr>
            <a:xfrm>
              <a:off x="3653825" y="1095500"/>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6"/>
            <p:cNvSpPr/>
            <p:nvPr/>
          </p:nvSpPr>
          <p:spPr>
            <a:xfrm>
              <a:off x="3653825" y="1099975"/>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6"/>
            <p:cNvSpPr/>
            <p:nvPr/>
          </p:nvSpPr>
          <p:spPr>
            <a:xfrm>
              <a:off x="3653825" y="10974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6"/>
            <p:cNvSpPr/>
            <p:nvPr/>
          </p:nvSpPr>
          <p:spPr>
            <a:xfrm>
              <a:off x="3746825" y="1123825"/>
              <a:ext cx="3500" cy="20925"/>
            </a:xfrm>
            <a:custGeom>
              <a:avLst/>
              <a:gdLst/>
              <a:ahLst/>
              <a:cxnLst/>
              <a:rect l="l" t="t" r="r" b="b"/>
              <a:pathLst>
                <a:path w="140" h="837" extrusionOk="0">
                  <a:moveTo>
                    <a:pt x="0" y="1"/>
                  </a:moveTo>
                  <a:lnTo>
                    <a:pt x="0" y="836"/>
                  </a:lnTo>
                  <a:lnTo>
                    <a:pt x="139" y="836"/>
                  </a:lnTo>
                  <a:lnTo>
                    <a:pt x="1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6"/>
            <p:cNvSpPr/>
            <p:nvPr/>
          </p:nvSpPr>
          <p:spPr>
            <a:xfrm>
              <a:off x="373340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6"/>
            <p:cNvSpPr/>
            <p:nvPr/>
          </p:nvSpPr>
          <p:spPr>
            <a:xfrm>
              <a:off x="3720950" y="1123825"/>
              <a:ext cx="3500" cy="20925"/>
            </a:xfrm>
            <a:custGeom>
              <a:avLst/>
              <a:gdLst/>
              <a:ahLst/>
              <a:cxnLst/>
              <a:rect l="l" t="t" r="r" b="b"/>
              <a:pathLst>
                <a:path w="140"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6"/>
            <p:cNvSpPr/>
            <p:nvPr/>
          </p:nvSpPr>
          <p:spPr>
            <a:xfrm>
              <a:off x="3707525" y="1123825"/>
              <a:ext cx="4000" cy="20925"/>
            </a:xfrm>
            <a:custGeom>
              <a:avLst/>
              <a:gdLst/>
              <a:ahLst/>
              <a:cxnLst/>
              <a:rect l="l" t="t" r="r" b="b"/>
              <a:pathLst>
                <a:path w="160" h="837" extrusionOk="0">
                  <a:moveTo>
                    <a:pt x="1" y="1"/>
                  </a:moveTo>
                  <a:lnTo>
                    <a:pt x="1" y="836"/>
                  </a:lnTo>
                  <a:lnTo>
                    <a:pt x="160" y="83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6"/>
            <p:cNvSpPr/>
            <p:nvPr/>
          </p:nvSpPr>
          <p:spPr>
            <a:xfrm>
              <a:off x="3694600"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6"/>
            <p:cNvSpPr/>
            <p:nvPr/>
          </p:nvSpPr>
          <p:spPr>
            <a:xfrm>
              <a:off x="3681175"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6"/>
            <p:cNvSpPr/>
            <p:nvPr/>
          </p:nvSpPr>
          <p:spPr>
            <a:xfrm>
              <a:off x="366775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6"/>
            <p:cNvSpPr/>
            <p:nvPr/>
          </p:nvSpPr>
          <p:spPr>
            <a:xfrm>
              <a:off x="3653825" y="1115375"/>
              <a:ext cx="104450" cy="8475"/>
            </a:xfrm>
            <a:custGeom>
              <a:avLst/>
              <a:gdLst/>
              <a:ahLst/>
              <a:cxnLst/>
              <a:rect l="l" t="t" r="r" b="b"/>
              <a:pathLst>
                <a:path w="4178" h="339" extrusionOk="0">
                  <a:moveTo>
                    <a:pt x="0" y="1"/>
                  </a:moveTo>
                  <a:lnTo>
                    <a:pt x="0"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6"/>
            <p:cNvSpPr/>
            <p:nvPr/>
          </p:nvSpPr>
          <p:spPr>
            <a:xfrm>
              <a:off x="330867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6"/>
            <p:cNvSpPr/>
            <p:nvPr/>
          </p:nvSpPr>
          <p:spPr>
            <a:xfrm>
              <a:off x="333852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6"/>
            <p:cNvSpPr/>
            <p:nvPr/>
          </p:nvSpPr>
          <p:spPr>
            <a:xfrm>
              <a:off x="336835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6"/>
            <p:cNvSpPr/>
            <p:nvPr/>
          </p:nvSpPr>
          <p:spPr>
            <a:xfrm>
              <a:off x="3308675" y="1049250"/>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6"/>
            <p:cNvSpPr/>
            <p:nvPr/>
          </p:nvSpPr>
          <p:spPr>
            <a:xfrm>
              <a:off x="3338525" y="1049250"/>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6"/>
            <p:cNvSpPr/>
            <p:nvPr/>
          </p:nvSpPr>
          <p:spPr>
            <a:xfrm>
              <a:off x="3368350" y="1049250"/>
              <a:ext cx="19925" cy="40800"/>
            </a:xfrm>
            <a:custGeom>
              <a:avLst/>
              <a:gdLst/>
              <a:ahLst/>
              <a:cxnLst/>
              <a:rect l="l" t="t" r="r" b="b"/>
              <a:pathLst>
                <a:path w="797" h="1632" extrusionOk="0">
                  <a:moveTo>
                    <a:pt x="1" y="0"/>
                  </a:moveTo>
                  <a:lnTo>
                    <a:pt x="1" y="1631"/>
                  </a:lnTo>
                  <a:lnTo>
                    <a:pt x="797" y="1631"/>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6"/>
            <p:cNvSpPr/>
            <p:nvPr/>
          </p:nvSpPr>
          <p:spPr>
            <a:xfrm>
              <a:off x="3308675" y="1108425"/>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6"/>
            <p:cNvSpPr/>
            <p:nvPr/>
          </p:nvSpPr>
          <p:spPr>
            <a:xfrm>
              <a:off x="3338525" y="1108425"/>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6"/>
            <p:cNvSpPr/>
            <p:nvPr/>
          </p:nvSpPr>
          <p:spPr>
            <a:xfrm>
              <a:off x="3368350" y="1108425"/>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6"/>
            <p:cNvSpPr/>
            <p:nvPr/>
          </p:nvSpPr>
          <p:spPr>
            <a:xfrm>
              <a:off x="3308675" y="1168100"/>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6"/>
            <p:cNvSpPr/>
            <p:nvPr/>
          </p:nvSpPr>
          <p:spPr>
            <a:xfrm>
              <a:off x="3338525" y="1168100"/>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6"/>
            <p:cNvSpPr/>
            <p:nvPr/>
          </p:nvSpPr>
          <p:spPr>
            <a:xfrm>
              <a:off x="3368350" y="1168100"/>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6"/>
            <p:cNvSpPr/>
            <p:nvPr/>
          </p:nvSpPr>
          <p:spPr>
            <a:xfrm>
              <a:off x="3308675" y="1227775"/>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6"/>
            <p:cNvSpPr/>
            <p:nvPr/>
          </p:nvSpPr>
          <p:spPr>
            <a:xfrm>
              <a:off x="3338525" y="1227775"/>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6"/>
            <p:cNvSpPr/>
            <p:nvPr/>
          </p:nvSpPr>
          <p:spPr>
            <a:xfrm>
              <a:off x="3368350" y="1227775"/>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6"/>
            <p:cNvSpPr/>
            <p:nvPr/>
          </p:nvSpPr>
          <p:spPr>
            <a:xfrm>
              <a:off x="3308675" y="1287450"/>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6"/>
            <p:cNvSpPr/>
            <p:nvPr/>
          </p:nvSpPr>
          <p:spPr>
            <a:xfrm>
              <a:off x="3338525" y="1287450"/>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6"/>
            <p:cNvSpPr/>
            <p:nvPr/>
          </p:nvSpPr>
          <p:spPr>
            <a:xfrm>
              <a:off x="3368350" y="1287450"/>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6"/>
            <p:cNvSpPr/>
            <p:nvPr/>
          </p:nvSpPr>
          <p:spPr>
            <a:xfrm>
              <a:off x="3308675" y="13466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6"/>
            <p:cNvSpPr/>
            <p:nvPr/>
          </p:nvSpPr>
          <p:spPr>
            <a:xfrm>
              <a:off x="3338525" y="13466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6"/>
            <p:cNvSpPr/>
            <p:nvPr/>
          </p:nvSpPr>
          <p:spPr>
            <a:xfrm>
              <a:off x="3368350" y="1346625"/>
              <a:ext cx="19925" cy="40325"/>
            </a:xfrm>
            <a:custGeom>
              <a:avLst/>
              <a:gdLst/>
              <a:ahLst/>
              <a:cxnLst/>
              <a:rect l="l" t="t" r="r" b="b"/>
              <a:pathLst>
                <a:path w="797" h="1613"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6"/>
            <p:cNvSpPr/>
            <p:nvPr/>
          </p:nvSpPr>
          <p:spPr>
            <a:xfrm>
              <a:off x="3398200"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6"/>
            <p:cNvSpPr/>
            <p:nvPr/>
          </p:nvSpPr>
          <p:spPr>
            <a:xfrm>
              <a:off x="3428525"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6"/>
            <p:cNvSpPr/>
            <p:nvPr/>
          </p:nvSpPr>
          <p:spPr>
            <a:xfrm>
              <a:off x="3458375"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6"/>
            <p:cNvSpPr/>
            <p:nvPr/>
          </p:nvSpPr>
          <p:spPr>
            <a:xfrm>
              <a:off x="348820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6"/>
            <p:cNvSpPr/>
            <p:nvPr/>
          </p:nvSpPr>
          <p:spPr>
            <a:xfrm>
              <a:off x="3518050"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6"/>
            <p:cNvSpPr/>
            <p:nvPr/>
          </p:nvSpPr>
          <p:spPr>
            <a:xfrm>
              <a:off x="3547900"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6"/>
            <p:cNvSpPr/>
            <p:nvPr/>
          </p:nvSpPr>
          <p:spPr>
            <a:xfrm>
              <a:off x="357822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6"/>
            <p:cNvSpPr/>
            <p:nvPr/>
          </p:nvSpPr>
          <p:spPr>
            <a:xfrm>
              <a:off x="360807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6"/>
            <p:cNvSpPr/>
            <p:nvPr/>
          </p:nvSpPr>
          <p:spPr>
            <a:xfrm>
              <a:off x="3547900"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6"/>
            <p:cNvSpPr/>
            <p:nvPr/>
          </p:nvSpPr>
          <p:spPr>
            <a:xfrm>
              <a:off x="3578225" y="10502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6"/>
            <p:cNvSpPr/>
            <p:nvPr/>
          </p:nvSpPr>
          <p:spPr>
            <a:xfrm>
              <a:off x="3608075"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6"/>
            <p:cNvSpPr/>
            <p:nvPr/>
          </p:nvSpPr>
          <p:spPr>
            <a:xfrm>
              <a:off x="3547900"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6"/>
            <p:cNvSpPr/>
            <p:nvPr/>
          </p:nvSpPr>
          <p:spPr>
            <a:xfrm>
              <a:off x="3578225" y="1109425"/>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6"/>
            <p:cNvSpPr/>
            <p:nvPr/>
          </p:nvSpPr>
          <p:spPr>
            <a:xfrm>
              <a:off x="3608075"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6"/>
            <p:cNvSpPr/>
            <p:nvPr/>
          </p:nvSpPr>
          <p:spPr>
            <a:xfrm>
              <a:off x="3547900"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6"/>
            <p:cNvSpPr/>
            <p:nvPr/>
          </p:nvSpPr>
          <p:spPr>
            <a:xfrm>
              <a:off x="3578225" y="117007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6"/>
            <p:cNvSpPr/>
            <p:nvPr/>
          </p:nvSpPr>
          <p:spPr>
            <a:xfrm>
              <a:off x="3608075"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6"/>
            <p:cNvSpPr/>
            <p:nvPr/>
          </p:nvSpPr>
          <p:spPr>
            <a:xfrm>
              <a:off x="3547900"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6"/>
            <p:cNvSpPr/>
            <p:nvPr/>
          </p:nvSpPr>
          <p:spPr>
            <a:xfrm>
              <a:off x="3578225" y="1230250"/>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6"/>
            <p:cNvSpPr/>
            <p:nvPr/>
          </p:nvSpPr>
          <p:spPr>
            <a:xfrm>
              <a:off x="3608075"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6"/>
            <p:cNvSpPr/>
            <p:nvPr/>
          </p:nvSpPr>
          <p:spPr>
            <a:xfrm>
              <a:off x="3547900"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6"/>
            <p:cNvSpPr/>
            <p:nvPr/>
          </p:nvSpPr>
          <p:spPr>
            <a:xfrm>
              <a:off x="3578225" y="1289950"/>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6"/>
            <p:cNvSpPr/>
            <p:nvPr/>
          </p:nvSpPr>
          <p:spPr>
            <a:xfrm>
              <a:off x="3608075"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6"/>
            <p:cNvSpPr/>
            <p:nvPr/>
          </p:nvSpPr>
          <p:spPr>
            <a:xfrm>
              <a:off x="3547900"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6"/>
            <p:cNvSpPr/>
            <p:nvPr/>
          </p:nvSpPr>
          <p:spPr>
            <a:xfrm>
              <a:off x="3578225" y="1350125"/>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6"/>
            <p:cNvSpPr/>
            <p:nvPr/>
          </p:nvSpPr>
          <p:spPr>
            <a:xfrm>
              <a:off x="3608075"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6"/>
            <p:cNvSpPr/>
            <p:nvPr/>
          </p:nvSpPr>
          <p:spPr>
            <a:xfrm>
              <a:off x="330867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6"/>
            <p:cNvSpPr/>
            <p:nvPr/>
          </p:nvSpPr>
          <p:spPr>
            <a:xfrm>
              <a:off x="333852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6"/>
            <p:cNvSpPr/>
            <p:nvPr/>
          </p:nvSpPr>
          <p:spPr>
            <a:xfrm>
              <a:off x="336835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6"/>
            <p:cNvSpPr/>
            <p:nvPr/>
          </p:nvSpPr>
          <p:spPr>
            <a:xfrm>
              <a:off x="3398200"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6"/>
            <p:cNvSpPr/>
            <p:nvPr/>
          </p:nvSpPr>
          <p:spPr>
            <a:xfrm>
              <a:off x="3428525"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6"/>
            <p:cNvSpPr/>
            <p:nvPr/>
          </p:nvSpPr>
          <p:spPr>
            <a:xfrm>
              <a:off x="3458375"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6"/>
            <p:cNvSpPr/>
            <p:nvPr/>
          </p:nvSpPr>
          <p:spPr>
            <a:xfrm>
              <a:off x="348820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6"/>
            <p:cNvSpPr/>
            <p:nvPr/>
          </p:nvSpPr>
          <p:spPr>
            <a:xfrm>
              <a:off x="3518050"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6"/>
            <p:cNvSpPr/>
            <p:nvPr/>
          </p:nvSpPr>
          <p:spPr>
            <a:xfrm>
              <a:off x="3547900"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6"/>
            <p:cNvSpPr/>
            <p:nvPr/>
          </p:nvSpPr>
          <p:spPr>
            <a:xfrm>
              <a:off x="357822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6"/>
            <p:cNvSpPr/>
            <p:nvPr/>
          </p:nvSpPr>
          <p:spPr>
            <a:xfrm>
              <a:off x="360807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6"/>
            <p:cNvSpPr/>
            <p:nvPr/>
          </p:nvSpPr>
          <p:spPr>
            <a:xfrm>
              <a:off x="3391725"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6"/>
            <p:cNvSpPr/>
            <p:nvPr/>
          </p:nvSpPr>
          <p:spPr>
            <a:xfrm>
              <a:off x="3413625" y="8771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6"/>
            <p:cNvSpPr/>
            <p:nvPr/>
          </p:nvSpPr>
          <p:spPr>
            <a:xfrm>
              <a:off x="343600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6"/>
            <p:cNvSpPr/>
            <p:nvPr/>
          </p:nvSpPr>
          <p:spPr>
            <a:xfrm>
              <a:off x="3457875" y="8771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6"/>
            <p:cNvSpPr/>
            <p:nvPr/>
          </p:nvSpPr>
          <p:spPr>
            <a:xfrm>
              <a:off x="3479250"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6"/>
            <p:cNvSpPr/>
            <p:nvPr/>
          </p:nvSpPr>
          <p:spPr>
            <a:xfrm>
              <a:off x="350115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6"/>
            <p:cNvSpPr/>
            <p:nvPr/>
          </p:nvSpPr>
          <p:spPr>
            <a:xfrm>
              <a:off x="3523525"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6"/>
            <p:cNvSpPr/>
            <p:nvPr/>
          </p:nvSpPr>
          <p:spPr>
            <a:xfrm>
              <a:off x="3391725"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6"/>
            <p:cNvSpPr/>
            <p:nvPr/>
          </p:nvSpPr>
          <p:spPr>
            <a:xfrm>
              <a:off x="3413625" y="9149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6"/>
            <p:cNvSpPr/>
            <p:nvPr/>
          </p:nvSpPr>
          <p:spPr>
            <a:xfrm>
              <a:off x="343600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6"/>
            <p:cNvSpPr/>
            <p:nvPr/>
          </p:nvSpPr>
          <p:spPr>
            <a:xfrm>
              <a:off x="3457875" y="9149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6"/>
            <p:cNvSpPr/>
            <p:nvPr/>
          </p:nvSpPr>
          <p:spPr>
            <a:xfrm>
              <a:off x="3479250"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6"/>
            <p:cNvSpPr/>
            <p:nvPr/>
          </p:nvSpPr>
          <p:spPr>
            <a:xfrm>
              <a:off x="350115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6"/>
            <p:cNvSpPr/>
            <p:nvPr/>
          </p:nvSpPr>
          <p:spPr>
            <a:xfrm>
              <a:off x="3523525"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3282325" y="949775"/>
              <a:ext cx="9475" cy="24900"/>
            </a:xfrm>
            <a:custGeom>
              <a:avLst/>
              <a:gdLst/>
              <a:ahLst/>
              <a:cxnLst/>
              <a:rect l="l" t="t" r="r" b="b"/>
              <a:pathLst>
                <a:path w="379" h="996"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a:off x="3298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p:cNvSpPr/>
            <p:nvPr/>
          </p:nvSpPr>
          <p:spPr>
            <a:xfrm>
              <a:off x="33156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p:cNvSpPr/>
            <p:nvPr/>
          </p:nvSpPr>
          <p:spPr>
            <a:xfrm>
              <a:off x="33320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p:cNvSpPr/>
            <p:nvPr/>
          </p:nvSpPr>
          <p:spPr>
            <a:xfrm>
              <a:off x="3348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6"/>
            <p:cNvSpPr/>
            <p:nvPr/>
          </p:nvSpPr>
          <p:spPr>
            <a:xfrm>
              <a:off x="3439975" y="732950"/>
              <a:ext cx="8975" cy="24875"/>
            </a:xfrm>
            <a:custGeom>
              <a:avLst/>
              <a:gdLst/>
              <a:ahLst/>
              <a:cxnLst/>
              <a:rect l="l" t="t" r="r" b="b"/>
              <a:pathLst>
                <a:path w="359" h="995"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6"/>
            <p:cNvSpPr/>
            <p:nvPr/>
          </p:nvSpPr>
          <p:spPr>
            <a:xfrm>
              <a:off x="3456375" y="732950"/>
              <a:ext cx="9475" cy="24875"/>
            </a:xfrm>
            <a:custGeom>
              <a:avLst/>
              <a:gdLst/>
              <a:ahLst/>
              <a:cxnLst/>
              <a:rect l="l" t="t" r="r" b="b"/>
              <a:pathLst>
                <a:path w="379" h="995"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6"/>
            <p:cNvSpPr/>
            <p:nvPr/>
          </p:nvSpPr>
          <p:spPr>
            <a:xfrm>
              <a:off x="340615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6"/>
            <p:cNvSpPr/>
            <p:nvPr/>
          </p:nvSpPr>
          <p:spPr>
            <a:xfrm>
              <a:off x="341907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6"/>
            <p:cNvSpPr/>
            <p:nvPr/>
          </p:nvSpPr>
          <p:spPr>
            <a:xfrm>
              <a:off x="350810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6"/>
            <p:cNvSpPr/>
            <p:nvPr/>
          </p:nvSpPr>
          <p:spPr>
            <a:xfrm>
              <a:off x="352102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6"/>
            <p:cNvSpPr/>
            <p:nvPr/>
          </p:nvSpPr>
          <p:spPr>
            <a:xfrm>
              <a:off x="3473300" y="732950"/>
              <a:ext cx="9475" cy="24875"/>
            </a:xfrm>
            <a:custGeom>
              <a:avLst/>
              <a:gdLst/>
              <a:ahLst/>
              <a:cxnLst/>
              <a:rect l="l" t="t" r="r" b="b"/>
              <a:pathLst>
                <a:path w="379" h="995"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6"/>
            <p:cNvSpPr/>
            <p:nvPr/>
          </p:nvSpPr>
          <p:spPr>
            <a:xfrm>
              <a:off x="3490200" y="732950"/>
              <a:ext cx="9475" cy="24875"/>
            </a:xfrm>
            <a:custGeom>
              <a:avLst/>
              <a:gdLst/>
              <a:ahLst/>
              <a:cxnLst/>
              <a:rect l="l" t="t" r="r" b="b"/>
              <a:pathLst>
                <a:path w="379" h="995" extrusionOk="0">
                  <a:moveTo>
                    <a:pt x="1" y="0"/>
                  </a:moveTo>
                  <a:lnTo>
                    <a:pt x="1"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6"/>
            <p:cNvSpPr/>
            <p:nvPr/>
          </p:nvSpPr>
          <p:spPr>
            <a:xfrm>
              <a:off x="3577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6"/>
            <p:cNvSpPr/>
            <p:nvPr/>
          </p:nvSpPr>
          <p:spPr>
            <a:xfrm>
              <a:off x="3594625" y="949775"/>
              <a:ext cx="9000" cy="24900"/>
            </a:xfrm>
            <a:custGeom>
              <a:avLst/>
              <a:gdLst/>
              <a:ahLst/>
              <a:cxnLst/>
              <a:rect l="l" t="t" r="r" b="b"/>
              <a:pathLst>
                <a:path w="360" h="996" extrusionOk="0">
                  <a:moveTo>
                    <a:pt x="1" y="0"/>
                  </a:moveTo>
                  <a:lnTo>
                    <a:pt x="1" y="995"/>
                  </a:lnTo>
                  <a:lnTo>
                    <a:pt x="359" y="995"/>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6"/>
            <p:cNvSpPr/>
            <p:nvPr/>
          </p:nvSpPr>
          <p:spPr>
            <a:xfrm>
              <a:off x="36115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6"/>
            <p:cNvSpPr/>
            <p:nvPr/>
          </p:nvSpPr>
          <p:spPr>
            <a:xfrm>
              <a:off x="3627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6"/>
            <p:cNvSpPr/>
            <p:nvPr/>
          </p:nvSpPr>
          <p:spPr>
            <a:xfrm>
              <a:off x="3644375"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66"/>
          <p:cNvGrpSpPr/>
          <p:nvPr/>
        </p:nvGrpSpPr>
        <p:grpSpPr>
          <a:xfrm>
            <a:off x="3643306" y="2432571"/>
            <a:ext cx="1979291" cy="2710929"/>
            <a:chOff x="2777050" y="1816100"/>
            <a:chExt cx="747975" cy="1024500"/>
          </a:xfrm>
        </p:grpSpPr>
        <p:sp>
          <p:nvSpPr>
            <p:cNvPr id="2933" name="Google Shape;2933;p66"/>
            <p:cNvSpPr/>
            <p:nvPr/>
          </p:nvSpPr>
          <p:spPr>
            <a:xfrm>
              <a:off x="3032175" y="1893200"/>
              <a:ext cx="237750" cy="61175"/>
            </a:xfrm>
            <a:custGeom>
              <a:avLst/>
              <a:gdLst/>
              <a:ahLst/>
              <a:cxnLst/>
              <a:rect l="l" t="t" r="r" b="b"/>
              <a:pathLst>
                <a:path w="9510" h="2447" extrusionOk="0">
                  <a:moveTo>
                    <a:pt x="4735" y="0"/>
                  </a:moveTo>
                  <a:lnTo>
                    <a:pt x="40" y="1770"/>
                  </a:lnTo>
                  <a:lnTo>
                    <a:pt x="0" y="2447"/>
                  </a:lnTo>
                  <a:lnTo>
                    <a:pt x="9509" y="2447"/>
                  </a:lnTo>
                  <a:lnTo>
                    <a:pt x="9469" y="1770"/>
                  </a:lnTo>
                  <a:lnTo>
                    <a:pt x="473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6"/>
            <p:cNvSpPr/>
            <p:nvPr/>
          </p:nvSpPr>
          <p:spPr>
            <a:xfrm>
              <a:off x="2823300" y="1901650"/>
              <a:ext cx="655475" cy="133300"/>
            </a:xfrm>
            <a:custGeom>
              <a:avLst/>
              <a:gdLst/>
              <a:ahLst/>
              <a:cxnLst/>
              <a:rect l="l" t="t" r="r" b="b"/>
              <a:pathLst>
                <a:path w="26219" h="5332" extrusionOk="0">
                  <a:moveTo>
                    <a:pt x="13090" y="0"/>
                  </a:moveTo>
                  <a:lnTo>
                    <a:pt x="80" y="4914"/>
                  </a:lnTo>
                  <a:lnTo>
                    <a:pt x="0" y="5331"/>
                  </a:lnTo>
                  <a:lnTo>
                    <a:pt x="26219" y="5331"/>
                  </a:lnTo>
                  <a:lnTo>
                    <a:pt x="26120" y="4914"/>
                  </a:lnTo>
                  <a:lnTo>
                    <a:pt x="13090"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6"/>
            <p:cNvSpPr/>
            <p:nvPr/>
          </p:nvSpPr>
          <p:spPr>
            <a:xfrm>
              <a:off x="2823300" y="1911600"/>
              <a:ext cx="655475" cy="123350"/>
            </a:xfrm>
            <a:custGeom>
              <a:avLst/>
              <a:gdLst/>
              <a:ahLst/>
              <a:cxnLst/>
              <a:rect l="l" t="t" r="r" b="b"/>
              <a:pathLst>
                <a:path w="26219" h="4934" extrusionOk="0">
                  <a:moveTo>
                    <a:pt x="13090" y="0"/>
                  </a:moveTo>
                  <a:lnTo>
                    <a:pt x="0" y="4933"/>
                  </a:lnTo>
                  <a:lnTo>
                    <a:pt x="26219" y="4933"/>
                  </a:lnTo>
                  <a:lnTo>
                    <a:pt x="1309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6"/>
            <p:cNvSpPr/>
            <p:nvPr/>
          </p:nvSpPr>
          <p:spPr>
            <a:xfrm>
              <a:off x="2823300" y="2034925"/>
              <a:ext cx="655475" cy="126350"/>
            </a:xfrm>
            <a:custGeom>
              <a:avLst/>
              <a:gdLst/>
              <a:ahLst/>
              <a:cxnLst/>
              <a:rect l="l" t="t" r="r" b="b"/>
              <a:pathLst>
                <a:path w="26219" h="5054" extrusionOk="0">
                  <a:moveTo>
                    <a:pt x="0" y="0"/>
                  </a:moveTo>
                  <a:lnTo>
                    <a:pt x="0" y="5053"/>
                  </a:lnTo>
                  <a:lnTo>
                    <a:pt x="26219" y="5053"/>
                  </a:lnTo>
                  <a:lnTo>
                    <a:pt x="262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6"/>
            <p:cNvSpPr/>
            <p:nvPr/>
          </p:nvSpPr>
          <p:spPr>
            <a:xfrm>
              <a:off x="3110250" y="2004100"/>
              <a:ext cx="81075" cy="151200"/>
            </a:xfrm>
            <a:custGeom>
              <a:avLst/>
              <a:gdLst/>
              <a:ahLst/>
              <a:cxnLst/>
              <a:rect l="l" t="t" r="r" b="b"/>
              <a:pathLst>
                <a:path w="3243" h="6048" extrusionOk="0">
                  <a:moveTo>
                    <a:pt x="1612" y="0"/>
                  </a:moveTo>
                  <a:cubicBezTo>
                    <a:pt x="717" y="0"/>
                    <a:pt x="0" y="736"/>
                    <a:pt x="0" y="1631"/>
                  </a:cubicBezTo>
                  <a:lnTo>
                    <a:pt x="0" y="6047"/>
                  </a:lnTo>
                  <a:lnTo>
                    <a:pt x="3243" y="6047"/>
                  </a:lnTo>
                  <a:lnTo>
                    <a:pt x="3243" y="1631"/>
                  </a:lnTo>
                  <a:cubicBezTo>
                    <a:pt x="3243" y="73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6"/>
            <p:cNvSpPr/>
            <p:nvPr/>
          </p:nvSpPr>
          <p:spPr>
            <a:xfrm>
              <a:off x="2848650" y="2062775"/>
              <a:ext cx="43300" cy="90525"/>
            </a:xfrm>
            <a:custGeom>
              <a:avLst/>
              <a:gdLst/>
              <a:ahLst/>
              <a:cxnLst/>
              <a:rect l="l" t="t" r="r" b="b"/>
              <a:pathLst>
                <a:path w="1732" h="3621" extrusionOk="0">
                  <a:moveTo>
                    <a:pt x="1" y="0"/>
                  </a:moveTo>
                  <a:lnTo>
                    <a:pt x="1" y="3621"/>
                  </a:lnTo>
                  <a:lnTo>
                    <a:pt x="1732" y="3621"/>
                  </a:lnTo>
                  <a:lnTo>
                    <a:pt x="1732"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6"/>
            <p:cNvSpPr/>
            <p:nvPr/>
          </p:nvSpPr>
          <p:spPr>
            <a:xfrm>
              <a:off x="2905850" y="2062775"/>
              <a:ext cx="43300" cy="90525"/>
            </a:xfrm>
            <a:custGeom>
              <a:avLst/>
              <a:gdLst/>
              <a:ahLst/>
              <a:cxnLst/>
              <a:rect l="l" t="t" r="r" b="b"/>
              <a:pathLst>
                <a:path w="1732" h="3621" extrusionOk="0">
                  <a:moveTo>
                    <a:pt x="1" y="0"/>
                  </a:moveTo>
                  <a:lnTo>
                    <a:pt x="1"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6"/>
            <p:cNvSpPr/>
            <p:nvPr/>
          </p:nvSpPr>
          <p:spPr>
            <a:xfrm>
              <a:off x="2963050" y="2062775"/>
              <a:ext cx="43275" cy="90525"/>
            </a:xfrm>
            <a:custGeom>
              <a:avLst/>
              <a:gdLst/>
              <a:ahLst/>
              <a:cxnLst/>
              <a:rect l="l" t="t" r="r" b="b"/>
              <a:pathLst>
                <a:path w="1731" h="3621" extrusionOk="0">
                  <a:moveTo>
                    <a:pt x="0" y="0"/>
                  </a:moveTo>
                  <a:lnTo>
                    <a:pt x="0"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6"/>
            <p:cNvSpPr/>
            <p:nvPr/>
          </p:nvSpPr>
          <p:spPr>
            <a:xfrm>
              <a:off x="3020225" y="2062775"/>
              <a:ext cx="43300" cy="90525"/>
            </a:xfrm>
            <a:custGeom>
              <a:avLst/>
              <a:gdLst/>
              <a:ahLst/>
              <a:cxnLst/>
              <a:rect l="l" t="t" r="r" b="b"/>
              <a:pathLst>
                <a:path w="1732" h="3621" extrusionOk="0">
                  <a:moveTo>
                    <a:pt x="1" y="0"/>
                  </a:moveTo>
                  <a:lnTo>
                    <a:pt x="1" y="3621"/>
                  </a:lnTo>
                  <a:lnTo>
                    <a:pt x="1732" y="3621"/>
                  </a:lnTo>
                  <a:lnTo>
                    <a:pt x="1732"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6"/>
            <p:cNvSpPr/>
            <p:nvPr/>
          </p:nvSpPr>
          <p:spPr>
            <a:xfrm>
              <a:off x="3238550" y="2062775"/>
              <a:ext cx="43300" cy="90525"/>
            </a:xfrm>
            <a:custGeom>
              <a:avLst/>
              <a:gdLst/>
              <a:ahLst/>
              <a:cxnLst/>
              <a:rect l="l" t="t" r="r" b="b"/>
              <a:pathLst>
                <a:path w="1732" h="3621" extrusionOk="0">
                  <a:moveTo>
                    <a:pt x="1" y="0"/>
                  </a:moveTo>
                  <a:lnTo>
                    <a:pt x="1"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6"/>
            <p:cNvSpPr/>
            <p:nvPr/>
          </p:nvSpPr>
          <p:spPr>
            <a:xfrm>
              <a:off x="3295750" y="2062775"/>
              <a:ext cx="43300" cy="90525"/>
            </a:xfrm>
            <a:custGeom>
              <a:avLst/>
              <a:gdLst/>
              <a:ahLst/>
              <a:cxnLst/>
              <a:rect l="l" t="t" r="r" b="b"/>
              <a:pathLst>
                <a:path w="1732" h="3621" extrusionOk="0">
                  <a:moveTo>
                    <a:pt x="0" y="0"/>
                  </a:moveTo>
                  <a:lnTo>
                    <a:pt x="0" y="3621"/>
                  </a:lnTo>
                  <a:lnTo>
                    <a:pt x="1731" y="3621"/>
                  </a:lnTo>
                  <a:lnTo>
                    <a:pt x="173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6"/>
            <p:cNvSpPr/>
            <p:nvPr/>
          </p:nvSpPr>
          <p:spPr>
            <a:xfrm>
              <a:off x="3351950" y="2062775"/>
              <a:ext cx="43775" cy="90525"/>
            </a:xfrm>
            <a:custGeom>
              <a:avLst/>
              <a:gdLst/>
              <a:ahLst/>
              <a:cxnLst/>
              <a:rect l="l" t="t" r="r" b="b"/>
              <a:pathLst>
                <a:path w="1751" h="3621" extrusionOk="0">
                  <a:moveTo>
                    <a:pt x="0" y="0"/>
                  </a:moveTo>
                  <a:lnTo>
                    <a:pt x="0" y="3621"/>
                  </a:lnTo>
                  <a:lnTo>
                    <a:pt x="1751" y="3621"/>
                  </a:lnTo>
                  <a:lnTo>
                    <a:pt x="175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6"/>
            <p:cNvSpPr/>
            <p:nvPr/>
          </p:nvSpPr>
          <p:spPr>
            <a:xfrm>
              <a:off x="3409150" y="2062775"/>
              <a:ext cx="43775" cy="90525"/>
            </a:xfrm>
            <a:custGeom>
              <a:avLst/>
              <a:gdLst/>
              <a:ahLst/>
              <a:cxnLst/>
              <a:rect l="l" t="t" r="r" b="b"/>
              <a:pathLst>
                <a:path w="1751" h="3621" extrusionOk="0">
                  <a:moveTo>
                    <a:pt x="0" y="0"/>
                  </a:moveTo>
                  <a:lnTo>
                    <a:pt x="0" y="3621"/>
                  </a:lnTo>
                  <a:lnTo>
                    <a:pt x="1751" y="3621"/>
                  </a:lnTo>
                  <a:lnTo>
                    <a:pt x="175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6"/>
            <p:cNvSpPr/>
            <p:nvPr/>
          </p:nvSpPr>
          <p:spPr>
            <a:xfrm>
              <a:off x="2788000" y="2216450"/>
              <a:ext cx="725600" cy="623150"/>
            </a:xfrm>
            <a:custGeom>
              <a:avLst/>
              <a:gdLst/>
              <a:ahLst/>
              <a:cxnLst/>
              <a:rect l="l" t="t" r="r" b="b"/>
              <a:pathLst>
                <a:path w="29024" h="24926" extrusionOk="0">
                  <a:moveTo>
                    <a:pt x="0" y="0"/>
                  </a:moveTo>
                  <a:lnTo>
                    <a:pt x="0" y="24926"/>
                  </a:lnTo>
                  <a:lnTo>
                    <a:pt x="29023" y="24926"/>
                  </a:lnTo>
                  <a:lnTo>
                    <a:pt x="29023"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6"/>
            <p:cNvSpPr/>
            <p:nvPr/>
          </p:nvSpPr>
          <p:spPr>
            <a:xfrm>
              <a:off x="2777050" y="2626725"/>
              <a:ext cx="747975" cy="15450"/>
            </a:xfrm>
            <a:custGeom>
              <a:avLst/>
              <a:gdLst/>
              <a:ahLst/>
              <a:cxnLst/>
              <a:rect l="l" t="t" r="r" b="b"/>
              <a:pathLst>
                <a:path w="29919" h="618" extrusionOk="0">
                  <a:moveTo>
                    <a:pt x="0" y="1"/>
                  </a:moveTo>
                  <a:lnTo>
                    <a:pt x="0" y="617"/>
                  </a:lnTo>
                  <a:lnTo>
                    <a:pt x="29919" y="617"/>
                  </a:lnTo>
                  <a:lnTo>
                    <a:pt x="29919"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6"/>
            <p:cNvSpPr/>
            <p:nvPr/>
          </p:nvSpPr>
          <p:spPr>
            <a:xfrm>
              <a:off x="2777050" y="2415375"/>
              <a:ext cx="747975" cy="15450"/>
            </a:xfrm>
            <a:custGeom>
              <a:avLst/>
              <a:gdLst/>
              <a:ahLst/>
              <a:cxnLst/>
              <a:rect l="l" t="t" r="r" b="b"/>
              <a:pathLst>
                <a:path w="29919" h="618" extrusionOk="0">
                  <a:moveTo>
                    <a:pt x="0" y="0"/>
                  </a:moveTo>
                  <a:lnTo>
                    <a:pt x="0" y="617"/>
                  </a:lnTo>
                  <a:lnTo>
                    <a:pt x="29919" y="617"/>
                  </a:lnTo>
                  <a:lnTo>
                    <a:pt x="299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6"/>
            <p:cNvSpPr/>
            <p:nvPr/>
          </p:nvSpPr>
          <p:spPr>
            <a:xfrm>
              <a:off x="2777050" y="2203025"/>
              <a:ext cx="747975" cy="15925"/>
            </a:xfrm>
            <a:custGeom>
              <a:avLst/>
              <a:gdLst/>
              <a:ahLst/>
              <a:cxnLst/>
              <a:rect l="l" t="t" r="r" b="b"/>
              <a:pathLst>
                <a:path w="29919" h="637" extrusionOk="0">
                  <a:moveTo>
                    <a:pt x="0" y="0"/>
                  </a:moveTo>
                  <a:lnTo>
                    <a:pt x="0" y="637"/>
                  </a:lnTo>
                  <a:lnTo>
                    <a:pt x="29919" y="637"/>
                  </a:lnTo>
                  <a:lnTo>
                    <a:pt x="2991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6"/>
            <p:cNvSpPr/>
            <p:nvPr/>
          </p:nvSpPr>
          <p:spPr>
            <a:xfrm>
              <a:off x="2782025" y="2430300"/>
              <a:ext cx="738050" cy="28375"/>
            </a:xfrm>
            <a:custGeom>
              <a:avLst/>
              <a:gdLst/>
              <a:ahLst/>
              <a:cxnLst/>
              <a:rect l="l" t="t" r="r" b="b"/>
              <a:pathLst>
                <a:path w="29522" h="1135" extrusionOk="0">
                  <a:moveTo>
                    <a:pt x="0" y="0"/>
                  </a:moveTo>
                  <a:lnTo>
                    <a:pt x="0" y="1134"/>
                  </a:lnTo>
                  <a:lnTo>
                    <a:pt x="29521" y="1134"/>
                  </a:lnTo>
                  <a:lnTo>
                    <a:pt x="29521" y="0"/>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6"/>
            <p:cNvSpPr/>
            <p:nvPr/>
          </p:nvSpPr>
          <p:spPr>
            <a:xfrm>
              <a:off x="2782025" y="2217925"/>
              <a:ext cx="738050" cy="28875"/>
            </a:xfrm>
            <a:custGeom>
              <a:avLst/>
              <a:gdLst/>
              <a:ahLst/>
              <a:cxnLst/>
              <a:rect l="l" t="t" r="r" b="b"/>
              <a:pathLst>
                <a:path w="29522" h="1155" extrusionOk="0">
                  <a:moveTo>
                    <a:pt x="0" y="1"/>
                  </a:moveTo>
                  <a:lnTo>
                    <a:pt x="0" y="1155"/>
                  </a:lnTo>
                  <a:lnTo>
                    <a:pt x="29521" y="1155"/>
                  </a:lnTo>
                  <a:lnTo>
                    <a:pt x="29521"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6"/>
            <p:cNvSpPr/>
            <p:nvPr/>
          </p:nvSpPr>
          <p:spPr>
            <a:xfrm>
              <a:off x="2782025" y="2642150"/>
              <a:ext cx="738050" cy="28375"/>
            </a:xfrm>
            <a:custGeom>
              <a:avLst/>
              <a:gdLst/>
              <a:ahLst/>
              <a:cxnLst/>
              <a:rect l="l" t="t" r="r" b="b"/>
              <a:pathLst>
                <a:path w="29522" h="1135" extrusionOk="0">
                  <a:moveTo>
                    <a:pt x="0" y="0"/>
                  </a:moveTo>
                  <a:lnTo>
                    <a:pt x="0" y="1134"/>
                  </a:lnTo>
                  <a:lnTo>
                    <a:pt x="29521" y="1134"/>
                  </a:lnTo>
                  <a:lnTo>
                    <a:pt x="29521" y="0"/>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6"/>
            <p:cNvSpPr/>
            <p:nvPr/>
          </p:nvSpPr>
          <p:spPr>
            <a:xfrm>
              <a:off x="2784500" y="2459125"/>
              <a:ext cx="732575" cy="11475"/>
            </a:xfrm>
            <a:custGeom>
              <a:avLst/>
              <a:gdLst/>
              <a:ahLst/>
              <a:cxnLst/>
              <a:rect l="l" t="t" r="r" b="b"/>
              <a:pathLst>
                <a:path w="29303" h="459" extrusionOk="0">
                  <a:moveTo>
                    <a:pt x="1" y="1"/>
                  </a:moveTo>
                  <a:lnTo>
                    <a:pt x="1" y="458"/>
                  </a:lnTo>
                  <a:lnTo>
                    <a:pt x="29303" y="458"/>
                  </a:lnTo>
                  <a:lnTo>
                    <a:pt x="2930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6"/>
            <p:cNvSpPr/>
            <p:nvPr/>
          </p:nvSpPr>
          <p:spPr>
            <a:xfrm>
              <a:off x="2784500" y="2247275"/>
              <a:ext cx="732575" cy="11475"/>
            </a:xfrm>
            <a:custGeom>
              <a:avLst/>
              <a:gdLst/>
              <a:ahLst/>
              <a:cxnLst/>
              <a:rect l="l" t="t" r="r" b="b"/>
              <a:pathLst>
                <a:path w="29303" h="459" extrusionOk="0">
                  <a:moveTo>
                    <a:pt x="1" y="1"/>
                  </a:moveTo>
                  <a:lnTo>
                    <a:pt x="1" y="458"/>
                  </a:lnTo>
                  <a:lnTo>
                    <a:pt x="29303" y="458"/>
                  </a:lnTo>
                  <a:lnTo>
                    <a:pt x="2930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6"/>
            <p:cNvSpPr/>
            <p:nvPr/>
          </p:nvSpPr>
          <p:spPr>
            <a:xfrm>
              <a:off x="2784500" y="2670500"/>
              <a:ext cx="732575" cy="11450"/>
            </a:xfrm>
            <a:custGeom>
              <a:avLst/>
              <a:gdLst/>
              <a:ahLst/>
              <a:cxnLst/>
              <a:rect l="l" t="t" r="r" b="b"/>
              <a:pathLst>
                <a:path w="29303" h="458" extrusionOk="0">
                  <a:moveTo>
                    <a:pt x="1" y="0"/>
                  </a:moveTo>
                  <a:lnTo>
                    <a:pt x="1" y="458"/>
                  </a:lnTo>
                  <a:lnTo>
                    <a:pt x="29303" y="458"/>
                  </a:lnTo>
                  <a:lnTo>
                    <a:pt x="29303"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6"/>
            <p:cNvSpPr/>
            <p:nvPr/>
          </p:nvSpPr>
          <p:spPr>
            <a:xfrm>
              <a:off x="2834725" y="2689400"/>
              <a:ext cx="81100" cy="151200"/>
            </a:xfrm>
            <a:custGeom>
              <a:avLst/>
              <a:gdLst/>
              <a:ahLst/>
              <a:cxnLst/>
              <a:rect l="l" t="t" r="r" b="b"/>
              <a:pathLst>
                <a:path w="3244" h="6048" extrusionOk="0">
                  <a:moveTo>
                    <a:pt x="1612" y="0"/>
                  </a:moveTo>
                  <a:cubicBezTo>
                    <a:pt x="737" y="0"/>
                    <a:pt x="1" y="716"/>
                    <a:pt x="1" y="1612"/>
                  </a:cubicBezTo>
                  <a:lnTo>
                    <a:pt x="1" y="6048"/>
                  </a:lnTo>
                  <a:lnTo>
                    <a:pt x="3224" y="6048"/>
                  </a:lnTo>
                  <a:lnTo>
                    <a:pt x="3224" y="1612"/>
                  </a:lnTo>
                  <a:cubicBezTo>
                    <a:pt x="3243" y="716"/>
                    <a:pt x="252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6"/>
            <p:cNvSpPr/>
            <p:nvPr/>
          </p:nvSpPr>
          <p:spPr>
            <a:xfrm>
              <a:off x="2973000" y="2689400"/>
              <a:ext cx="80075" cy="151200"/>
            </a:xfrm>
            <a:custGeom>
              <a:avLst/>
              <a:gdLst/>
              <a:ahLst/>
              <a:cxnLst/>
              <a:rect l="l" t="t" r="r" b="b"/>
              <a:pathLst>
                <a:path w="3203" h="6048" extrusionOk="0">
                  <a:moveTo>
                    <a:pt x="1611" y="0"/>
                  </a:moveTo>
                  <a:cubicBezTo>
                    <a:pt x="716" y="0"/>
                    <a:pt x="0" y="716"/>
                    <a:pt x="0" y="1612"/>
                  </a:cubicBezTo>
                  <a:lnTo>
                    <a:pt x="0" y="6048"/>
                  </a:lnTo>
                  <a:lnTo>
                    <a:pt x="3203" y="6048"/>
                  </a:lnTo>
                  <a:lnTo>
                    <a:pt x="3203" y="1612"/>
                  </a:lnTo>
                  <a:cubicBezTo>
                    <a:pt x="3203" y="716"/>
                    <a:pt x="2487" y="0"/>
                    <a:pt x="1611"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6"/>
            <p:cNvSpPr/>
            <p:nvPr/>
          </p:nvSpPr>
          <p:spPr>
            <a:xfrm>
              <a:off x="3110250" y="2689400"/>
              <a:ext cx="81075" cy="151200"/>
            </a:xfrm>
            <a:custGeom>
              <a:avLst/>
              <a:gdLst/>
              <a:ahLst/>
              <a:cxnLst/>
              <a:rect l="l" t="t" r="r" b="b"/>
              <a:pathLst>
                <a:path w="3243" h="6048" extrusionOk="0">
                  <a:moveTo>
                    <a:pt x="1612" y="0"/>
                  </a:moveTo>
                  <a:cubicBezTo>
                    <a:pt x="717" y="0"/>
                    <a:pt x="0" y="716"/>
                    <a:pt x="0" y="1612"/>
                  </a:cubicBezTo>
                  <a:lnTo>
                    <a:pt x="0" y="6048"/>
                  </a:lnTo>
                  <a:lnTo>
                    <a:pt x="3243" y="6048"/>
                  </a:lnTo>
                  <a:lnTo>
                    <a:pt x="3243" y="1612"/>
                  </a:lnTo>
                  <a:cubicBezTo>
                    <a:pt x="3243" y="71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6"/>
            <p:cNvSpPr/>
            <p:nvPr/>
          </p:nvSpPr>
          <p:spPr>
            <a:xfrm>
              <a:off x="3248500" y="2689400"/>
              <a:ext cx="80600" cy="151200"/>
            </a:xfrm>
            <a:custGeom>
              <a:avLst/>
              <a:gdLst/>
              <a:ahLst/>
              <a:cxnLst/>
              <a:rect l="l" t="t" r="r" b="b"/>
              <a:pathLst>
                <a:path w="3224" h="6048" extrusionOk="0">
                  <a:moveTo>
                    <a:pt x="1612" y="0"/>
                  </a:moveTo>
                  <a:cubicBezTo>
                    <a:pt x="717" y="0"/>
                    <a:pt x="1" y="716"/>
                    <a:pt x="1" y="1612"/>
                  </a:cubicBezTo>
                  <a:lnTo>
                    <a:pt x="1" y="6048"/>
                  </a:lnTo>
                  <a:lnTo>
                    <a:pt x="3203" y="6048"/>
                  </a:lnTo>
                  <a:lnTo>
                    <a:pt x="3203" y="1612"/>
                  </a:lnTo>
                  <a:cubicBezTo>
                    <a:pt x="3223" y="716"/>
                    <a:pt x="2507"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6"/>
            <p:cNvSpPr/>
            <p:nvPr/>
          </p:nvSpPr>
          <p:spPr>
            <a:xfrm>
              <a:off x="3386250" y="2689400"/>
              <a:ext cx="80100" cy="151200"/>
            </a:xfrm>
            <a:custGeom>
              <a:avLst/>
              <a:gdLst/>
              <a:ahLst/>
              <a:cxnLst/>
              <a:rect l="l" t="t" r="r" b="b"/>
              <a:pathLst>
                <a:path w="3204" h="6048" extrusionOk="0">
                  <a:moveTo>
                    <a:pt x="1612" y="0"/>
                  </a:moveTo>
                  <a:cubicBezTo>
                    <a:pt x="717" y="0"/>
                    <a:pt x="1" y="716"/>
                    <a:pt x="1" y="1612"/>
                  </a:cubicBezTo>
                  <a:lnTo>
                    <a:pt x="1" y="6048"/>
                  </a:lnTo>
                  <a:lnTo>
                    <a:pt x="3204" y="6048"/>
                  </a:lnTo>
                  <a:lnTo>
                    <a:pt x="3204" y="1612"/>
                  </a:lnTo>
                  <a:cubicBezTo>
                    <a:pt x="3204" y="716"/>
                    <a:pt x="2488" y="0"/>
                    <a:pt x="1612"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6"/>
            <p:cNvSpPr/>
            <p:nvPr/>
          </p:nvSpPr>
          <p:spPr>
            <a:xfrm>
              <a:off x="2834725" y="2500900"/>
              <a:ext cx="81100" cy="126350"/>
            </a:xfrm>
            <a:custGeom>
              <a:avLst/>
              <a:gdLst/>
              <a:ahLst/>
              <a:cxnLst/>
              <a:rect l="l" t="t" r="r" b="b"/>
              <a:pathLst>
                <a:path w="3244" h="5054" extrusionOk="0">
                  <a:moveTo>
                    <a:pt x="1612" y="1"/>
                  </a:moveTo>
                  <a:cubicBezTo>
                    <a:pt x="737" y="1"/>
                    <a:pt x="1" y="598"/>
                    <a:pt x="1" y="1354"/>
                  </a:cubicBezTo>
                  <a:lnTo>
                    <a:pt x="1" y="5054"/>
                  </a:lnTo>
                  <a:lnTo>
                    <a:pt x="3224" y="5054"/>
                  </a:lnTo>
                  <a:lnTo>
                    <a:pt x="3224" y="1354"/>
                  </a:lnTo>
                  <a:cubicBezTo>
                    <a:pt x="3243" y="598"/>
                    <a:pt x="252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6"/>
            <p:cNvSpPr/>
            <p:nvPr/>
          </p:nvSpPr>
          <p:spPr>
            <a:xfrm>
              <a:off x="2973000" y="2500900"/>
              <a:ext cx="80075" cy="126350"/>
            </a:xfrm>
            <a:custGeom>
              <a:avLst/>
              <a:gdLst/>
              <a:ahLst/>
              <a:cxnLst/>
              <a:rect l="l" t="t" r="r" b="b"/>
              <a:pathLst>
                <a:path w="3203" h="5054" extrusionOk="0">
                  <a:moveTo>
                    <a:pt x="1611" y="1"/>
                  </a:moveTo>
                  <a:cubicBezTo>
                    <a:pt x="716" y="1"/>
                    <a:pt x="0" y="598"/>
                    <a:pt x="0" y="1354"/>
                  </a:cubicBezTo>
                  <a:lnTo>
                    <a:pt x="0" y="5054"/>
                  </a:lnTo>
                  <a:lnTo>
                    <a:pt x="3203" y="5054"/>
                  </a:lnTo>
                  <a:lnTo>
                    <a:pt x="3203" y="1354"/>
                  </a:lnTo>
                  <a:cubicBezTo>
                    <a:pt x="3203" y="598"/>
                    <a:pt x="2487" y="1"/>
                    <a:pt x="1611"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6"/>
            <p:cNvSpPr/>
            <p:nvPr/>
          </p:nvSpPr>
          <p:spPr>
            <a:xfrm>
              <a:off x="3110250" y="2500900"/>
              <a:ext cx="81075" cy="126350"/>
            </a:xfrm>
            <a:custGeom>
              <a:avLst/>
              <a:gdLst/>
              <a:ahLst/>
              <a:cxnLst/>
              <a:rect l="l" t="t" r="r" b="b"/>
              <a:pathLst>
                <a:path w="3243" h="5054" extrusionOk="0">
                  <a:moveTo>
                    <a:pt x="1612" y="1"/>
                  </a:moveTo>
                  <a:cubicBezTo>
                    <a:pt x="717" y="1"/>
                    <a:pt x="0" y="598"/>
                    <a:pt x="0" y="1354"/>
                  </a:cubicBezTo>
                  <a:lnTo>
                    <a:pt x="0" y="5054"/>
                  </a:lnTo>
                  <a:lnTo>
                    <a:pt x="3243" y="5054"/>
                  </a:lnTo>
                  <a:lnTo>
                    <a:pt x="3243" y="1354"/>
                  </a:lnTo>
                  <a:cubicBezTo>
                    <a:pt x="3243" y="598"/>
                    <a:pt x="250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6"/>
            <p:cNvSpPr/>
            <p:nvPr/>
          </p:nvSpPr>
          <p:spPr>
            <a:xfrm>
              <a:off x="3248500" y="2500900"/>
              <a:ext cx="80600" cy="126350"/>
            </a:xfrm>
            <a:custGeom>
              <a:avLst/>
              <a:gdLst/>
              <a:ahLst/>
              <a:cxnLst/>
              <a:rect l="l" t="t" r="r" b="b"/>
              <a:pathLst>
                <a:path w="3224" h="5054" extrusionOk="0">
                  <a:moveTo>
                    <a:pt x="1612" y="1"/>
                  </a:moveTo>
                  <a:cubicBezTo>
                    <a:pt x="717" y="1"/>
                    <a:pt x="1" y="598"/>
                    <a:pt x="1" y="1354"/>
                  </a:cubicBezTo>
                  <a:lnTo>
                    <a:pt x="1" y="5054"/>
                  </a:lnTo>
                  <a:lnTo>
                    <a:pt x="3203" y="5054"/>
                  </a:lnTo>
                  <a:lnTo>
                    <a:pt x="3203" y="1354"/>
                  </a:lnTo>
                  <a:cubicBezTo>
                    <a:pt x="3223" y="598"/>
                    <a:pt x="2507"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6"/>
            <p:cNvSpPr/>
            <p:nvPr/>
          </p:nvSpPr>
          <p:spPr>
            <a:xfrm>
              <a:off x="3386250" y="2500900"/>
              <a:ext cx="80100" cy="126350"/>
            </a:xfrm>
            <a:custGeom>
              <a:avLst/>
              <a:gdLst/>
              <a:ahLst/>
              <a:cxnLst/>
              <a:rect l="l" t="t" r="r" b="b"/>
              <a:pathLst>
                <a:path w="3204" h="5054" extrusionOk="0">
                  <a:moveTo>
                    <a:pt x="1612" y="1"/>
                  </a:moveTo>
                  <a:cubicBezTo>
                    <a:pt x="717" y="1"/>
                    <a:pt x="1" y="598"/>
                    <a:pt x="1" y="1354"/>
                  </a:cubicBezTo>
                  <a:lnTo>
                    <a:pt x="1" y="5054"/>
                  </a:lnTo>
                  <a:lnTo>
                    <a:pt x="3204" y="5054"/>
                  </a:lnTo>
                  <a:lnTo>
                    <a:pt x="3204" y="1354"/>
                  </a:lnTo>
                  <a:cubicBezTo>
                    <a:pt x="3204" y="598"/>
                    <a:pt x="2488" y="1"/>
                    <a:pt x="1612" y="1"/>
                  </a:cubicBez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6"/>
            <p:cNvSpPr/>
            <p:nvPr/>
          </p:nvSpPr>
          <p:spPr>
            <a:xfrm>
              <a:off x="3476275" y="2834600"/>
              <a:ext cx="27875" cy="6000"/>
            </a:xfrm>
            <a:custGeom>
              <a:avLst/>
              <a:gdLst/>
              <a:ahLst/>
              <a:cxnLst/>
              <a:rect l="l" t="t" r="r" b="b"/>
              <a:pathLst>
                <a:path w="1115" h="240" extrusionOk="0">
                  <a:moveTo>
                    <a:pt x="1" y="1"/>
                  </a:moveTo>
                  <a:lnTo>
                    <a:pt x="1" y="240"/>
                  </a:lnTo>
                  <a:lnTo>
                    <a:pt x="1115" y="240"/>
                  </a:lnTo>
                  <a:lnTo>
                    <a:pt x="111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6"/>
            <p:cNvSpPr/>
            <p:nvPr/>
          </p:nvSpPr>
          <p:spPr>
            <a:xfrm>
              <a:off x="3480250" y="2691875"/>
              <a:ext cx="21900" cy="142750"/>
            </a:xfrm>
            <a:custGeom>
              <a:avLst/>
              <a:gdLst/>
              <a:ahLst/>
              <a:cxnLst/>
              <a:rect l="l" t="t" r="r" b="b"/>
              <a:pathLst>
                <a:path w="876"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6"/>
            <p:cNvSpPr/>
            <p:nvPr/>
          </p:nvSpPr>
          <p:spPr>
            <a:xfrm>
              <a:off x="3482250"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6"/>
            <p:cNvSpPr/>
            <p:nvPr/>
          </p:nvSpPr>
          <p:spPr>
            <a:xfrm>
              <a:off x="3478750"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6"/>
            <p:cNvSpPr/>
            <p:nvPr/>
          </p:nvSpPr>
          <p:spPr>
            <a:xfrm>
              <a:off x="3341500" y="2834600"/>
              <a:ext cx="27875" cy="6000"/>
            </a:xfrm>
            <a:custGeom>
              <a:avLst/>
              <a:gdLst/>
              <a:ahLst/>
              <a:cxnLst/>
              <a:rect l="l" t="t" r="r" b="b"/>
              <a:pathLst>
                <a:path w="1115" h="240" extrusionOk="0">
                  <a:moveTo>
                    <a:pt x="1" y="1"/>
                  </a:moveTo>
                  <a:lnTo>
                    <a:pt x="1" y="240"/>
                  </a:lnTo>
                  <a:lnTo>
                    <a:pt x="1115" y="240"/>
                  </a:lnTo>
                  <a:lnTo>
                    <a:pt x="111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6"/>
            <p:cNvSpPr/>
            <p:nvPr/>
          </p:nvSpPr>
          <p:spPr>
            <a:xfrm>
              <a:off x="3344475" y="2691875"/>
              <a:ext cx="21925" cy="142750"/>
            </a:xfrm>
            <a:custGeom>
              <a:avLst/>
              <a:gdLst/>
              <a:ahLst/>
              <a:cxnLst/>
              <a:rect l="l" t="t" r="r" b="b"/>
              <a:pathLst>
                <a:path w="877"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6"/>
            <p:cNvSpPr/>
            <p:nvPr/>
          </p:nvSpPr>
          <p:spPr>
            <a:xfrm>
              <a:off x="3346475" y="2687400"/>
              <a:ext cx="17925" cy="4500"/>
            </a:xfrm>
            <a:custGeom>
              <a:avLst/>
              <a:gdLst/>
              <a:ahLst/>
              <a:cxnLst/>
              <a:rect l="l" t="t" r="r" b="b"/>
              <a:pathLst>
                <a:path w="717" h="180" extrusionOk="0">
                  <a:moveTo>
                    <a:pt x="1" y="1"/>
                  </a:moveTo>
                  <a:lnTo>
                    <a:pt x="1" y="180"/>
                  </a:lnTo>
                  <a:lnTo>
                    <a:pt x="717" y="180"/>
                  </a:lnTo>
                  <a:lnTo>
                    <a:pt x="71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6"/>
            <p:cNvSpPr/>
            <p:nvPr/>
          </p:nvSpPr>
          <p:spPr>
            <a:xfrm>
              <a:off x="3343500" y="2681925"/>
              <a:ext cx="24375" cy="5500"/>
            </a:xfrm>
            <a:custGeom>
              <a:avLst/>
              <a:gdLst/>
              <a:ahLst/>
              <a:cxnLst/>
              <a:rect l="l" t="t" r="r" b="b"/>
              <a:pathLst>
                <a:path w="975" h="220" extrusionOk="0">
                  <a:moveTo>
                    <a:pt x="0" y="1"/>
                  </a:moveTo>
                  <a:lnTo>
                    <a:pt x="0" y="220"/>
                  </a:lnTo>
                  <a:lnTo>
                    <a:pt x="975" y="220"/>
                  </a:lnTo>
                  <a:lnTo>
                    <a:pt x="97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6"/>
            <p:cNvSpPr/>
            <p:nvPr/>
          </p:nvSpPr>
          <p:spPr>
            <a:xfrm>
              <a:off x="3205725" y="2834600"/>
              <a:ext cx="28375" cy="6000"/>
            </a:xfrm>
            <a:custGeom>
              <a:avLst/>
              <a:gdLst/>
              <a:ahLst/>
              <a:cxnLst/>
              <a:rect l="l" t="t" r="r" b="b"/>
              <a:pathLst>
                <a:path w="1135" h="240" extrusionOk="0">
                  <a:moveTo>
                    <a:pt x="1" y="1"/>
                  </a:moveTo>
                  <a:lnTo>
                    <a:pt x="1" y="240"/>
                  </a:lnTo>
                  <a:lnTo>
                    <a:pt x="1135" y="240"/>
                  </a:lnTo>
                  <a:lnTo>
                    <a:pt x="113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6"/>
            <p:cNvSpPr/>
            <p:nvPr/>
          </p:nvSpPr>
          <p:spPr>
            <a:xfrm>
              <a:off x="3209225" y="2691875"/>
              <a:ext cx="21900" cy="142750"/>
            </a:xfrm>
            <a:custGeom>
              <a:avLst/>
              <a:gdLst/>
              <a:ahLst/>
              <a:cxnLst/>
              <a:rect l="l" t="t" r="r" b="b"/>
              <a:pathLst>
                <a:path w="876" h="5710" extrusionOk="0">
                  <a:moveTo>
                    <a:pt x="179" y="1"/>
                  </a:moveTo>
                  <a:lnTo>
                    <a:pt x="0" y="5710"/>
                  </a:lnTo>
                  <a:lnTo>
                    <a:pt x="875" y="5710"/>
                  </a:lnTo>
                  <a:lnTo>
                    <a:pt x="69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6"/>
            <p:cNvSpPr/>
            <p:nvPr/>
          </p:nvSpPr>
          <p:spPr>
            <a:xfrm>
              <a:off x="3211700" y="2687400"/>
              <a:ext cx="17925" cy="4500"/>
            </a:xfrm>
            <a:custGeom>
              <a:avLst/>
              <a:gdLst/>
              <a:ahLst/>
              <a:cxnLst/>
              <a:rect l="l" t="t" r="r" b="b"/>
              <a:pathLst>
                <a:path w="717" h="180" extrusionOk="0">
                  <a:moveTo>
                    <a:pt x="1" y="1"/>
                  </a:moveTo>
                  <a:lnTo>
                    <a:pt x="1" y="180"/>
                  </a:lnTo>
                  <a:lnTo>
                    <a:pt x="717" y="180"/>
                  </a:lnTo>
                  <a:lnTo>
                    <a:pt x="71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6"/>
            <p:cNvSpPr/>
            <p:nvPr/>
          </p:nvSpPr>
          <p:spPr>
            <a:xfrm>
              <a:off x="3208725" y="2681925"/>
              <a:ext cx="23900" cy="5500"/>
            </a:xfrm>
            <a:custGeom>
              <a:avLst/>
              <a:gdLst/>
              <a:ahLst/>
              <a:cxnLst/>
              <a:rect l="l" t="t" r="r" b="b"/>
              <a:pathLst>
                <a:path w="956" h="220" extrusionOk="0">
                  <a:moveTo>
                    <a:pt x="0" y="1"/>
                  </a:moveTo>
                  <a:lnTo>
                    <a:pt x="0" y="220"/>
                  </a:lnTo>
                  <a:lnTo>
                    <a:pt x="955" y="220"/>
                  </a:lnTo>
                  <a:lnTo>
                    <a:pt x="95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6"/>
            <p:cNvSpPr/>
            <p:nvPr/>
          </p:nvSpPr>
          <p:spPr>
            <a:xfrm>
              <a:off x="3070475" y="2834600"/>
              <a:ext cx="27875" cy="6000"/>
            </a:xfrm>
            <a:custGeom>
              <a:avLst/>
              <a:gdLst/>
              <a:ahLst/>
              <a:cxnLst/>
              <a:rect l="l" t="t" r="r" b="b"/>
              <a:pathLst>
                <a:path w="1115" h="240" extrusionOk="0">
                  <a:moveTo>
                    <a:pt x="0" y="1"/>
                  </a:moveTo>
                  <a:lnTo>
                    <a:pt x="0" y="240"/>
                  </a:lnTo>
                  <a:lnTo>
                    <a:pt x="1114" y="240"/>
                  </a:lnTo>
                  <a:lnTo>
                    <a:pt x="111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6"/>
            <p:cNvSpPr/>
            <p:nvPr/>
          </p:nvSpPr>
          <p:spPr>
            <a:xfrm>
              <a:off x="3074450" y="2691875"/>
              <a:ext cx="21400" cy="142750"/>
            </a:xfrm>
            <a:custGeom>
              <a:avLst/>
              <a:gdLst/>
              <a:ahLst/>
              <a:cxnLst/>
              <a:rect l="l" t="t" r="r" b="b"/>
              <a:pathLst>
                <a:path w="856" h="5710" extrusionOk="0">
                  <a:moveTo>
                    <a:pt x="159" y="1"/>
                  </a:moveTo>
                  <a:lnTo>
                    <a:pt x="0" y="5710"/>
                  </a:lnTo>
                  <a:lnTo>
                    <a:pt x="856" y="5710"/>
                  </a:lnTo>
                  <a:lnTo>
                    <a:pt x="69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6"/>
            <p:cNvSpPr/>
            <p:nvPr/>
          </p:nvSpPr>
          <p:spPr>
            <a:xfrm>
              <a:off x="3075925" y="2687400"/>
              <a:ext cx="18425" cy="4500"/>
            </a:xfrm>
            <a:custGeom>
              <a:avLst/>
              <a:gdLst/>
              <a:ahLst/>
              <a:cxnLst/>
              <a:rect l="l" t="t" r="r" b="b"/>
              <a:pathLst>
                <a:path w="737" h="180" extrusionOk="0">
                  <a:moveTo>
                    <a:pt x="1" y="1"/>
                  </a:moveTo>
                  <a:lnTo>
                    <a:pt x="1" y="180"/>
                  </a:lnTo>
                  <a:lnTo>
                    <a:pt x="737" y="180"/>
                  </a:lnTo>
                  <a:lnTo>
                    <a:pt x="73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6"/>
            <p:cNvSpPr/>
            <p:nvPr/>
          </p:nvSpPr>
          <p:spPr>
            <a:xfrm>
              <a:off x="3072950" y="2681925"/>
              <a:ext cx="24400" cy="5500"/>
            </a:xfrm>
            <a:custGeom>
              <a:avLst/>
              <a:gdLst/>
              <a:ahLst/>
              <a:cxnLst/>
              <a:rect l="l" t="t" r="r" b="b"/>
              <a:pathLst>
                <a:path w="976" h="220" extrusionOk="0">
                  <a:moveTo>
                    <a:pt x="1" y="1"/>
                  </a:moveTo>
                  <a:lnTo>
                    <a:pt x="1" y="220"/>
                  </a:lnTo>
                  <a:lnTo>
                    <a:pt x="975" y="220"/>
                  </a:lnTo>
                  <a:lnTo>
                    <a:pt x="97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6"/>
            <p:cNvSpPr/>
            <p:nvPr/>
          </p:nvSpPr>
          <p:spPr>
            <a:xfrm>
              <a:off x="2935700" y="2834600"/>
              <a:ext cx="27875" cy="6000"/>
            </a:xfrm>
            <a:custGeom>
              <a:avLst/>
              <a:gdLst/>
              <a:ahLst/>
              <a:cxnLst/>
              <a:rect l="l" t="t" r="r" b="b"/>
              <a:pathLst>
                <a:path w="1115" h="240" extrusionOk="0">
                  <a:moveTo>
                    <a:pt x="0" y="1"/>
                  </a:moveTo>
                  <a:lnTo>
                    <a:pt x="0" y="240"/>
                  </a:lnTo>
                  <a:lnTo>
                    <a:pt x="1114" y="240"/>
                  </a:lnTo>
                  <a:lnTo>
                    <a:pt x="111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6"/>
            <p:cNvSpPr/>
            <p:nvPr/>
          </p:nvSpPr>
          <p:spPr>
            <a:xfrm>
              <a:off x="2938675" y="2691875"/>
              <a:ext cx="21900" cy="142750"/>
            </a:xfrm>
            <a:custGeom>
              <a:avLst/>
              <a:gdLst/>
              <a:ahLst/>
              <a:cxnLst/>
              <a:rect l="l" t="t" r="r" b="b"/>
              <a:pathLst>
                <a:path w="876" h="5710" extrusionOk="0">
                  <a:moveTo>
                    <a:pt x="180" y="1"/>
                  </a:moveTo>
                  <a:lnTo>
                    <a:pt x="1" y="5710"/>
                  </a:lnTo>
                  <a:lnTo>
                    <a:pt x="87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6"/>
            <p:cNvSpPr/>
            <p:nvPr/>
          </p:nvSpPr>
          <p:spPr>
            <a:xfrm>
              <a:off x="2940675"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6"/>
            <p:cNvSpPr/>
            <p:nvPr/>
          </p:nvSpPr>
          <p:spPr>
            <a:xfrm>
              <a:off x="2937175"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6"/>
            <p:cNvSpPr/>
            <p:nvPr/>
          </p:nvSpPr>
          <p:spPr>
            <a:xfrm>
              <a:off x="2799925" y="2834600"/>
              <a:ext cx="28375" cy="6000"/>
            </a:xfrm>
            <a:custGeom>
              <a:avLst/>
              <a:gdLst/>
              <a:ahLst/>
              <a:cxnLst/>
              <a:rect l="l" t="t" r="r" b="b"/>
              <a:pathLst>
                <a:path w="1135" h="240" extrusionOk="0">
                  <a:moveTo>
                    <a:pt x="0" y="1"/>
                  </a:moveTo>
                  <a:lnTo>
                    <a:pt x="0" y="240"/>
                  </a:lnTo>
                  <a:lnTo>
                    <a:pt x="1134" y="240"/>
                  </a:lnTo>
                  <a:lnTo>
                    <a:pt x="1134"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6"/>
            <p:cNvSpPr/>
            <p:nvPr/>
          </p:nvSpPr>
          <p:spPr>
            <a:xfrm>
              <a:off x="2803900" y="2691875"/>
              <a:ext cx="20925" cy="142750"/>
            </a:xfrm>
            <a:custGeom>
              <a:avLst/>
              <a:gdLst/>
              <a:ahLst/>
              <a:cxnLst/>
              <a:rect l="l" t="t" r="r" b="b"/>
              <a:pathLst>
                <a:path w="837" h="5710" extrusionOk="0">
                  <a:moveTo>
                    <a:pt x="140" y="1"/>
                  </a:moveTo>
                  <a:lnTo>
                    <a:pt x="1" y="5710"/>
                  </a:lnTo>
                  <a:lnTo>
                    <a:pt x="836" y="5710"/>
                  </a:lnTo>
                  <a:lnTo>
                    <a:pt x="6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6"/>
            <p:cNvSpPr/>
            <p:nvPr/>
          </p:nvSpPr>
          <p:spPr>
            <a:xfrm>
              <a:off x="2805900" y="2687400"/>
              <a:ext cx="17925" cy="4500"/>
            </a:xfrm>
            <a:custGeom>
              <a:avLst/>
              <a:gdLst/>
              <a:ahLst/>
              <a:cxnLst/>
              <a:rect l="l" t="t" r="r" b="b"/>
              <a:pathLst>
                <a:path w="717" h="180" extrusionOk="0">
                  <a:moveTo>
                    <a:pt x="0" y="1"/>
                  </a:moveTo>
                  <a:lnTo>
                    <a:pt x="0" y="180"/>
                  </a:lnTo>
                  <a:lnTo>
                    <a:pt x="716" y="180"/>
                  </a:lnTo>
                  <a:lnTo>
                    <a:pt x="71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6"/>
            <p:cNvSpPr/>
            <p:nvPr/>
          </p:nvSpPr>
          <p:spPr>
            <a:xfrm>
              <a:off x="2802400" y="2681925"/>
              <a:ext cx="24400" cy="5500"/>
            </a:xfrm>
            <a:custGeom>
              <a:avLst/>
              <a:gdLst/>
              <a:ahLst/>
              <a:cxnLst/>
              <a:rect l="l" t="t" r="r" b="b"/>
              <a:pathLst>
                <a:path w="976" h="220" extrusionOk="0">
                  <a:moveTo>
                    <a:pt x="1" y="1"/>
                  </a:moveTo>
                  <a:lnTo>
                    <a:pt x="1" y="220"/>
                  </a:lnTo>
                  <a:lnTo>
                    <a:pt x="976" y="220"/>
                  </a:lnTo>
                  <a:lnTo>
                    <a:pt x="97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6"/>
            <p:cNvSpPr/>
            <p:nvPr/>
          </p:nvSpPr>
          <p:spPr>
            <a:xfrm>
              <a:off x="2857125" y="2538700"/>
              <a:ext cx="36325" cy="88550"/>
            </a:xfrm>
            <a:custGeom>
              <a:avLst/>
              <a:gdLst/>
              <a:ahLst/>
              <a:cxnLst/>
              <a:rect l="l" t="t" r="r" b="b"/>
              <a:pathLst>
                <a:path w="1453" h="3542" extrusionOk="0">
                  <a:moveTo>
                    <a:pt x="0" y="1"/>
                  </a:moveTo>
                  <a:lnTo>
                    <a:pt x="0" y="3542"/>
                  </a:lnTo>
                  <a:lnTo>
                    <a:pt x="1452" y="3542"/>
                  </a:lnTo>
                  <a:lnTo>
                    <a:pt x="145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6"/>
            <p:cNvSpPr/>
            <p:nvPr/>
          </p:nvSpPr>
          <p:spPr>
            <a:xfrm>
              <a:off x="2995375" y="2538700"/>
              <a:ext cx="35825" cy="88550"/>
            </a:xfrm>
            <a:custGeom>
              <a:avLst/>
              <a:gdLst/>
              <a:ahLst/>
              <a:cxnLst/>
              <a:rect l="l" t="t" r="r" b="b"/>
              <a:pathLst>
                <a:path w="1433" h="3542" extrusionOk="0">
                  <a:moveTo>
                    <a:pt x="0" y="1"/>
                  </a:moveTo>
                  <a:lnTo>
                    <a:pt x="0" y="3542"/>
                  </a:lnTo>
                  <a:lnTo>
                    <a:pt x="1433" y="3542"/>
                  </a:lnTo>
                  <a:lnTo>
                    <a:pt x="143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6"/>
            <p:cNvSpPr/>
            <p:nvPr/>
          </p:nvSpPr>
          <p:spPr>
            <a:xfrm>
              <a:off x="3132625" y="2538700"/>
              <a:ext cx="36325" cy="88550"/>
            </a:xfrm>
            <a:custGeom>
              <a:avLst/>
              <a:gdLst/>
              <a:ahLst/>
              <a:cxnLst/>
              <a:rect l="l" t="t" r="r" b="b"/>
              <a:pathLst>
                <a:path w="1453" h="3542" extrusionOk="0">
                  <a:moveTo>
                    <a:pt x="1" y="1"/>
                  </a:moveTo>
                  <a:lnTo>
                    <a:pt x="1" y="3542"/>
                  </a:lnTo>
                  <a:lnTo>
                    <a:pt x="1453" y="3542"/>
                  </a:lnTo>
                  <a:lnTo>
                    <a:pt x="145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6"/>
            <p:cNvSpPr/>
            <p:nvPr/>
          </p:nvSpPr>
          <p:spPr>
            <a:xfrm>
              <a:off x="3270875" y="2538700"/>
              <a:ext cx="35850" cy="88550"/>
            </a:xfrm>
            <a:custGeom>
              <a:avLst/>
              <a:gdLst/>
              <a:ahLst/>
              <a:cxnLst/>
              <a:rect l="l" t="t" r="r" b="b"/>
              <a:pathLst>
                <a:path w="1434" h="3542" extrusionOk="0">
                  <a:moveTo>
                    <a:pt x="1" y="1"/>
                  </a:moveTo>
                  <a:lnTo>
                    <a:pt x="1" y="3542"/>
                  </a:lnTo>
                  <a:lnTo>
                    <a:pt x="1433" y="3542"/>
                  </a:lnTo>
                  <a:lnTo>
                    <a:pt x="1433"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6"/>
            <p:cNvSpPr/>
            <p:nvPr/>
          </p:nvSpPr>
          <p:spPr>
            <a:xfrm>
              <a:off x="3408150" y="2538700"/>
              <a:ext cx="35825" cy="88550"/>
            </a:xfrm>
            <a:custGeom>
              <a:avLst/>
              <a:gdLst/>
              <a:ahLst/>
              <a:cxnLst/>
              <a:rect l="l" t="t" r="r" b="b"/>
              <a:pathLst>
                <a:path w="1433" h="3542" extrusionOk="0">
                  <a:moveTo>
                    <a:pt x="0" y="1"/>
                  </a:moveTo>
                  <a:lnTo>
                    <a:pt x="0" y="3542"/>
                  </a:lnTo>
                  <a:lnTo>
                    <a:pt x="1432" y="3542"/>
                  </a:lnTo>
                  <a:lnTo>
                    <a:pt x="1432"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6"/>
            <p:cNvSpPr/>
            <p:nvPr/>
          </p:nvSpPr>
          <p:spPr>
            <a:xfrm>
              <a:off x="2866575" y="2478025"/>
              <a:ext cx="17425" cy="17450"/>
            </a:xfrm>
            <a:custGeom>
              <a:avLst/>
              <a:gdLst/>
              <a:ahLst/>
              <a:cxnLst/>
              <a:rect l="l" t="t" r="r" b="b"/>
              <a:pathLst>
                <a:path w="697" h="698" extrusionOk="0">
                  <a:moveTo>
                    <a:pt x="338" y="1"/>
                  </a:moveTo>
                  <a:cubicBezTo>
                    <a:pt x="139" y="1"/>
                    <a:pt x="0" y="140"/>
                    <a:pt x="0" y="339"/>
                  </a:cubicBezTo>
                  <a:cubicBezTo>
                    <a:pt x="0" y="538"/>
                    <a:pt x="139" y="697"/>
                    <a:pt x="338" y="697"/>
                  </a:cubicBezTo>
                  <a:cubicBezTo>
                    <a:pt x="557" y="697"/>
                    <a:pt x="696" y="538"/>
                    <a:pt x="696" y="339"/>
                  </a:cubicBezTo>
                  <a:cubicBezTo>
                    <a:pt x="696" y="140"/>
                    <a:pt x="557" y="1"/>
                    <a:pt x="33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6"/>
            <p:cNvSpPr/>
            <p:nvPr/>
          </p:nvSpPr>
          <p:spPr>
            <a:xfrm>
              <a:off x="3004325" y="2478025"/>
              <a:ext cx="17425" cy="17450"/>
            </a:xfrm>
            <a:custGeom>
              <a:avLst/>
              <a:gdLst/>
              <a:ahLst/>
              <a:cxnLst/>
              <a:rect l="l" t="t" r="r" b="b"/>
              <a:pathLst>
                <a:path w="697" h="698" extrusionOk="0">
                  <a:moveTo>
                    <a:pt x="358" y="1"/>
                  </a:moveTo>
                  <a:cubicBezTo>
                    <a:pt x="159" y="1"/>
                    <a:pt x="0" y="160"/>
                    <a:pt x="0" y="339"/>
                  </a:cubicBezTo>
                  <a:cubicBezTo>
                    <a:pt x="0" y="538"/>
                    <a:pt x="159" y="697"/>
                    <a:pt x="358" y="697"/>
                  </a:cubicBezTo>
                  <a:cubicBezTo>
                    <a:pt x="557" y="697"/>
                    <a:pt x="697" y="538"/>
                    <a:pt x="697" y="339"/>
                  </a:cubicBezTo>
                  <a:cubicBezTo>
                    <a:pt x="697" y="160"/>
                    <a:pt x="557" y="1"/>
                    <a:pt x="35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6"/>
            <p:cNvSpPr/>
            <p:nvPr/>
          </p:nvSpPr>
          <p:spPr>
            <a:xfrm>
              <a:off x="3142075" y="2478025"/>
              <a:ext cx="17425" cy="17450"/>
            </a:xfrm>
            <a:custGeom>
              <a:avLst/>
              <a:gdLst/>
              <a:ahLst/>
              <a:cxnLst/>
              <a:rect l="l" t="t" r="r" b="b"/>
              <a:pathLst>
                <a:path w="697" h="698" extrusionOk="0">
                  <a:moveTo>
                    <a:pt x="339" y="1"/>
                  </a:moveTo>
                  <a:cubicBezTo>
                    <a:pt x="160" y="1"/>
                    <a:pt x="1" y="160"/>
                    <a:pt x="1" y="339"/>
                  </a:cubicBezTo>
                  <a:cubicBezTo>
                    <a:pt x="1" y="538"/>
                    <a:pt x="160" y="697"/>
                    <a:pt x="339" y="697"/>
                  </a:cubicBezTo>
                  <a:cubicBezTo>
                    <a:pt x="538" y="697"/>
                    <a:pt x="697" y="538"/>
                    <a:pt x="697" y="339"/>
                  </a:cubicBezTo>
                  <a:cubicBezTo>
                    <a:pt x="697" y="160"/>
                    <a:pt x="538" y="1"/>
                    <a:pt x="339"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6"/>
            <p:cNvSpPr/>
            <p:nvPr/>
          </p:nvSpPr>
          <p:spPr>
            <a:xfrm>
              <a:off x="3279825" y="2478025"/>
              <a:ext cx="17450" cy="17450"/>
            </a:xfrm>
            <a:custGeom>
              <a:avLst/>
              <a:gdLst/>
              <a:ahLst/>
              <a:cxnLst/>
              <a:rect l="l" t="t" r="r" b="b"/>
              <a:pathLst>
                <a:path w="698" h="698" extrusionOk="0">
                  <a:moveTo>
                    <a:pt x="359" y="1"/>
                  </a:moveTo>
                  <a:cubicBezTo>
                    <a:pt x="160" y="1"/>
                    <a:pt x="1" y="160"/>
                    <a:pt x="1" y="339"/>
                  </a:cubicBezTo>
                  <a:cubicBezTo>
                    <a:pt x="1" y="538"/>
                    <a:pt x="160" y="697"/>
                    <a:pt x="359" y="697"/>
                  </a:cubicBezTo>
                  <a:cubicBezTo>
                    <a:pt x="538" y="697"/>
                    <a:pt x="697" y="538"/>
                    <a:pt x="697" y="339"/>
                  </a:cubicBezTo>
                  <a:cubicBezTo>
                    <a:pt x="697" y="160"/>
                    <a:pt x="538" y="1"/>
                    <a:pt x="359"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6"/>
            <p:cNvSpPr/>
            <p:nvPr/>
          </p:nvSpPr>
          <p:spPr>
            <a:xfrm>
              <a:off x="3418100" y="2478025"/>
              <a:ext cx="17425" cy="17450"/>
            </a:xfrm>
            <a:custGeom>
              <a:avLst/>
              <a:gdLst/>
              <a:ahLst/>
              <a:cxnLst/>
              <a:rect l="l" t="t" r="r" b="b"/>
              <a:pathLst>
                <a:path w="697" h="698" extrusionOk="0">
                  <a:moveTo>
                    <a:pt x="338" y="1"/>
                  </a:moveTo>
                  <a:cubicBezTo>
                    <a:pt x="159" y="1"/>
                    <a:pt x="0" y="160"/>
                    <a:pt x="0" y="339"/>
                  </a:cubicBezTo>
                  <a:cubicBezTo>
                    <a:pt x="0" y="538"/>
                    <a:pt x="159" y="697"/>
                    <a:pt x="338" y="697"/>
                  </a:cubicBezTo>
                  <a:cubicBezTo>
                    <a:pt x="537" y="697"/>
                    <a:pt x="696" y="538"/>
                    <a:pt x="696" y="339"/>
                  </a:cubicBezTo>
                  <a:cubicBezTo>
                    <a:pt x="696" y="160"/>
                    <a:pt x="537" y="1"/>
                    <a:pt x="338"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6"/>
            <p:cNvSpPr/>
            <p:nvPr/>
          </p:nvSpPr>
          <p:spPr>
            <a:xfrm>
              <a:off x="3478750" y="2593400"/>
              <a:ext cx="24400" cy="4500"/>
            </a:xfrm>
            <a:custGeom>
              <a:avLst/>
              <a:gdLst/>
              <a:ahLst/>
              <a:cxnLst/>
              <a:rect l="l" t="t" r="r" b="b"/>
              <a:pathLst>
                <a:path w="976" h="180" extrusionOk="0">
                  <a:moveTo>
                    <a:pt x="1" y="1"/>
                  </a:moveTo>
                  <a:lnTo>
                    <a:pt x="1" y="180"/>
                  </a:lnTo>
                  <a:lnTo>
                    <a:pt x="976" y="180"/>
                  </a:lnTo>
                  <a:lnTo>
                    <a:pt x="97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6"/>
            <p:cNvSpPr/>
            <p:nvPr/>
          </p:nvSpPr>
          <p:spPr>
            <a:xfrm>
              <a:off x="3481250" y="2478025"/>
              <a:ext cx="18925" cy="115400"/>
            </a:xfrm>
            <a:custGeom>
              <a:avLst/>
              <a:gdLst/>
              <a:ahLst/>
              <a:cxnLst/>
              <a:rect l="l" t="t" r="r" b="b"/>
              <a:pathLst>
                <a:path w="757" h="4616" extrusionOk="0">
                  <a:moveTo>
                    <a:pt x="160" y="1"/>
                  </a:moveTo>
                  <a:lnTo>
                    <a:pt x="0" y="4616"/>
                  </a:lnTo>
                  <a:lnTo>
                    <a:pt x="75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6"/>
            <p:cNvSpPr/>
            <p:nvPr/>
          </p:nvSpPr>
          <p:spPr>
            <a:xfrm>
              <a:off x="3480750" y="2470075"/>
              <a:ext cx="20425" cy="4000"/>
            </a:xfrm>
            <a:custGeom>
              <a:avLst/>
              <a:gdLst/>
              <a:ahLst/>
              <a:cxnLst/>
              <a:rect l="l" t="t" r="r" b="b"/>
              <a:pathLst>
                <a:path w="817" h="160" extrusionOk="0">
                  <a:moveTo>
                    <a:pt x="1" y="1"/>
                  </a:moveTo>
                  <a:lnTo>
                    <a:pt x="1"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6"/>
            <p:cNvSpPr/>
            <p:nvPr/>
          </p:nvSpPr>
          <p:spPr>
            <a:xfrm>
              <a:off x="3481250" y="2597875"/>
              <a:ext cx="18925" cy="29375"/>
            </a:xfrm>
            <a:custGeom>
              <a:avLst/>
              <a:gdLst/>
              <a:ahLst/>
              <a:cxnLst/>
              <a:rect l="l" t="t" r="r" b="b"/>
              <a:pathLst>
                <a:path w="757" h="1175" extrusionOk="0">
                  <a:moveTo>
                    <a:pt x="0" y="1"/>
                  </a:moveTo>
                  <a:lnTo>
                    <a:pt x="0" y="1175"/>
                  </a:lnTo>
                  <a:lnTo>
                    <a:pt x="756" y="1175"/>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6"/>
            <p:cNvSpPr/>
            <p:nvPr/>
          </p:nvSpPr>
          <p:spPr>
            <a:xfrm>
              <a:off x="3479750" y="2474050"/>
              <a:ext cx="22900" cy="7500"/>
            </a:xfrm>
            <a:custGeom>
              <a:avLst/>
              <a:gdLst/>
              <a:ahLst/>
              <a:cxnLst/>
              <a:rect l="l" t="t" r="r" b="b"/>
              <a:pathLst>
                <a:path w="916" h="300" extrusionOk="0">
                  <a:moveTo>
                    <a:pt x="140" y="1"/>
                  </a:moveTo>
                  <a:cubicBezTo>
                    <a:pt x="60" y="1"/>
                    <a:pt x="1" y="80"/>
                    <a:pt x="1" y="160"/>
                  </a:cubicBezTo>
                  <a:cubicBezTo>
                    <a:pt x="1" y="239"/>
                    <a:pt x="60" y="299"/>
                    <a:pt x="140" y="299"/>
                  </a:cubicBezTo>
                  <a:cubicBezTo>
                    <a:pt x="220" y="299"/>
                    <a:pt x="299" y="239"/>
                    <a:pt x="299" y="160"/>
                  </a:cubicBezTo>
                  <a:lnTo>
                    <a:pt x="598" y="160"/>
                  </a:lnTo>
                  <a:cubicBezTo>
                    <a:pt x="598" y="239"/>
                    <a:pt x="657" y="299"/>
                    <a:pt x="737" y="299"/>
                  </a:cubicBezTo>
                  <a:cubicBezTo>
                    <a:pt x="816" y="299"/>
                    <a:pt x="876" y="239"/>
                    <a:pt x="876" y="160"/>
                  </a:cubicBezTo>
                  <a:cubicBezTo>
                    <a:pt x="916" y="80"/>
                    <a:pt x="836" y="1"/>
                    <a:pt x="737"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6"/>
            <p:cNvSpPr/>
            <p:nvPr/>
          </p:nvSpPr>
          <p:spPr>
            <a:xfrm>
              <a:off x="3344000" y="2593400"/>
              <a:ext cx="24375" cy="4500"/>
            </a:xfrm>
            <a:custGeom>
              <a:avLst/>
              <a:gdLst/>
              <a:ahLst/>
              <a:cxnLst/>
              <a:rect l="l" t="t" r="r" b="b"/>
              <a:pathLst>
                <a:path w="975"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6"/>
            <p:cNvSpPr/>
            <p:nvPr/>
          </p:nvSpPr>
          <p:spPr>
            <a:xfrm>
              <a:off x="3346475" y="2478025"/>
              <a:ext cx="18925" cy="115400"/>
            </a:xfrm>
            <a:custGeom>
              <a:avLst/>
              <a:gdLst/>
              <a:ahLst/>
              <a:cxnLst/>
              <a:rect l="l" t="t" r="r" b="b"/>
              <a:pathLst>
                <a:path w="757" h="4616" extrusionOk="0">
                  <a:moveTo>
                    <a:pt x="160" y="1"/>
                  </a:moveTo>
                  <a:lnTo>
                    <a:pt x="1" y="4616"/>
                  </a:lnTo>
                  <a:lnTo>
                    <a:pt x="75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6"/>
            <p:cNvSpPr/>
            <p:nvPr/>
          </p:nvSpPr>
          <p:spPr>
            <a:xfrm>
              <a:off x="3345975" y="2470075"/>
              <a:ext cx="20425" cy="4000"/>
            </a:xfrm>
            <a:custGeom>
              <a:avLst/>
              <a:gdLst/>
              <a:ahLst/>
              <a:cxnLst/>
              <a:rect l="l" t="t" r="r" b="b"/>
              <a:pathLst>
                <a:path w="817" h="160" extrusionOk="0">
                  <a:moveTo>
                    <a:pt x="1" y="1"/>
                  </a:moveTo>
                  <a:lnTo>
                    <a:pt x="1"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6"/>
            <p:cNvSpPr/>
            <p:nvPr/>
          </p:nvSpPr>
          <p:spPr>
            <a:xfrm>
              <a:off x="3346475" y="2597875"/>
              <a:ext cx="18925" cy="29375"/>
            </a:xfrm>
            <a:custGeom>
              <a:avLst/>
              <a:gdLst/>
              <a:ahLst/>
              <a:cxnLst/>
              <a:rect l="l" t="t" r="r" b="b"/>
              <a:pathLst>
                <a:path w="757" h="1175" extrusionOk="0">
                  <a:moveTo>
                    <a:pt x="1" y="1"/>
                  </a:moveTo>
                  <a:lnTo>
                    <a:pt x="1" y="1175"/>
                  </a:lnTo>
                  <a:lnTo>
                    <a:pt x="756" y="1175"/>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6"/>
            <p:cNvSpPr/>
            <p:nvPr/>
          </p:nvSpPr>
          <p:spPr>
            <a:xfrm>
              <a:off x="3344475" y="2474050"/>
              <a:ext cx="22425" cy="7500"/>
            </a:xfrm>
            <a:custGeom>
              <a:avLst/>
              <a:gdLst/>
              <a:ahLst/>
              <a:cxnLst/>
              <a:rect l="l" t="t" r="r" b="b"/>
              <a:pathLst>
                <a:path w="897" h="300" extrusionOk="0">
                  <a:moveTo>
                    <a:pt x="160" y="1"/>
                  </a:moveTo>
                  <a:cubicBezTo>
                    <a:pt x="81" y="1"/>
                    <a:pt x="1" y="80"/>
                    <a:pt x="1" y="160"/>
                  </a:cubicBezTo>
                  <a:cubicBezTo>
                    <a:pt x="1" y="239"/>
                    <a:pt x="81" y="299"/>
                    <a:pt x="160" y="299"/>
                  </a:cubicBezTo>
                  <a:cubicBezTo>
                    <a:pt x="240" y="299"/>
                    <a:pt x="299" y="239"/>
                    <a:pt x="299" y="160"/>
                  </a:cubicBezTo>
                  <a:lnTo>
                    <a:pt x="598" y="160"/>
                  </a:lnTo>
                  <a:cubicBezTo>
                    <a:pt x="598" y="239"/>
                    <a:pt x="677" y="299"/>
                    <a:pt x="757" y="299"/>
                  </a:cubicBezTo>
                  <a:cubicBezTo>
                    <a:pt x="817" y="299"/>
                    <a:pt x="896" y="239"/>
                    <a:pt x="896" y="160"/>
                  </a:cubicBezTo>
                  <a:cubicBezTo>
                    <a:pt x="896" y="80"/>
                    <a:pt x="836" y="1"/>
                    <a:pt x="757"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6"/>
            <p:cNvSpPr/>
            <p:nvPr/>
          </p:nvSpPr>
          <p:spPr>
            <a:xfrm>
              <a:off x="3208725" y="2593400"/>
              <a:ext cx="23900" cy="4500"/>
            </a:xfrm>
            <a:custGeom>
              <a:avLst/>
              <a:gdLst/>
              <a:ahLst/>
              <a:cxnLst/>
              <a:rect l="l" t="t" r="r" b="b"/>
              <a:pathLst>
                <a:path w="956" h="180" extrusionOk="0">
                  <a:moveTo>
                    <a:pt x="0" y="1"/>
                  </a:moveTo>
                  <a:lnTo>
                    <a:pt x="0" y="180"/>
                  </a:lnTo>
                  <a:lnTo>
                    <a:pt x="955" y="180"/>
                  </a:lnTo>
                  <a:lnTo>
                    <a:pt x="95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6"/>
            <p:cNvSpPr/>
            <p:nvPr/>
          </p:nvSpPr>
          <p:spPr>
            <a:xfrm>
              <a:off x="3211700" y="2478025"/>
              <a:ext cx="17925" cy="115400"/>
            </a:xfrm>
            <a:custGeom>
              <a:avLst/>
              <a:gdLst/>
              <a:ahLst/>
              <a:cxnLst/>
              <a:rect l="l" t="t" r="r" b="b"/>
              <a:pathLst>
                <a:path w="717" h="4616" extrusionOk="0">
                  <a:moveTo>
                    <a:pt x="140" y="1"/>
                  </a:moveTo>
                  <a:lnTo>
                    <a:pt x="1" y="4616"/>
                  </a:lnTo>
                  <a:lnTo>
                    <a:pt x="717"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6"/>
            <p:cNvSpPr/>
            <p:nvPr/>
          </p:nvSpPr>
          <p:spPr>
            <a:xfrm>
              <a:off x="3210200" y="2470075"/>
              <a:ext cx="20925" cy="4000"/>
            </a:xfrm>
            <a:custGeom>
              <a:avLst/>
              <a:gdLst/>
              <a:ahLst/>
              <a:cxnLst/>
              <a:rect l="l" t="t" r="r" b="b"/>
              <a:pathLst>
                <a:path w="837" h="160" extrusionOk="0">
                  <a:moveTo>
                    <a:pt x="1" y="1"/>
                  </a:moveTo>
                  <a:lnTo>
                    <a:pt x="1" y="160"/>
                  </a:lnTo>
                  <a:lnTo>
                    <a:pt x="836" y="160"/>
                  </a:lnTo>
                  <a:lnTo>
                    <a:pt x="83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6"/>
            <p:cNvSpPr/>
            <p:nvPr/>
          </p:nvSpPr>
          <p:spPr>
            <a:xfrm>
              <a:off x="3211700" y="2597875"/>
              <a:ext cx="18425" cy="29375"/>
            </a:xfrm>
            <a:custGeom>
              <a:avLst/>
              <a:gdLst/>
              <a:ahLst/>
              <a:cxnLst/>
              <a:rect l="l" t="t" r="r" b="b"/>
              <a:pathLst>
                <a:path w="737" h="1175" extrusionOk="0">
                  <a:moveTo>
                    <a:pt x="1" y="1"/>
                  </a:moveTo>
                  <a:lnTo>
                    <a:pt x="1" y="1175"/>
                  </a:lnTo>
                  <a:lnTo>
                    <a:pt x="737" y="1175"/>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6"/>
            <p:cNvSpPr/>
            <p:nvPr/>
          </p:nvSpPr>
          <p:spPr>
            <a:xfrm>
              <a:off x="3209725" y="2474050"/>
              <a:ext cx="22400" cy="7500"/>
            </a:xfrm>
            <a:custGeom>
              <a:avLst/>
              <a:gdLst/>
              <a:ahLst/>
              <a:cxnLst/>
              <a:rect l="l" t="t" r="r" b="b"/>
              <a:pathLst>
                <a:path w="896" h="300" extrusionOk="0">
                  <a:moveTo>
                    <a:pt x="159" y="1"/>
                  </a:moveTo>
                  <a:cubicBezTo>
                    <a:pt x="80" y="1"/>
                    <a:pt x="0" y="80"/>
                    <a:pt x="0" y="160"/>
                  </a:cubicBezTo>
                  <a:cubicBezTo>
                    <a:pt x="0" y="239"/>
                    <a:pt x="80" y="299"/>
                    <a:pt x="159" y="299"/>
                  </a:cubicBezTo>
                  <a:cubicBezTo>
                    <a:pt x="219" y="299"/>
                    <a:pt x="298" y="239"/>
                    <a:pt x="298" y="160"/>
                  </a:cubicBezTo>
                  <a:lnTo>
                    <a:pt x="597" y="160"/>
                  </a:lnTo>
                  <a:cubicBezTo>
                    <a:pt x="597" y="239"/>
                    <a:pt x="676" y="299"/>
                    <a:pt x="736" y="299"/>
                  </a:cubicBezTo>
                  <a:cubicBezTo>
                    <a:pt x="816" y="299"/>
                    <a:pt x="895" y="239"/>
                    <a:pt x="895" y="160"/>
                  </a:cubicBezTo>
                  <a:cubicBezTo>
                    <a:pt x="895" y="80"/>
                    <a:pt x="81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6"/>
            <p:cNvSpPr/>
            <p:nvPr/>
          </p:nvSpPr>
          <p:spPr>
            <a:xfrm>
              <a:off x="3073450" y="2593400"/>
              <a:ext cx="24400" cy="4500"/>
            </a:xfrm>
            <a:custGeom>
              <a:avLst/>
              <a:gdLst/>
              <a:ahLst/>
              <a:cxnLst/>
              <a:rect l="l" t="t" r="r" b="b"/>
              <a:pathLst>
                <a:path w="976"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6"/>
            <p:cNvSpPr/>
            <p:nvPr/>
          </p:nvSpPr>
          <p:spPr>
            <a:xfrm>
              <a:off x="3076925" y="2478025"/>
              <a:ext cx="17925" cy="115400"/>
            </a:xfrm>
            <a:custGeom>
              <a:avLst/>
              <a:gdLst/>
              <a:ahLst/>
              <a:cxnLst/>
              <a:rect l="l" t="t" r="r" b="b"/>
              <a:pathLst>
                <a:path w="717" h="4616" extrusionOk="0">
                  <a:moveTo>
                    <a:pt x="120" y="1"/>
                  </a:moveTo>
                  <a:lnTo>
                    <a:pt x="1" y="4616"/>
                  </a:lnTo>
                  <a:lnTo>
                    <a:pt x="717" y="4616"/>
                  </a:lnTo>
                  <a:lnTo>
                    <a:pt x="55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6"/>
            <p:cNvSpPr/>
            <p:nvPr/>
          </p:nvSpPr>
          <p:spPr>
            <a:xfrm>
              <a:off x="3075450"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6"/>
            <p:cNvSpPr/>
            <p:nvPr/>
          </p:nvSpPr>
          <p:spPr>
            <a:xfrm>
              <a:off x="3076925" y="2597875"/>
              <a:ext cx="18425" cy="29375"/>
            </a:xfrm>
            <a:custGeom>
              <a:avLst/>
              <a:gdLst/>
              <a:ahLst/>
              <a:cxnLst/>
              <a:rect l="l" t="t" r="r" b="b"/>
              <a:pathLst>
                <a:path w="737" h="1175" extrusionOk="0">
                  <a:moveTo>
                    <a:pt x="1" y="1"/>
                  </a:moveTo>
                  <a:lnTo>
                    <a:pt x="1" y="1175"/>
                  </a:lnTo>
                  <a:lnTo>
                    <a:pt x="737" y="1175"/>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6"/>
            <p:cNvSpPr/>
            <p:nvPr/>
          </p:nvSpPr>
          <p:spPr>
            <a:xfrm>
              <a:off x="3074450" y="2474050"/>
              <a:ext cx="22900" cy="7500"/>
            </a:xfrm>
            <a:custGeom>
              <a:avLst/>
              <a:gdLst/>
              <a:ahLst/>
              <a:cxnLst/>
              <a:rect l="l" t="t" r="r" b="b"/>
              <a:pathLst>
                <a:path w="916" h="300" extrusionOk="0">
                  <a:moveTo>
                    <a:pt x="139" y="1"/>
                  </a:moveTo>
                  <a:cubicBezTo>
                    <a:pt x="60" y="1"/>
                    <a:pt x="0" y="80"/>
                    <a:pt x="0" y="160"/>
                  </a:cubicBezTo>
                  <a:cubicBezTo>
                    <a:pt x="0" y="239"/>
                    <a:pt x="60" y="299"/>
                    <a:pt x="139" y="299"/>
                  </a:cubicBezTo>
                  <a:cubicBezTo>
                    <a:pt x="219" y="299"/>
                    <a:pt x="279" y="239"/>
                    <a:pt x="279" y="160"/>
                  </a:cubicBezTo>
                  <a:lnTo>
                    <a:pt x="577" y="160"/>
                  </a:lnTo>
                  <a:cubicBezTo>
                    <a:pt x="577" y="239"/>
                    <a:pt x="657" y="299"/>
                    <a:pt x="736" y="299"/>
                  </a:cubicBezTo>
                  <a:cubicBezTo>
                    <a:pt x="816" y="299"/>
                    <a:pt x="876" y="239"/>
                    <a:pt x="876" y="160"/>
                  </a:cubicBezTo>
                  <a:cubicBezTo>
                    <a:pt x="915" y="80"/>
                    <a:pt x="836" y="1"/>
                    <a:pt x="73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6"/>
            <p:cNvSpPr/>
            <p:nvPr/>
          </p:nvSpPr>
          <p:spPr>
            <a:xfrm>
              <a:off x="2938675" y="2593400"/>
              <a:ext cx="24400" cy="4500"/>
            </a:xfrm>
            <a:custGeom>
              <a:avLst/>
              <a:gdLst/>
              <a:ahLst/>
              <a:cxnLst/>
              <a:rect l="l" t="t" r="r" b="b"/>
              <a:pathLst>
                <a:path w="976" h="180" extrusionOk="0">
                  <a:moveTo>
                    <a:pt x="1" y="1"/>
                  </a:moveTo>
                  <a:lnTo>
                    <a:pt x="1"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6"/>
            <p:cNvSpPr/>
            <p:nvPr/>
          </p:nvSpPr>
          <p:spPr>
            <a:xfrm>
              <a:off x="2941150" y="2478025"/>
              <a:ext cx="18925" cy="115400"/>
            </a:xfrm>
            <a:custGeom>
              <a:avLst/>
              <a:gdLst/>
              <a:ahLst/>
              <a:cxnLst/>
              <a:rect l="l" t="t" r="r" b="b"/>
              <a:pathLst>
                <a:path w="757" h="4616" extrusionOk="0">
                  <a:moveTo>
                    <a:pt x="160" y="1"/>
                  </a:moveTo>
                  <a:lnTo>
                    <a:pt x="1" y="4616"/>
                  </a:lnTo>
                  <a:lnTo>
                    <a:pt x="757" y="4616"/>
                  </a:lnTo>
                  <a:lnTo>
                    <a:pt x="59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6"/>
            <p:cNvSpPr/>
            <p:nvPr/>
          </p:nvSpPr>
          <p:spPr>
            <a:xfrm>
              <a:off x="2940675"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6"/>
            <p:cNvSpPr/>
            <p:nvPr/>
          </p:nvSpPr>
          <p:spPr>
            <a:xfrm>
              <a:off x="2941150" y="2597875"/>
              <a:ext cx="18925" cy="29375"/>
            </a:xfrm>
            <a:custGeom>
              <a:avLst/>
              <a:gdLst/>
              <a:ahLst/>
              <a:cxnLst/>
              <a:rect l="l" t="t" r="r" b="b"/>
              <a:pathLst>
                <a:path w="757" h="1175" extrusionOk="0">
                  <a:moveTo>
                    <a:pt x="1" y="1"/>
                  </a:moveTo>
                  <a:lnTo>
                    <a:pt x="1" y="1175"/>
                  </a:lnTo>
                  <a:lnTo>
                    <a:pt x="757" y="1175"/>
                  </a:lnTo>
                  <a:lnTo>
                    <a:pt x="75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6"/>
            <p:cNvSpPr/>
            <p:nvPr/>
          </p:nvSpPr>
          <p:spPr>
            <a:xfrm>
              <a:off x="2939175" y="2474050"/>
              <a:ext cx="22400" cy="7500"/>
            </a:xfrm>
            <a:custGeom>
              <a:avLst/>
              <a:gdLst/>
              <a:ahLst/>
              <a:cxnLst/>
              <a:rect l="l" t="t" r="r" b="b"/>
              <a:pathLst>
                <a:path w="896" h="300" extrusionOk="0">
                  <a:moveTo>
                    <a:pt x="160" y="1"/>
                  </a:moveTo>
                  <a:cubicBezTo>
                    <a:pt x="80" y="1"/>
                    <a:pt x="0" y="80"/>
                    <a:pt x="0" y="160"/>
                  </a:cubicBezTo>
                  <a:cubicBezTo>
                    <a:pt x="0" y="239"/>
                    <a:pt x="80" y="299"/>
                    <a:pt x="160" y="299"/>
                  </a:cubicBezTo>
                  <a:cubicBezTo>
                    <a:pt x="219" y="299"/>
                    <a:pt x="299" y="239"/>
                    <a:pt x="299" y="160"/>
                  </a:cubicBezTo>
                  <a:lnTo>
                    <a:pt x="597" y="160"/>
                  </a:lnTo>
                  <a:cubicBezTo>
                    <a:pt x="597" y="239"/>
                    <a:pt x="677" y="299"/>
                    <a:pt x="756" y="299"/>
                  </a:cubicBezTo>
                  <a:cubicBezTo>
                    <a:pt x="816" y="299"/>
                    <a:pt x="896" y="239"/>
                    <a:pt x="896" y="160"/>
                  </a:cubicBezTo>
                  <a:cubicBezTo>
                    <a:pt x="896" y="80"/>
                    <a:pt x="85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6"/>
            <p:cNvSpPr/>
            <p:nvPr/>
          </p:nvSpPr>
          <p:spPr>
            <a:xfrm>
              <a:off x="2803400" y="2593400"/>
              <a:ext cx="23900" cy="4500"/>
            </a:xfrm>
            <a:custGeom>
              <a:avLst/>
              <a:gdLst/>
              <a:ahLst/>
              <a:cxnLst/>
              <a:rect l="l" t="t" r="r" b="b"/>
              <a:pathLst>
                <a:path w="956" h="180" extrusionOk="0">
                  <a:moveTo>
                    <a:pt x="1" y="1"/>
                  </a:moveTo>
                  <a:lnTo>
                    <a:pt x="1" y="180"/>
                  </a:lnTo>
                  <a:lnTo>
                    <a:pt x="956" y="180"/>
                  </a:lnTo>
                  <a:lnTo>
                    <a:pt x="9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6"/>
            <p:cNvSpPr/>
            <p:nvPr/>
          </p:nvSpPr>
          <p:spPr>
            <a:xfrm>
              <a:off x="2806400" y="2478025"/>
              <a:ext cx="17925" cy="115400"/>
            </a:xfrm>
            <a:custGeom>
              <a:avLst/>
              <a:gdLst/>
              <a:ahLst/>
              <a:cxnLst/>
              <a:rect l="l" t="t" r="r" b="b"/>
              <a:pathLst>
                <a:path w="717" h="4616" extrusionOk="0">
                  <a:moveTo>
                    <a:pt x="139" y="1"/>
                  </a:moveTo>
                  <a:lnTo>
                    <a:pt x="0" y="4616"/>
                  </a:lnTo>
                  <a:lnTo>
                    <a:pt x="716" y="4616"/>
                  </a:lnTo>
                  <a:lnTo>
                    <a:pt x="5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6"/>
            <p:cNvSpPr/>
            <p:nvPr/>
          </p:nvSpPr>
          <p:spPr>
            <a:xfrm>
              <a:off x="2804900" y="2470075"/>
              <a:ext cx="20400" cy="4000"/>
            </a:xfrm>
            <a:custGeom>
              <a:avLst/>
              <a:gdLst/>
              <a:ahLst/>
              <a:cxnLst/>
              <a:rect l="l" t="t" r="r" b="b"/>
              <a:pathLst>
                <a:path w="816" h="160" extrusionOk="0">
                  <a:moveTo>
                    <a:pt x="0" y="1"/>
                  </a:moveTo>
                  <a:lnTo>
                    <a:pt x="0" y="160"/>
                  </a:lnTo>
                  <a:lnTo>
                    <a:pt x="816" y="160"/>
                  </a:lnTo>
                  <a:lnTo>
                    <a:pt x="81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6"/>
            <p:cNvSpPr/>
            <p:nvPr/>
          </p:nvSpPr>
          <p:spPr>
            <a:xfrm>
              <a:off x="2806400" y="2597875"/>
              <a:ext cx="18425" cy="29375"/>
            </a:xfrm>
            <a:custGeom>
              <a:avLst/>
              <a:gdLst/>
              <a:ahLst/>
              <a:cxnLst/>
              <a:rect l="l" t="t" r="r" b="b"/>
              <a:pathLst>
                <a:path w="737" h="1175" extrusionOk="0">
                  <a:moveTo>
                    <a:pt x="0" y="1"/>
                  </a:moveTo>
                  <a:lnTo>
                    <a:pt x="0" y="1175"/>
                  </a:lnTo>
                  <a:lnTo>
                    <a:pt x="736" y="1175"/>
                  </a:lnTo>
                  <a:lnTo>
                    <a:pt x="73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6"/>
            <p:cNvSpPr/>
            <p:nvPr/>
          </p:nvSpPr>
          <p:spPr>
            <a:xfrm>
              <a:off x="2804400" y="2474050"/>
              <a:ext cx="22400" cy="7500"/>
            </a:xfrm>
            <a:custGeom>
              <a:avLst/>
              <a:gdLst/>
              <a:ahLst/>
              <a:cxnLst/>
              <a:rect l="l" t="t" r="r" b="b"/>
              <a:pathLst>
                <a:path w="896" h="300" extrusionOk="0">
                  <a:moveTo>
                    <a:pt x="160" y="1"/>
                  </a:moveTo>
                  <a:cubicBezTo>
                    <a:pt x="80" y="1"/>
                    <a:pt x="0" y="80"/>
                    <a:pt x="0" y="160"/>
                  </a:cubicBezTo>
                  <a:cubicBezTo>
                    <a:pt x="0" y="239"/>
                    <a:pt x="80" y="299"/>
                    <a:pt x="160" y="299"/>
                  </a:cubicBezTo>
                  <a:cubicBezTo>
                    <a:pt x="219" y="299"/>
                    <a:pt x="299" y="239"/>
                    <a:pt x="299" y="160"/>
                  </a:cubicBezTo>
                  <a:lnTo>
                    <a:pt x="597" y="160"/>
                  </a:lnTo>
                  <a:cubicBezTo>
                    <a:pt x="597" y="239"/>
                    <a:pt x="677" y="299"/>
                    <a:pt x="737" y="299"/>
                  </a:cubicBezTo>
                  <a:cubicBezTo>
                    <a:pt x="816" y="299"/>
                    <a:pt x="896" y="239"/>
                    <a:pt x="896" y="160"/>
                  </a:cubicBezTo>
                  <a:cubicBezTo>
                    <a:pt x="896" y="80"/>
                    <a:pt x="816" y="1"/>
                    <a:pt x="756" y="1"/>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6"/>
            <p:cNvSpPr/>
            <p:nvPr/>
          </p:nvSpPr>
          <p:spPr>
            <a:xfrm>
              <a:off x="3478750" y="2381550"/>
              <a:ext cx="24400" cy="4500"/>
            </a:xfrm>
            <a:custGeom>
              <a:avLst/>
              <a:gdLst/>
              <a:ahLst/>
              <a:cxnLst/>
              <a:rect l="l" t="t" r="r" b="b"/>
              <a:pathLst>
                <a:path w="976" h="180" extrusionOk="0">
                  <a:moveTo>
                    <a:pt x="1" y="1"/>
                  </a:moveTo>
                  <a:lnTo>
                    <a:pt x="1" y="180"/>
                  </a:lnTo>
                  <a:lnTo>
                    <a:pt x="976" y="180"/>
                  </a:lnTo>
                  <a:lnTo>
                    <a:pt x="97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6"/>
            <p:cNvSpPr/>
            <p:nvPr/>
          </p:nvSpPr>
          <p:spPr>
            <a:xfrm>
              <a:off x="3481250" y="2266675"/>
              <a:ext cx="18925" cy="114900"/>
            </a:xfrm>
            <a:custGeom>
              <a:avLst/>
              <a:gdLst/>
              <a:ahLst/>
              <a:cxnLst/>
              <a:rect l="l" t="t" r="r" b="b"/>
              <a:pathLst>
                <a:path w="757" h="4596" extrusionOk="0">
                  <a:moveTo>
                    <a:pt x="160" y="0"/>
                  </a:moveTo>
                  <a:lnTo>
                    <a:pt x="0" y="4596"/>
                  </a:lnTo>
                  <a:lnTo>
                    <a:pt x="75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6"/>
            <p:cNvSpPr/>
            <p:nvPr/>
          </p:nvSpPr>
          <p:spPr>
            <a:xfrm>
              <a:off x="3480750" y="2257725"/>
              <a:ext cx="20425" cy="4500"/>
            </a:xfrm>
            <a:custGeom>
              <a:avLst/>
              <a:gdLst/>
              <a:ahLst/>
              <a:cxnLst/>
              <a:rect l="l" t="t" r="r" b="b"/>
              <a:pathLst>
                <a:path w="817" h="180" extrusionOk="0">
                  <a:moveTo>
                    <a:pt x="1" y="0"/>
                  </a:moveTo>
                  <a:lnTo>
                    <a:pt x="1"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6"/>
            <p:cNvSpPr/>
            <p:nvPr/>
          </p:nvSpPr>
          <p:spPr>
            <a:xfrm>
              <a:off x="3481250" y="2386025"/>
              <a:ext cx="18925" cy="28875"/>
            </a:xfrm>
            <a:custGeom>
              <a:avLst/>
              <a:gdLst/>
              <a:ahLst/>
              <a:cxnLst/>
              <a:rect l="l" t="t" r="r" b="b"/>
              <a:pathLst>
                <a:path w="757" h="1155" extrusionOk="0">
                  <a:moveTo>
                    <a:pt x="0" y="1"/>
                  </a:moveTo>
                  <a:lnTo>
                    <a:pt x="0" y="1154"/>
                  </a:lnTo>
                  <a:lnTo>
                    <a:pt x="756" y="1154"/>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6"/>
            <p:cNvSpPr/>
            <p:nvPr/>
          </p:nvSpPr>
          <p:spPr>
            <a:xfrm>
              <a:off x="3479750" y="2262700"/>
              <a:ext cx="22900" cy="7475"/>
            </a:xfrm>
            <a:custGeom>
              <a:avLst/>
              <a:gdLst/>
              <a:ahLst/>
              <a:cxnLst/>
              <a:rect l="l" t="t" r="r" b="b"/>
              <a:pathLst>
                <a:path w="916" h="299" extrusionOk="0">
                  <a:moveTo>
                    <a:pt x="140" y="0"/>
                  </a:moveTo>
                  <a:cubicBezTo>
                    <a:pt x="60" y="0"/>
                    <a:pt x="1" y="80"/>
                    <a:pt x="1" y="159"/>
                  </a:cubicBezTo>
                  <a:cubicBezTo>
                    <a:pt x="1" y="239"/>
                    <a:pt x="60" y="299"/>
                    <a:pt x="140" y="299"/>
                  </a:cubicBezTo>
                  <a:cubicBezTo>
                    <a:pt x="220" y="299"/>
                    <a:pt x="299" y="239"/>
                    <a:pt x="299" y="159"/>
                  </a:cubicBezTo>
                  <a:lnTo>
                    <a:pt x="598" y="159"/>
                  </a:lnTo>
                  <a:cubicBezTo>
                    <a:pt x="598" y="239"/>
                    <a:pt x="657" y="299"/>
                    <a:pt x="737" y="299"/>
                  </a:cubicBezTo>
                  <a:cubicBezTo>
                    <a:pt x="816" y="299"/>
                    <a:pt x="876" y="239"/>
                    <a:pt x="876" y="159"/>
                  </a:cubicBezTo>
                  <a:cubicBezTo>
                    <a:pt x="916" y="60"/>
                    <a:pt x="836" y="0"/>
                    <a:pt x="737"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6"/>
            <p:cNvSpPr/>
            <p:nvPr/>
          </p:nvSpPr>
          <p:spPr>
            <a:xfrm>
              <a:off x="3344000" y="2381550"/>
              <a:ext cx="24375" cy="4500"/>
            </a:xfrm>
            <a:custGeom>
              <a:avLst/>
              <a:gdLst/>
              <a:ahLst/>
              <a:cxnLst/>
              <a:rect l="l" t="t" r="r" b="b"/>
              <a:pathLst>
                <a:path w="975"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6"/>
            <p:cNvSpPr/>
            <p:nvPr/>
          </p:nvSpPr>
          <p:spPr>
            <a:xfrm>
              <a:off x="3346475" y="2266675"/>
              <a:ext cx="18925" cy="114900"/>
            </a:xfrm>
            <a:custGeom>
              <a:avLst/>
              <a:gdLst/>
              <a:ahLst/>
              <a:cxnLst/>
              <a:rect l="l" t="t" r="r" b="b"/>
              <a:pathLst>
                <a:path w="757" h="4596" extrusionOk="0">
                  <a:moveTo>
                    <a:pt x="160" y="0"/>
                  </a:moveTo>
                  <a:lnTo>
                    <a:pt x="1" y="4596"/>
                  </a:lnTo>
                  <a:lnTo>
                    <a:pt x="75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6"/>
            <p:cNvSpPr/>
            <p:nvPr/>
          </p:nvSpPr>
          <p:spPr>
            <a:xfrm>
              <a:off x="3345975" y="2257725"/>
              <a:ext cx="20425" cy="4500"/>
            </a:xfrm>
            <a:custGeom>
              <a:avLst/>
              <a:gdLst/>
              <a:ahLst/>
              <a:cxnLst/>
              <a:rect l="l" t="t" r="r" b="b"/>
              <a:pathLst>
                <a:path w="817" h="180" extrusionOk="0">
                  <a:moveTo>
                    <a:pt x="1" y="0"/>
                  </a:moveTo>
                  <a:lnTo>
                    <a:pt x="1"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6"/>
            <p:cNvSpPr/>
            <p:nvPr/>
          </p:nvSpPr>
          <p:spPr>
            <a:xfrm>
              <a:off x="3346475" y="2386025"/>
              <a:ext cx="18925" cy="28875"/>
            </a:xfrm>
            <a:custGeom>
              <a:avLst/>
              <a:gdLst/>
              <a:ahLst/>
              <a:cxnLst/>
              <a:rect l="l" t="t" r="r" b="b"/>
              <a:pathLst>
                <a:path w="757" h="1155" extrusionOk="0">
                  <a:moveTo>
                    <a:pt x="1" y="1"/>
                  </a:moveTo>
                  <a:lnTo>
                    <a:pt x="1" y="1154"/>
                  </a:lnTo>
                  <a:lnTo>
                    <a:pt x="756" y="1154"/>
                  </a:lnTo>
                  <a:lnTo>
                    <a:pt x="75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6"/>
            <p:cNvSpPr/>
            <p:nvPr/>
          </p:nvSpPr>
          <p:spPr>
            <a:xfrm>
              <a:off x="3344475" y="2262700"/>
              <a:ext cx="22425" cy="7475"/>
            </a:xfrm>
            <a:custGeom>
              <a:avLst/>
              <a:gdLst/>
              <a:ahLst/>
              <a:cxnLst/>
              <a:rect l="l" t="t" r="r" b="b"/>
              <a:pathLst>
                <a:path w="897" h="299" extrusionOk="0">
                  <a:moveTo>
                    <a:pt x="160" y="0"/>
                  </a:moveTo>
                  <a:cubicBezTo>
                    <a:pt x="81" y="0"/>
                    <a:pt x="1" y="80"/>
                    <a:pt x="1" y="159"/>
                  </a:cubicBezTo>
                  <a:cubicBezTo>
                    <a:pt x="1" y="239"/>
                    <a:pt x="81" y="299"/>
                    <a:pt x="160" y="299"/>
                  </a:cubicBezTo>
                  <a:cubicBezTo>
                    <a:pt x="240" y="299"/>
                    <a:pt x="299" y="239"/>
                    <a:pt x="299" y="159"/>
                  </a:cubicBezTo>
                  <a:lnTo>
                    <a:pt x="598" y="159"/>
                  </a:lnTo>
                  <a:cubicBezTo>
                    <a:pt x="598" y="239"/>
                    <a:pt x="677" y="299"/>
                    <a:pt x="757" y="299"/>
                  </a:cubicBezTo>
                  <a:cubicBezTo>
                    <a:pt x="817" y="299"/>
                    <a:pt x="896" y="239"/>
                    <a:pt x="896" y="159"/>
                  </a:cubicBezTo>
                  <a:cubicBezTo>
                    <a:pt x="896" y="60"/>
                    <a:pt x="836" y="0"/>
                    <a:pt x="757"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6"/>
            <p:cNvSpPr/>
            <p:nvPr/>
          </p:nvSpPr>
          <p:spPr>
            <a:xfrm>
              <a:off x="3208725" y="2381550"/>
              <a:ext cx="23900" cy="4500"/>
            </a:xfrm>
            <a:custGeom>
              <a:avLst/>
              <a:gdLst/>
              <a:ahLst/>
              <a:cxnLst/>
              <a:rect l="l" t="t" r="r" b="b"/>
              <a:pathLst>
                <a:path w="956" h="180" extrusionOk="0">
                  <a:moveTo>
                    <a:pt x="0" y="1"/>
                  </a:moveTo>
                  <a:lnTo>
                    <a:pt x="0" y="180"/>
                  </a:lnTo>
                  <a:lnTo>
                    <a:pt x="955" y="180"/>
                  </a:lnTo>
                  <a:lnTo>
                    <a:pt x="95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6"/>
            <p:cNvSpPr/>
            <p:nvPr/>
          </p:nvSpPr>
          <p:spPr>
            <a:xfrm>
              <a:off x="3211700" y="2266675"/>
              <a:ext cx="17925" cy="114900"/>
            </a:xfrm>
            <a:custGeom>
              <a:avLst/>
              <a:gdLst/>
              <a:ahLst/>
              <a:cxnLst/>
              <a:rect l="l" t="t" r="r" b="b"/>
              <a:pathLst>
                <a:path w="717" h="4596" extrusionOk="0">
                  <a:moveTo>
                    <a:pt x="140" y="0"/>
                  </a:moveTo>
                  <a:lnTo>
                    <a:pt x="1" y="4596"/>
                  </a:lnTo>
                  <a:lnTo>
                    <a:pt x="717"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6"/>
            <p:cNvSpPr/>
            <p:nvPr/>
          </p:nvSpPr>
          <p:spPr>
            <a:xfrm>
              <a:off x="3210200" y="2257725"/>
              <a:ext cx="20925" cy="4500"/>
            </a:xfrm>
            <a:custGeom>
              <a:avLst/>
              <a:gdLst/>
              <a:ahLst/>
              <a:cxnLst/>
              <a:rect l="l" t="t" r="r" b="b"/>
              <a:pathLst>
                <a:path w="837" h="180" extrusionOk="0">
                  <a:moveTo>
                    <a:pt x="1" y="0"/>
                  </a:moveTo>
                  <a:lnTo>
                    <a:pt x="1" y="179"/>
                  </a:lnTo>
                  <a:lnTo>
                    <a:pt x="836" y="179"/>
                  </a:lnTo>
                  <a:lnTo>
                    <a:pt x="83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6"/>
            <p:cNvSpPr/>
            <p:nvPr/>
          </p:nvSpPr>
          <p:spPr>
            <a:xfrm>
              <a:off x="3211700" y="2386025"/>
              <a:ext cx="18425" cy="28875"/>
            </a:xfrm>
            <a:custGeom>
              <a:avLst/>
              <a:gdLst/>
              <a:ahLst/>
              <a:cxnLst/>
              <a:rect l="l" t="t" r="r" b="b"/>
              <a:pathLst>
                <a:path w="737" h="1155" extrusionOk="0">
                  <a:moveTo>
                    <a:pt x="1" y="1"/>
                  </a:moveTo>
                  <a:lnTo>
                    <a:pt x="1" y="1154"/>
                  </a:lnTo>
                  <a:lnTo>
                    <a:pt x="737" y="1154"/>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6"/>
            <p:cNvSpPr/>
            <p:nvPr/>
          </p:nvSpPr>
          <p:spPr>
            <a:xfrm>
              <a:off x="3209725" y="2262700"/>
              <a:ext cx="22400" cy="7475"/>
            </a:xfrm>
            <a:custGeom>
              <a:avLst/>
              <a:gdLst/>
              <a:ahLst/>
              <a:cxnLst/>
              <a:rect l="l" t="t" r="r" b="b"/>
              <a:pathLst>
                <a:path w="896" h="299" extrusionOk="0">
                  <a:moveTo>
                    <a:pt x="159" y="0"/>
                  </a:moveTo>
                  <a:cubicBezTo>
                    <a:pt x="80" y="0"/>
                    <a:pt x="0" y="80"/>
                    <a:pt x="0" y="159"/>
                  </a:cubicBezTo>
                  <a:cubicBezTo>
                    <a:pt x="0" y="239"/>
                    <a:pt x="80" y="299"/>
                    <a:pt x="159" y="299"/>
                  </a:cubicBezTo>
                  <a:cubicBezTo>
                    <a:pt x="219" y="299"/>
                    <a:pt x="298" y="239"/>
                    <a:pt x="298" y="159"/>
                  </a:cubicBezTo>
                  <a:lnTo>
                    <a:pt x="597" y="159"/>
                  </a:lnTo>
                  <a:cubicBezTo>
                    <a:pt x="597" y="239"/>
                    <a:pt x="676" y="299"/>
                    <a:pt x="736" y="299"/>
                  </a:cubicBezTo>
                  <a:cubicBezTo>
                    <a:pt x="816" y="299"/>
                    <a:pt x="895" y="239"/>
                    <a:pt x="895" y="159"/>
                  </a:cubicBezTo>
                  <a:cubicBezTo>
                    <a:pt x="895" y="60"/>
                    <a:pt x="81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6"/>
            <p:cNvSpPr/>
            <p:nvPr/>
          </p:nvSpPr>
          <p:spPr>
            <a:xfrm>
              <a:off x="3073450" y="2381550"/>
              <a:ext cx="24400" cy="4500"/>
            </a:xfrm>
            <a:custGeom>
              <a:avLst/>
              <a:gdLst/>
              <a:ahLst/>
              <a:cxnLst/>
              <a:rect l="l" t="t" r="r" b="b"/>
              <a:pathLst>
                <a:path w="976" h="180" extrusionOk="0">
                  <a:moveTo>
                    <a:pt x="0" y="1"/>
                  </a:moveTo>
                  <a:lnTo>
                    <a:pt x="0"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6"/>
            <p:cNvSpPr/>
            <p:nvPr/>
          </p:nvSpPr>
          <p:spPr>
            <a:xfrm>
              <a:off x="3076925" y="2266675"/>
              <a:ext cx="17925" cy="114900"/>
            </a:xfrm>
            <a:custGeom>
              <a:avLst/>
              <a:gdLst/>
              <a:ahLst/>
              <a:cxnLst/>
              <a:rect l="l" t="t" r="r" b="b"/>
              <a:pathLst>
                <a:path w="717" h="4596" extrusionOk="0">
                  <a:moveTo>
                    <a:pt x="120" y="0"/>
                  </a:moveTo>
                  <a:lnTo>
                    <a:pt x="1" y="4596"/>
                  </a:lnTo>
                  <a:lnTo>
                    <a:pt x="717" y="4596"/>
                  </a:lnTo>
                  <a:lnTo>
                    <a:pt x="55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6"/>
            <p:cNvSpPr/>
            <p:nvPr/>
          </p:nvSpPr>
          <p:spPr>
            <a:xfrm>
              <a:off x="3075450"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6"/>
            <p:cNvSpPr/>
            <p:nvPr/>
          </p:nvSpPr>
          <p:spPr>
            <a:xfrm>
              <a:off x="3076925" y="2386025"/>
              <a:ext cx="18425" cy="28875"/>
            </a:xfrm>
            <a:custGeom>
              <a:avLst/>
              <a:gdLst/>
              <a:ahLst/>
              <a:cxnLst/>
              <a:rect l="l" t="t" r="r" b="b"/>
              <a:pathLst>
                <a:path w="737" h="1155" extrusionOk="0">
                  <a:moveTo>
                    <a:pt x="1" y="1"/>
                  </a:moveTo>
                  <a:lnTo>
                    <a:pt x="1" y="1154"/>
                  </a:lnTo>
                  <a:lnTo>
                    <a:pt x="737" y="1154"/>
                  </a:lnTo>
                  <a:lnTo>
                    <a:pt x="73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6"/>
            <p:cNvSpPr/>
            <p:nvPr/>
          </p:nvSpPr>
          <p:spPr>
            <a:xfrm>
              <a:off x="3074450" y="2262700"/>
              <a:ext cx="22900" cy="7475"/>
            </a:xfrm>
            <a:custGeom>
              <a:avLst/>
              <a:gdLst/>
              <a:ahLst/>
              <a:cxnLst/>
              <a:rect l="l" t="t" r="r" b="b"/>
              <a:pathLst>
                <a:path w="916" h="299" extrusionOk="0">
                  <a:moveTo>
                    <a:pt x="139" y="0"/>
                  </a:moveTo>
                  <a:cubicBezTo>
                    <a:pt x="60" y="0"/>
                    <a:pt x="0" y="80"/>
                    <a:pt x="0" y="159"/>
                  </a:cubicBezTo>
                  <a:cubicBezTo>
                    <a:pt x="0" y="239"/>
                    <a:pt x="60" y="299"/>
                    <a:pt x="139" y="299"/>
                  </a:cubicBezTo>
                  <a:cubicBezTo>
                    <a:pt x="219" y="299"/>
                    <a:pt x="279" y="239"/>
                    <a:pt x="279" y="159"/>
                  </a:cubicBezTo>
                  <a:lnTo>
                    <a:pt x="577" y="159"/>
                  </a:lnTo>
                  <a:cubicBezTo>
                    <a:pt x="577" y="239"/>
                    <a:pt x="657" y="299"/>
                    <a:pt x="736" y="299"/>
                  </a:cubicBezTo>
                  <a:cubicBezTo>
                    <a:pt x="816" y="299"/>
                    <a:pt x="876" y="239"/>
                    <a:pt x="876" y="159"/>
                  </a:cubicBezTo>
                  <a:cubicBezTo>
                    <a:pt x="915" y="60"/>
                    <a:pt x="836" y="0"/>
                    <a:pt x="73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6"/>
            <p:cNvSpPr/>
            <p:nvPr/>
          </p:nvSpPr>
          <p:spPr>
            <a:xfrm>
              <a:off x="2938675" y="2381550"/>
              <a:ext cx="24400" cy="4500"/>
            </a:xfrm>
            <a:custGeom>
              <a:avLst/>
              <a:gdLst/>
              <a:ahLst/>
              <a:cxnLst/>
              <a:rect l="l" t="t" r="r" b="b"/>
              <a:pathLst>
                <a:path w="976" h="180" extrusionOk="0">
                  <a:moveTo>
                    <a:pt x="1" y="1"/>
                  </a:moveTo>
                  <a:lnTo>
                    <a:pt x="1" y="180"/>
                  </a:lnTo>
                  <a:lnTo>
                    <a:pt x="975" y="180"/>
                  </a:lnTo>
                  <a:lnTo>
                    <a:pt x="9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6"/>
            <p:cNvSpPr/>
            <p:nvPr/>
          </p:nvSpPr>
          <p:spPr>
            <a:xfrm>
              <a:off x="2941150" y="2266675"/>
              <a:ext cx="18925" cy="114900"/>
            </a:xfrm>
            <a:custGeom>
              <a:avLst/>
              <a:gdLst/>
              <a:ahLst/>
              <a:cxnLst/>
              <a:rect l="l" t="t" r="r" b="b"/>
              <a:pathLst>
                <a:path w="757" h="4596" extrusionOk="0">
                  <a:moveTo>
                    <a:pt x="160" y="0"/>
                  </a:moveTo>
                  <a:lnTo>
                    <a:pt x="1" y="4596"/>
                  </a:lnTo>
                  <a:lnTo>
                    <a:pt x="757" y="4596"/>
                  </a:lnTo>
                  <a:lnTo>
                    <a:pt x="5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6"/>
            <p:cNvSpPr/>
            <p:nvPr/>
          </p:nvSpPr>
          <p:spPr>
            <a:xfrm>
              <a:off x="2940675"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6"/>
            <p:cNvSpPr/>
            <p:nvPr/>
          </p:nvSpPr>
          <p:spPr>
            <a:xfrm>
              <a:off x="2941150" y="2386025"/>
              <a:ext cx="18925" cy="28875"/>
            </a:xfrm>
            <a:custGeom>
              <a:avLst/>
              <a:gdLst/>
              <a:ahLst/>
              <a:cxnLst/>
              <a:rect l="l" t="t" r="r" b="b"/>
              <a:pathLst>
                <a:path w="757" h="1155" extrusionOk="0">
                  <a:moveTo>
                    <a:pt x="1" y="1"/>
                  </a:moveTo>
                  <a:lnTo>
                    <a:pt x="1" y="1154"/>
                  </a:lnTo>
                  <a:lnTo>
                    <a:pt x="757" y="1154"/>
                  </a:lnTo>
                  <a:lnTo>
                    <a:pt x="757"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6"/>
            <p:cNvSpPr/>
            <p:nvPr/>
          </p:nvSpPr>
          <p:spPr>
            <a:xfrm>
              <a:off x="2939175" y="2262700"/>
              <a:ext cx="22400" cy="7475"/>
            </a:xfrm>
            <a:custGeom>
              <a:avLst/>
              <a:gdLst/>
              <a:ahLst/>
              <a:cxnLst/>
              <a:rect l="l" t="t" r="r" b="b"/>
              <a:pathLst>
                <a:path w="896" h="299" extrusionOk="0">
                  <a:moveTo>
                    <a:pt x="160" y="0"/>
                  </a:moveTo>
                  <a:cubicBezTo>
                    <a:pt x="80" y="0"/>
                    <a:pt x="0" y="80"/>
                    <a:pt x="0" y="159"/>
                  </a:cubicBezTo>
                  <a:cubicBezTo>
                    <a:pt x="0" y="239"/>
                    <a:pt x="80" y="299"/>
                    <a:pt x="160" y="299"/>
                  </a:cubicBezTo>
                  <a:cubicBezTo>
                    <a:pt x="219" y="299"/>
                    <a:pt x="299" y="239"/>
                    <a:pt x="299" y="159"/>
                  </a:cubicBezTo>
                  <a:lnTo>
                    <a:pt x="597" y="159"/>
                  </a:lnTo>
                  <a:cubicBezTo>
                    <a:pt x="597" y="239"/>
                    <a:pt x="677" y="299"/>
                    <a:pt x="756" y="299"/>
                  </a:cubicBezTo>
                  <a:cubicBezTo>
                    <a:pt x="816" y="299"/>
                    <a:pt x="896" y="239"/>
                    <a:pt x="896" y="159"/>
                  </a:cubicBezTo>
                  <a:cubicBezTo>
                    <a:pt x="896" y="60"/>
                    <a:pt x="85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6"/>
            <p:cNvSpPr/>
            <p:nvPr/>
          </p:nvSpPr>
          <p:spPr>
            <a:xfrm>
              <a:off x="2803400" y="2381550"/>
              <a:ext cx="23900" cy="4500"/>
            </a:xfrm>
            <a:custGeom>
              <a:avLst/>
              <a:gdLst/>
              <a:ahLst/>
              <a:cxnLst/>
              <a:rect l="l" t="t" r="r" b="b"/>
              <a:pathLst>
                <a:path w="956" h="180" extrusionOk="0">
                  <a:moveTo>
                    <a:pt x="1" y="1"/>
                  </a:moveTo>
                  <a:lnTo>
                    <a:pt x="1" y="180"/>
                  </a:lnTo>
                  <a:lnTo>
                    <a:pt x="956" y="180"/>
                  </a:lnTo>
                  <a:lnTo>
                    <a:pt x="9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6"/>
            <p:cNvSpPr/>
            <p:nvPr/>
          </p:nvSpPr>
          <p:spPr>
            <a:xfrm>
              <a:off x="2806400" y="2266675"/>
              <a:ext cx="17925" cy="114900"/>
            </a:xfrm>
            <a:custGeom>
              <a:avLst/>
              <a:gdLst/>
              <a:ahLst/>
              <a:cxnLst/>
              <a:rect l="l" t="t" r="r" b="b"/>
              <a:pathLst>
                <a:path w="717" h="4596" extrusionOk="0">
                  <a:moveTo>
                    <a:pt x="139" y="0"/>
                  </a:moveTo>
                  <a:lnTo>
                    <a:pt x="0" y="4596"/>
                  </a:lnTo>
                  <a:lnTo>
                    <a:pt x="716" y="4596"/>
                  </a:lnTo>
                  <a:lnTo>
                    <a:pt x="59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6"/>
            <p:cNvSpPr/>
            <p:nvPr/>
          </p:nvSpPr>
          <p:spPr>
            <a:xfrm>
              <a:off x="2804900" y="2257725"/>
              <a:ext cx="20400" cy="4500"/>
            </a:xfrm>
            <a:custGeom>
              <a:avLst/>
              <a:gdLst/>
              <a:ahLst/>
              <a:cxnLst/>
              <a:rect l="l" t="t" r="r" b="b"/>
              <a:pathLst>
                <a:path w="816" h="180" extrusionOk="0">
                  <a:moveTo>
                    <a:pt x="0" y="0"/>
                  </a:moveTo>
                  <a:lnTo>
                    <a:pt x="0" y="179"/>
                  </a:lnTo>
                  <a:lnTo>
                    <a:pt x="816" y="179"/>
                  </a:lnTo>
                  <a:lnTo>
                    <a:pt x="816"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6"/>
            <p:cNvSpPr/>
            <p:nvPr/>
          </p:nvSpPr>
          <p:spPr>
            <a:xfrm>
              <a:off x="2806400" y="2386025"/>
              <a:ext cx="18425" cy="28875"/>
            </a:xfrm>
            <a:custGeom>
              <a:avLst/>
              <a:gdLst/>
              <a:ahLst/>
              <a:cxnLst/>
              <a:rect l="l" t="t" r="r" b="b"/>
              <a:pathLst>
                <a:path w="737" h="1155" extrusionOk="0">
                  <a:moveTo>
                    <a:pt x="0" y="1"/>
                  </a:moveTo>
                  <a:lnTo>
                    <a:pt x="0" y="1154"/>
                  </a:lnTo>
                  <a:lnTo>
                    <a:pt x="736" y="1154"/>
                  </a:lnTo>
                  <a:lnTo>
                    <a:pt x="736" y="1"/>
                  </a:lnTo>
                  <a:close/>
                </a:path>
              </a:pathLst>
            </a:custGeom>
            <a:solidFill>
              <a:srgbClr val="CE7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6"/>
            <p:cNvSpPr/>
            <p:nvPr/>
          </p:nvSpPr>
          <p:spPr>
            <a:xfrm>
              <a:off x="2804400" y="2262700"/>
              <a:ext cx="22400" cy="7475"/>
            </a:xfrm>
            <a:custGeom>
              <a:avLst/>
              <a:gdLst/>
              <a:ahLst/>
              <a:cxnLst/>
              <a:rect l="l" t="t" r="r" b="b"/>
              <a:pathLst>
                <a:path w="896" h="299" extrusionOk="0">
                  <a:moveTo>
                    <a:pt x="160" y="0"/>
                  </a:moveTo>
                  <a:cubicBezTo>
                    <a:pt x="80" y="0"/>
                    <a:pt x="0" y="80"/>
                    <a:pt x="0" y="159"/>
                  </a:cubicBezTo>
                  <a:cubicBezTo>
                    <a:pt x="0" y="239"/>
                    <a:pt x="80" y="299"/>
                    <a:pt x="160" y="299"/>
                  </a:cubicBezTo>
                  <a:cubicBezTo>
                    <a:pt x="219" y="299"/>
                    <a:pt x="299" y="239"/>
                    <a:pt x="299" y="159"/>
                  </a:cubicBezTo>
                  <a:lnTo>
                    <a:pt x="597" y="159"/>
                  </a:lnTo>
                  <a:cubicBezTo>
                    <a:pt x="597" y="239"/>
                    <a:pt x="677" y="299"/>
                    <a:pt x="737" y="299"/>
                  </a:cubicBezTo>
                  <a:cubicBezTo>
                    <a:pt x="816" y="299"/>
                    <a:pt x="896" y="239"/>
                    <a:pt x="896" y="159"/>
                  </a:cubicBezTo>
                  <a:cubicBezTo>
                    <a:pt x="896" y="60"/>
                    <a:pt x="816" y="0"/>
                    <a:pt x="756"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6"/>
            <p:cNvSpPr/>
            <p:nvPr/>
          </p:nvSpPr>
          <p:spPr>
            <a:xfrm>
              <a:off x="2849650" y="2285575"/>
              <a:ext cx="51250" cy="128825"/>
            </a:xfrm>
            <a:custGeom>
              <a:avLst/>
              <a:gdLst/>
              <a:ahLst/>
              <a:cxnLst/>
              <a:rect l="l" t="t" r="r" b="b"/>
              <a:pathLst>
                <a:path w="2050" h="5153" extrusionOk="0">
                  <a:moveTo>
                    <a:pt x="1" y="0"/>
                  </a:moveTo>
                  <a:lnTo>
                    <a:pt x="1" y="5153"/>
                  </a:lnTo>
                  <a:lnTo>
                    <a:pt x="2050" y="5153"/>
                  </a:lnTo>
                  <a:lnTo>
                    <a:pt x="205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6"/>
            <p:cNvSpPr/>
            <p:nvPr/>
          </p:nvSpPr>
          <p:spPr>
            <a:xfrm>
              <a:off x="2987900" y="2285575"/>
              <a:ext cx="50750" cy="128825"/>
            </a:xfrm>
            <a:custGeom>
              <a:avLst/>
              <a:gdLst/>
              <a:ahLst/>
              <a:cxnLst/>
              <a:rect l="l" t="t" r="r" b="b"/>
              <a:pathLst>
                <a:path w="2030" h="5153" extrusionOk="0">
                  <a:moveTo>
                    <a:pt x="1" y="0"/>
                  </a:moveTo>
                  <a:lnTo>
                    <a:pt x="1" y="5153"/>
                  </a:lnTo>
                  <a:lnTo>
                    <a:pt x="2030" y="5153"/>
                  </a:lnTo>
                  <a:lnTo>
                    <a:pt x="203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6"/>
            <p:cNvSpPr/>
            <p:nvPr/>
          </p:nvSpPr>
          <p:spPr>
            <a:xfrm>
              <a:off x="3125175" y="2285575"/>
              <a:ext cx="50750" cy="128825"/>
            </a:xfrm>
            <a:custGeom>
              <a:avLst/>
              <a:gdLst/>
              <a:ahLst/>
              <a:cxnLst/>
              <a:rect l="l" t="t" r="r" b="b"/>
              <a:pathLst>
                <a:path w="2030" h="5153" extrusionOk="0">
                  <a:moveTo>
                    <a:pt x="0" y="0"/>
                  </a:moveTo>
                  <a:lnTo>
                    <a:pt x="0" y="5153"/>
                  </a:lnTo>
                  <a:lnTo>
                    <a:pt x="2029" y="5153"/>
                  </a:lnTo>
                  <a:lnTo>
                    <a:pt x="202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6"/>
            <p:cNvSpPr/>
            <p:nvPr/>
          </p:nvSpPr>
          <p:spPr>
            <a:xfrm>
              <a:off x="3263425" y="2285575"/>
              <a:ext cx="50750" cy="128825"/>
            </a:xfrm>
            <a:custGeom>
              <a:avLst/>
              <a:gdLst/>
              <a:ahLst/>
              <a:cxnLst/>
              <a:rect l="l" t="t" r="r" b="b"/>
              <a:pathLst>
                <a:path w="2030" h="5153" extrusionOk="0">
                  <a:moveTo>
                    <a:pt x="0" y="0"/>
                  </a:moveTo>
                  <a:lnTo>
                    <a:pt x="0" y="5153"/>
                  </a:lnTo>
                  <a:lnTo>
                    <a:pt x="2030" y="5153"/>
                  </a:lnTo>
                  <a:lnTo>
                    <a:pt x="203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6"/>
            <p:cNvSpPr/>
            <p:nvPr/>
          </p:nvSpPr>
          <p:spPr>
            <a:xfrm>
              <a:off x="3401175" y="2285575"/>
              <a:ext cx="51250" cy="128825"/>
            </a:xfrm>
            <a:custGeom>
              <a:avLst/>
              <a:gdLst/>
              <a:ahLst/>
              <a:cxnLst/>
              <a:rect l="l" t="t" r="r" b="b"/>
              <a:pathLst>
                <a:path w="2050" h="5153" extrusionOk="0">
                  <a:moveTo>
                    <a:pt x="1" y="0"/>
                  </a:moveTo>
                  <a:lnTo>
                    <a:pt x="1" y="5153"/>
                  </a:lnTo>
                  <a:lnTo>
                    <a:pt x="2050" y="5153"/>
                  </a:lnTo>
                  <a:lnTo>
                    <a:pt x="205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6"/>
            <p:cNvSpPr/>
            <p:nvPr/>
          </p:nvSpPr>
          <p:spPr>
            <a:xfrm>
              <a:off x="2777050" y="2119975"/>
              <a:ext cx="747975" cy="83075"/>
            </a:xfrm>
            <a:custGeom>
              <a:avLst/>
              <a:gdLst/>
              <a:ahLst/>
              <a:cxnLst/>
              <a:rect l="l" t="t" r="r" b="b"/>
              <a:pathLst>
                <a:path w="29919" h="3323" extrusionOk="0">
                  <a:moveTo>
                    <a:pt x="3422" y="0"/>
                  </a:moveTo>
                  <a:cubicBezTo>
                    <a:pt x="3422" y="0"/>
                    <a:pt x="717" y="1373"/>
                    <a:pt x="0" y="3322"/>
                  </a:cubicBezTo>
                  <a:lnTo>
                    <a:pt x="29919" y="3322"/>
                  </a:lnTo>
                  <a:cubicBezTo>
                    <a:pt x="29919" y="3322"/>
                    <a:pt x="27532" y="0"/>
                    <a:pt x="26378" y="0"/>
                  </a:cubicBez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6"/>
            <p:cNvSpPr/>
            <p:nvPr/>
          </p:nvSpPr>
          <p:spPr>
            <a:xfrm>
              <a:off x="3150025" y="1816100"/>
              <a:ext cx="2025" cy="81100"/>
            </a:xfrm>
            <a:custGeom>
              <a:avLst/>
              <a:gdLst/>
              <a:ahLst/>
              <a:cxnLst/>
              <a:rect l="l" t="t" r="r" b="b"/>
              <a:pathLst>
                <a:path w="81" h="3244" extrusionOk="0">
                  <a:moveTo>
                    <a:pt x="1" y="1"/>
                  </a:moveTo>
                  <a:lnTo>
                    <a:pt x="1" y="3243"/>
                  </a:lnTo>
                  <a:lnTo>
                    <a:pt x="80" y="3243"/>
                  </a:lnTo>
                  <a:lnTo>
                    <a:pt x="8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2636;p66"/>
          <p:cNvGrpSpPr/>
          <p:nvPr/>
        </p:nvGrpSpPr>
        <p:grpSpPr>
          <a:xfrm>
            <a:off x="1214414" y="2397103"/>
            <a:ext cx="2567220" cy="2746397"/>
            <a:chOff x="3136100" y="732950"/>
            <a:chExt cx="663450" cy="709700"/>
          </a:xfrm>
        </p:grpSpPr>
        <p:sp>
          <p:nvSpPr>
            <p:cNvPr id="450" name="Google Shape;2637;p66"/>
            <p:cNvSpPr/>
            <p:nvPr/>
          </p:nvSpPr>
          <p:spPr>
            <a:xfrm>
              <a:off x="3662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38;p66"/>
            <p:cNvSpPr/>
            <p:nvPr/>
          </p:nvSpPr>
          <p:spPr>
            <a:xfrm>
              <a:off x="3679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39;p66"/>
            <p:cNvSpPr/>
            <p:nvPr/>
          </p:nvSpPr>
          <p:spPr>
            <a:xfrm>
              <a:off x="3696100" y="1085550"/>
              <a:ext cx="8975" cy="19900"/>
            </a:xfrm>
            <a:custGeom>
              <a:avLst/>
              <a:gdLst/>
              <a:ahLst/>
              <a:cxnLst/>
              <a:rect l="l" t="t" r="r" b="b"/>
              <a:pathLst>
                <a:path w="359" h="796" extrusionOk="0">
                  <a:moveTo>
                    <a:pt x="0" y="0"/>
                  </a:moveTo>
                  <a:lnTo>
                    <a:pt x="0" y="796"/>
                  </a:lnTo>
                  <a:lnTo>
                    <a:pt x="358" y="796"/>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40;p66"/>
            <p:cNvSpPr/>
            <p:nvPr/>
          </p:nvSpPr>
          <p:spPr>
            <a:xfrm>
              <a:off x="37125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41;p66"/>
            <p:cNvSpPr/>
            <p:nvPr/>
          </p:nvSpPr>
          <p:spPr>
            <a:xfrm>
              <a:off x="3728925" y="1085550"/>
              <a:ext cx="9450" cy="19900"/>
            </a:xfrm>
            <a:custGeom>
              <a:avLst/>
              <a:gdLst/>
              <a:ahLst/>
              <a:cxnLst/>
              <a:rect l="l" t="t" r="r" b="b"/>
              <a:pathLst>
                <a:path w="378"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42;p66"/>
            <p:cNvSpPr/>
            <p:nvPr/>
          </p:nvSpPr>
          <p:spPr>
            <a:xfrm>
              <a:off x="3199275"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43;p66"/>
            <p:cNvSpPr/>
            <p:nvPr/>
          </p:nvSpPr>
          <p:spPr>
            <a:xfrm>
              <a:off x="3215175"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644;p66"/>
            <p:cNvSpPr/>
            <p:nvPr/>
          </p:nvSpPr>
          <p:spPr>
            <a:xfrm>
              <a:off x="3232100" y="1085550"/>
              <a:ext cx="9475" cy="19900"/>
            </a:xfrm>
            <a:custGeom>
              <a:avLst/>
              <a:gdLst/>
              <a:ahLst/>
              <a:cxnLst/>
              <a:rect l="l" t="t" r="r" b="b"/>
              <a:pathLst>
                <a:path w="379" h="796" extrusionOk="0">
                  <a:moveTo>
                    <a:pt x="0" y="0"/>
                  </a:moveTo>
                  <a:lnTo>
                    <a:pt x="0" y="796"/>
                  </a:lnTo>
                  <a:lnTo>
                    <a:pt x="378" y="796"/>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645;p66"/>
            <p:cNvSpPr/>
            <p:nvPr/>
          </p:nvSpPr>
          <p:spPr>
            <a:xfrm>
              <a:off x="3249000" y="1085550"/>
              <a:ext cx="9475" cy="19900"/>
            </a:xfrm>
            <a:custGeom>
              <a:avLst/>
              <a:gdLst/>
              <a:ahLst/>
              <a:cxnLst/>
              <a:rect l="l" t="t" r="r" b="b"/>
              <a:pathLst>
                <a:path w="379" h="796" extrusionOk="0">
                  <a:moveTo>
                    <a:pt x="1" y="0"/>
                  </a:moveTo>
                  <a:lnTo>
                    <a:pt x="1" y="796"/>
                  </a:lnTo>
                  <a:lnTo>
                    <a:pt x="379" y="796"/>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646;p66"/>
            <p:cNvSpPr/>
            <p:nvPr/>
          </p:nvSpPr>
          <p:spPr>
            <a:xfrm>
              <a:off x="3265900" y="1085550"/>
              <a:ext cx="8975" cy="19900"/>
            </a:xfrm>
            <a:custGeom>
              <a:avLst/>
              <a:gdLst/>
              <a:ahLst/>
              <a:cxnLst/>
              <a:rect l="l" t="t" r="r" b="b"/>
              <a:pathLst>
                <a:path w="359" h="796" extrusionOk="0">
                  <a:moveTo>
                    <a:pt x="1" y="0"/>
                  </a:moveTo>
                  <a:lnTo>
                    <a:pt x="1" y="796"/>
                  </a:lnTo>
                  <a:lnTo>
                    <a:pt x="359" y="796"/>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647;p66"/>
            <p:cNvSpPr/>
            <p:nvPr/>
          </p:nvSpPr>
          <p:spPr>
            <a:xfrm>
              <a:off x="3435500" y="750850"/>
              <a:ext cx="67150" cy="48750"/>
            </a:xfrm>
            <a:custGeom>
              <a:avLst/>
              <a:gdLst/>
              <a:ahLst/>
              <a:cxnLst/>
              <a:rect l="l" t="t" r="r" b="b"/>
              <a:pathLst>
                <a:path w="2686" h="1950" extrusionOk="0">
                  <a:moveTo>
                    <a:pt x="0" y="0"/>
                  </a:moveTo>
                  <a:lnTo>
                    <a:pt x="0" y="1950"/>
                  </a:lnTo>
                  <a:lnTo>
                    <a:pt x="2686" y="195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648;p66"/>
            <p:cNvSpPr/>
            <p:nvPr/>
          </p:nvSpPr>
          <p:spPr>
            <a:xfrm>
              <a:off x="3398700" y="798600"/>
              <a:ext cx="139775" cy="28850"/>
            </a:xfrm>
            <a:custGeom>
              <a:avLst/>
              <a:gdLst/>
              <a:ahLst/>
              <a:cxnLst/>
              <a:rect l="l" t="t" r="r" b="b"/>
              <a:pathLst>
                <a:path w="5591" h="1154" extrusionOk="0">
                  <a:moveTo>
                    <a:pt x="0" y="0"/>
                  </a:moveTo>
                  <a:lnTo>
                    <a:pt x="0" y="1154"/>
                  </a:lnTo>
                  <a:lnTo>
                    <a:pt x="5590" y="1154"/>
                  </a:lnTo>
                  <a:lnTo>
                    <a:pt x="559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649;p66"/>
            <p:cNvSpPr/>
            <p:nvPr/>
          </p:nvSpPr>
          <p:spPr>
            <a:xfrm>
              <a:off x="3372325" y="827925"/>
              <a:ext cx="191500" cy="137800"/>
            </a:xfrm>
            <a:custGeom>
              <a:avLst/>
              <a:gdLst/>
              <a:ahLst/>
              <a:cxnLst/>
              <a:rect l="l" t="t" r="r" b="b"/>
              <a:pathLst>
                <a:path w="7660" h="5512" extrusionOk="0">
                  <a:moveTo>
                    <a:pt x="1" y="1"/>
                  </a:moveTo>
                  <a:lnTo>
                    <a:pt x="1" y="5511"/>
                  </a:lnTo>
                  <a:lnTo>
                    <a:pt x="7660" y="5511"/>
                  </a:lnTo>
                  <a:lnTo>
                    <a:pt x="7660"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650;p66"/>
            <p:cNvSpPr/>
            <p:nvPr/>
          </p:nvSpPr>
          <p:spPr>
            <a:xfrm>
              <a:off x="3282325" y="964700"/>
              <a:ext cx="372025" cy="477450"/>
            </a:xfrm>
            <a:custGeom>
              <a:avLst/>
              <a:gdLst/>
              <a:ahLst/>
              <a:cxnLst/>
              <a:rect l="l" t="t" r="r" b="b"/>
              <a:pathLst>
                <a:path w="14881" h="19098" extrusionOk="0">
                  <a:moveTo>
                    <a:pt x="0" y="0"/>
                  </a:moveTo>
                  <a:lnTo>
                    <a:pt x="0" y="19097"/>
                  </a:lnTo>
                  <a:lnTo>
                    <a:pt x="14880" y="19097"/>
                  </a:lnTo>
                  <a:lnTo>
                    <a:pt x="1488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651;p66"/>
            <p:cNvSpPr/>
            <p:nvPr/>
          </p:nvSpPr>
          <p:spPr>
            <a:xfrm>
              <a:off x="3372325" y="85477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652;p66"/>
            <p:cNvSpPr/>
            <p:nvPr/>
          </p:nvSpPr>
          <p:spPr>
            <a:xfrm>
              <a:off x="3372325" y="85975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653;p66"/>
            <p:cNvSpPr/>
            <p:nvPr/>
          </p:nvSpPr>
          <p:spPr>
            <a:xfrm>
              <a:off x="3372325" y="85727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654;p66"/>
            <p:cNvSpPr/>
            <p:nvPr/>
          </p:nvSpPr>
          <p:spPr>
            <a:xfrm>
              <a:off x="3372325" y="957225"/>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655;p66"/>
            <p:cNvSpPr/>
            <p:nvPr/>
          </p:nvSpPr>
          <p:spPr>
            <a:xfrm>
              <a:off x="3372325" y="962200"/>
              <a:ext cx="191500" cy="2525"/>
            </a:xfrm>
            <a:custGeom>
              <a:avLst/>
              <a:gdLst/>
              <a:ahLst/>
              <a:cxnLst/>
              <a:rect l="l" t="t" r="r" b="b"/>
              <a:pathLst>
                <a:path w="7660" h="101" extrusionOk="0">
                  <a:moveTo>
                    <a:pt x="1" y="1"/>
                  </a:moveTo>
                  <a:lnTo>
                    <a:pt x="1" y="100"/>
                  </a:lnTo>
                  <a:lnTo>
                    <a:pt x="7660" y="100"/>
                  </a:lnTo>
                  <a:lnTo>
                    <a:pt x="7660"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656;p66"/>
            <p:cNvSpPr/>
            <p:nvPr/>
          </p:nvSpPr>
          <p:spPr>
            <a:xfrm>
              <a:off x="3372325" y="959725"/>
              <a:ext cx="191500" cy="2500"/>
            </a:xfrm>
            <a:custGeom>
              <a:avLst/>
              <a:gdLst/>
              <a:ahLst/>
              <a:cxnLst/>
              <a:rect l="l" t="t" r="r" b="b"/>
              <a:pathLst>
                <a:path w="7660" h="100" extrusionOk="0">
                  <a:moveTo>
                    <a:pt x="1" y="0"/>
                  </a:moveTo>
                  <a:lnTo>
                    <a:pt x="1" y="100"/>
                  </a:lnTo>
                  <a:lnTo>
                    <a:pt x="7660" y="100"/>
                  </a:lnTo>
                  <a:lnTo>
                    <a:pt x="7660"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657;p66"/>
            <p:cNvSpPr/>
            <p:nvPr/>
          </p:nvSpPr>
          <p:spPr>
            <a:xfrm>
              <a:off x="3435500" y="791625"/>
              <a:ext cx="67150" cy="2525"/>
            </a:xfrm>
            <a:custGeom>
              <a:avLst/>
              <a:gdLst/>
              <a:ahLst/>
              <a:cxnLst/>
              <a:rect l="l" t="t" r="r" b="b"/>
              <a:pathLst>
                <a:path w="2686" h="101"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658;p66"/>
            <p:cNvSpPr/>
            <p:nvPr/>
          </p:nvSpPr>
          <p:spPr>
            <a:xfrm>
              <a:off x="3435500" y="796600"/>
              <a:ext cx="67150" cy="2500"/>
            </a:xfrm>
            <a:custGeom>
              <a:avLst/>
              <a:gdLst/>
              <a:ahLst/>
              <a:cxnLst/>
              <a:rect l="l" t="t" r="r" b="b"/>
              <a:pathLst>
                <a:path w="2686" h="100" extrusionOk="0">
                  <a:moveTo>
                    <a:pt x="0" y="1"/>
                  </a:moveTo>
                  <a:lnTo>
                    <a:pt x="0" y="100"/>
                  </a:lnTo>
                  <a:lnTo>
                    <a:pt x="2686" y="100"/>
                  </a:lnTo>
                  <a:lnTo>
                    <a:pt x="2686"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659;p66"/>
            <p:cNvSpPr/>
            <p:nvPr/>
          </p:nvSpPr>
          <p:spPr>
            <a:xfrm>
              <a:off x="3435500" y="794125"/>
              <a:ext cx="67150" cy="2500"/>
            </a:xfrm>
            <a:custGeom>
              <a:avLst/>
              <a:gdLst/>
              <a:ahLst/>
              <a:cxnLst/>
              <a:rect l="l" t="t" r="r" b="b"/>
              <a:pathLst>
                <a:path w="2686" h="100" extrusionOk="0">
                  <a:moveTo>
                    <a:pt x="0" y="0"/>
                  </a:moveTo>
                  <a:lnTo>
                    <a:pt x="0" y="100"/>
                  </a:lnTo>
                  <a:lnTo>
                    <a:pt x="2686" y="100"/>
                  </a:lnTo>
                  <a:lnTo>
                    <a:pt x="2686"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660;p66"/>
            <p:cNvSpPr/>
            <p:nvPr/>
          </p:nvSpPr>
          <p:spPr>
            <a:xfrm>
              <a:off x="3404650" y="1055700"/>
              <a:ext cx="126350" cy="305875"/>
            </a:xfrm>
            <a:custGeom>
              <a:avLst/>
              <a:gdLst/>
              <a:ahLst/>
              <a:cxnLst/>
              <a:rect l="l" t="t" r="r" b="b"/>
              <a:pathLst>
                <a:path w="5054" h="12235" extrusionOk="0">
                  <a:moveTo>
                    <a:pt x="1" y="1"/>
                  </a:moveTo>
                  <a:lnTo>
                    <a:pt x="1" y="12235"/>
                  </a:lnTo>
                  <a:lnTo>
                    <a:pt x="5054" y="12235"/>
                  </a:lnTo>
                  <a:lnTo>
                    <a:pt x="505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661;p66"/>
            <p:cNvSpPr/>
            <p:nvPr/>
          </p:nvSpPr>
          <p:spPr>
            <a:xfrm>
              <a:off x="3408150" y="1060675"/>
              <a:ext cx="119875" cy="294450"/>
            </a:xfrm>
            <a:custGeom>
              <a:avLst/>
              <a:gdLst/>
              <a:ahLst/>
              <a:cxnLst/>
              <a:rect l="l" t="t" r="r" b="b"/>
              <a:pathLst>
                <a:path w="4795" h="11778" extrusionOk="0">
                  <a:moveTo>
                    <a:pt x="0" y="1"/>
                  </a:moveTo>
                  <a:lnTo>
                    <a:pt x="0" y="11777"/>
                  </a:lnTo>
                  <a:lnTo>
                    <a:pt x="4794" y="11777"/>
                  </a:lnTo>
                  <a:lnTo>
                    <a:pt x="4794"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662;p66"/>
            <p:cNvSpPr/>
            <p:nvPr/>
          </p:nvSpPr>
          <p:spPr>
            <a:xfrm>
              <a:off x="3411125" y="1065650"/>
              <a:ext cx="113900" cy="285975"/>
            </a:xfrm>
            <a:custGeom>
              <a:avLst/>
              <a:gdLst/>
              <a:ahLst/>
              <a:cxnLst/>
              <a:rect l="l" t="t" r="r" b="b"/>
              <a:pathLst>
                <a:path w="4556" h="11439" extrusionOk="0">
                  <a:moveTo>
                    <a:pt x="1" y="1"/>
                  </a:moveTo>
                  <a:lnTo>
                    <a:pt x="1" y="11439"/>
                  </a:lnTo>
                  <a:lnTo>
                    <a:pt x="4556" y="11439"/>
                  </a:lnTo>
                  <a:lnTo>
                    <a:pt x="455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663;p66"/>
            <p:cNvSpPr/>
            <p:nvPr/>
          </p:nvSpPr>
          <p:spPr>
            <a:xfrm>
              <a:off x="3416600"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664;p66"/>
            <p:cNvSpPr/>
            <p:nvPr/>
          </p:nvSpPr>
          <p:spPr>
            <a:xfrm>
              <a:off x="3438975" y="108057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665;p66"/>
            <p:cNvSpPr/>
            <p:nvPr/>
          </p:nvSpPr>
          <p:spPr>
            <a:xfrm>
              <a:off x="3460850" y="108057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666;p66"/>
            <p:cNvSpPr/>
            <p:nvPr/>
          </p:nvSpPr>
          <p:spPr>
            <a:xfrm>
              <a:off x="3483250" y="108057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667;p66"/>
            <p:cNvSpPr/>
            <p:nvPr/>
          </p:nvSpPr>
          <p:spPr>
            <a:xfrm>
              <a:off x="3505625" y="108057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668;p66"/>
            <p:cNvSpPr/>
            <p:nvPr/>
          </p:nvSpPr>
          <p:spPr>
            <a:xfrm>
              <a:off x="3416600"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669;p66"/>
            <p:cNvSpPr/>
            <p:nvPr/>
          </p:nvSpPr>
          <p:spPr>
            <a:xfrm>
              <a:off x="3438975" y="112482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670;p66"/>
            <p:cNvSpPr/>
            <p:nvPr/>
          </p:nvSpPr>
          <p:spPr>
            <a:xfrm>
              <a:off x="3460850" y="112482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671;p66"/>
            <p:cNvSpPr/>
            <p:nvPr/>
          </p:nvSpPr>
          <p:spPr>
            <a:xfrm>
              <a:off x="3483250" y="112482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672;p66"/>
            <p:cNvSpPr/>
            <p:nvPr/>
          </p:nvSpPr>
          <p:spPr>
            <a:xfrm>
              <a:off x="3505625" y="112482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673;p66"/>
            <p:cNvSpPr/>
            <p:nvPr/>
          </p:nvSpPr>
          <p:spPr>
            <a:xfrm>
              <a:off x="3416600"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674;p66"/>
            <p:cNvSpPr/>
            <p:nvPr/>
          </p:nvSpPr>
          <p:spPr>
            <a:xfrm>
              <a:off x="3438975" y="1168600"/>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675;p66"/>
            <p:cNvSpPr/>
            <p:nvPr/>
          </p:nvSpPr>
          <p:spPr>
            <a:xfrm>
              <a:off x="3460850" y="1168600"/>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676;p66"/>
            <p:cNvSpPr/>
            <p:nvPr/>
          </p:nvSpPr>
          <p:spPr>
            <a:xfrm>
              <a:off x="3483250" y="1168600"/>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677;p66"/>
            <p:cNvSpPr/>
            <p:nvPr/>
          </p:nvSpPr>
          <p:spPr>
            <a:xfrm>
              <a:off x="3505625" y="1168600"/>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678;p66"/>
            <p:cNvSpPr/>
            <p:nvPr/>
          </p:nvSpPr>
          <p:spPr>
            <a:xfrm>
              <a:off x="3416600"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679;p66"/>
            <p:cNvSpPr/>
            <p:nvPr/>
          </p:nvSpPr>
          <p:spPr>
            <a:xfrm>
              <a:off x="3438975" y="1212850"/>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680;p66"/>
            <p:cNvSpPr/>
            <p:nvPr/>
          </p:nvSpPr>
          <p:spPr>
            <a:xfrm>
              <a:off x="3460850" y="1212850"/>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681;p66"/>
            <p:cNvSpPr/>
            <p:nvPr/>
          </p:nvSpPr>
          <p:spPr>
            <a:xfrm>
              <a:off x="3483250" y="1212850"/>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682;p66"/>
            <p:cNvSpPr/>
            <p:nvPr/>
          </p:nvSpPr>
          <p:spPr>
            <a:xfrm>
              <a:off x="3505625" y="1212850"/>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683;p66"/>
            <p:cNvSpPr/>
            <p:nvPr/>
          </p:nvSpPr>
          <p:spPr>
            <a:xfrm>
              <a:off x="3416600"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684;p66"/>
            <p:cNvSpPr/>
            <p:nvPr/>
          </p:nvSpPr>
          <p:spPr>
            <a:xfrm>
              <a:off x="3438975" y="1256625"/>
              <a:ext cx="14450" cy="30350"/>
            </a:xfrm>
            <a:custGeom>
              <a:avLst/>
              <a:gdLst/>
              <a:ahLst/>
              <a:cxnLst/>
              <a:rect l="l" t="t" r="r" b="b"/>
              <a:pathLst>
                <a:path w="578" h="1214" extrusionOk="0">
                  <a:moveTo>
                    <a:pt x="1" y="0"/>
                  </a:moveTo>
                  <a:lnTo>
                    <a:pt x="1"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685;p66"/>
            <p:cNvSpPr/>
            <p:nvPr/>
          </p:nvSpPr>
          <p:spPr>
            <a:xfrm>
              <a:off x="3460850" y="1256625"/>
              <a:ext cx="14450" cy="30350"/>
            </a:xfrm>
            <a:custGeom>
              <a:avLst/>
              <a:gdLst/>
              <a:ahLst/>
              <a:cxnLst/>
              <a:rect l="l" t="t" r="r" b="b"/>
              <a:pathLst>
                <a:path w="578" h="1214" extrusionOk="0">
                  <a:moveTo>
                    <a:pt x="1" y="0"/>
                  </a:moveTo>
                  <a:lnTo>
                    <a:pt x="1" y="1214"/>
                  </a:lnTo>
                  <a:lnTo>
                    <a:pt x="578" y="1214"/>
                  </a:lnTo>
                  <a:lnTo>
                    <a:pt x="57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686;p66"/>
            <p:cNvSpPr/>
            <p:nvPr/>
          </p:nvSpPr>
          <p:spPr>
            <a:xfrm>
              <a:off x="3483250" y="1256625"/>
              <a:ext cx="14425" cy="30350"/>
            </a:xfrm>
            <a:custGeom>
              <a:avLst/>
              <a:gdLst/>
              <a:ahLst/>
              <a:cxnLst/>
              <a:rect l="l" t="t" r="r" b="b"/>
              <a:pathLst>
                <a:path w="577"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687;p66"/>
            <p:cNvSpPr/>
            <p:nvPr/>
          </p:nvSpPr>
          <p:spPr>
            <a:xfrm>
              <a:off x="3505625" y="1256625"/>
              <a:ext cx="14450" cy="30350"/>
            </a:xfrm>
            <a:custGeom>
              <a:avLst/>
              <a:gdLst/>
              <a:ahLst/>
              <a:cxnLst/>
              <a:rect l="l" t="t" r="r" b="b"/>
              <a:pathLst>
                <a:path w="578" h="1214" extrusionOk="0">
                  <a:moveTo>
                    <a:pt x="0" y="0"/>
                  </a:moveTo>
                  <a:lnTo>
                    <a:pt x="0" y="1214"/>
                  </a:lnTo>
                  <a:lnTo>
                    <a:pt x="577" y="1214"/>
                  </a:lnTo>
                  <a:lnTo>
                    <a:pt x="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688;p66"/>
            <p:cNvSpPr/>
            <p:nvPr/>
          </p:nvSpPr>
          <p:spPr>
            <a:xfrm>
              <a:off x="3416600"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689;p66"/>
            <p:cNvSpPr/>
            <p:nvPr/>
          </p:nvSpPr>
          <p:spPr>
            <a:xfrm>
              <a:off x="3438975" y="1300375"/>
              <a:ext cx="14450" cy="30375"/>
            </a:xfrm>
            <a:custGeom>
              <a:avLst/>
              <a:gdLst/>
              <a:ahLst/>
              <a:cxnLst/>
              <a:rect l="l" t="t" r="r" b="b"/>
              <a:pathLst>
                <a:path w="578" h="1215" extrusionOk="0">
                  <a:moveTo>
                    <a:pt x="1" y="1"/>
                  </a:moveTo>
                  <a:lnTo>
                    <a:pt x="1"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690;p66"/>
            <p:cNvSpPr/>
            <p:nvPr/>
          </p:nvSpPr>
          <p:spPr>
            <a:xfrm>
              <a:off x="3460850" y="1300375"/>
              <a:ext cx="14450" cy="30375"/>
            </a:xfrm>
            <a:custGeom>
              <a:avLst/>
              <a:gdLst/>
              <a:ahLst/>
              <a:cxnLst/>
              <a:rect l="l" t="t" r="r" b="b"/>
              <a:pathLst>
                <a:path w="578" h="1215" extrusionOk="0">
                  <a:moveTo>
                    <a:pt x="1" y="1"/>
                  </a:moveTo>
                  <a:lnTo>
                    <a:pt x="1" y="1214"/>
                  </a:lnTo>
                  <a:lnTo>
                    <a:pt x="578" y="1214"/>
                  </a:lnTo>
                  <a:lnTo>
                    <a:pt x="57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691;p66"/>
            <p:cNvSpPr/>
            <p:nvPr/>
          </p:nvSpPr>
          <p:spPr>
            <a:xfrm>
              <a:off x="3483250" y="1300375"/>
              <a:ext cx="14425" cy="30375"/>
            </a:xfrm>
            <a:custGeom>
              <a:avLst/>
              <a:gdLst/>
              <a:ahLst/>
              <a:cxnLst/>
              <a:rect l="l" t="t" r="r" b="b"/>
              <a:pathLst>
                <a:path w="577"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692;p66"/>
            <p:cNvSpPr/>
            <p:nvPr/>
          </p:nvSpPr>
          <p:spPr>
            <a:xfrm>
              <a:off x="3505625" y="1300375"/>
              <a:ext cx="14450" cy="30375"/>
            </a:xfrm>
            <a:custGeom>
              <a:avLst/>
              <a:gdLst/>
              <a:ahLst/>
              <a:cxnLst/>
              <a:rect l="l" t="t" r="r" b="b"/>
              <a:pathLst>
                <a:path w="578" h="1215" extrusionOk="0">
                  <a:moveTo>
                    <a:pt x="0" y="1"/>
                  </a:moveTo>
                  <a:lnTo>
                    <a:pt x="0" y="1214"/>
                  </a:lnTo>
                  <a:lnTo>
                    <a:pt x="577" y="1214"/>
                  </a:lnTo>
                  <a:lnTo>
                    <a:pt x="57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693;p66"/>
            <p:cNvSpPr/>
            <p:nvPr/>
          </p:nvSpPr>
          <p:spPr>
            <a:xfrm>
              <a:off x="3185350" y="1095500"/>
              <a:ext cx="97000" cy="51250"/>
            </a:xfrm>
            <a:custGeom>
              <a:avLst/>
              <a:gdLst/>
              <a:ahLst/>
              <a:cxnLst/>
              <a:rect l="l" t="t" r="r" b="b"/>
              <a:pathLst>
                <a:path w="3880" h="2050" extrusionOk="0">
                  <a:moveTo>
                    <a:pt x="0" y="0"/>
                  </a:moveTo>
                  <a:lnTo>
                    <a:pt x="0" y="2049"/>
                  </a:lnTo>
                  <a:lnTo>
                    <a:pt x="3879" y="204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694;p66"/>
            <p:cNvSpPr/>
            <p:nvPr/>
          </p:nvSpPr>
          <p:spPr>
            <a:xfrm>
              <a:off x="3165450" y="1144725"/>
              <a:ext cx="116400" cy="51250"/>
            </a:xfrm>
            <a:custGeom>
              <a:avLst/>
              <a:gdLst/>
              <a:ahLst/>
              <a:cxnLst/>
              <a:rect l="l" t="t" r="r" b="b"/>
              <a:pathLst>
                <a:path w="4656" h="2050" extrusionOk="0">
                  <a:moveTo>
                    <a:pt x="1" y="0"/>
                  </a:moveTo>
                  <a:lnTo>
                    <a:pt x="1" y="2049"/>
                  </a:lnTo>
                  <a:lnTo>
                    <a:pt x="4655" y="204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695;p66"/>
            <p:cNvSpPr/>
            <p:nvPr/>
          </p:nvSpPr>
          <p:spPr>
            <a:xfrm>
              <a:off x="3147050" y="1228275"/>
              <a:ext cx="134800" cy="213875"/>
            </a:xfrm>
            <a:custGeom>
              <a:avLst/>
              <a:gdLst/>
              <a:ahLst/>
              <a:cxnLst/>
              <a:rect l="l" t="t" r="r" b="b"/>
              <a:pathLst>
                <a:path w="5392" h="8555" extrusionOk="0">
                  <a:moveTo>
                    <a:pt x="1" y="0"/>
                  </a:moveTo>
                  <a:lnTo>
                    <a:pt x="1"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696;p66"/>
            <p:cNvSpPr/>
            <p:nvPr/>
          </p:nvSpPr>
          <p:spPr>
            <a:xfrm>
              <a:off x="3147050" y="1250150"/>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697;p66"/>
            <p:cNvSpPr/>
            <p:nvPr/>
          </p:nvSpPr>
          <p:spPr>
            <a:xfrm>
              <a:off x="3147050" y="1253625"/>
              <a:ext cx="134800" cy="2025"/>
            </a:xfrm>
            <a:custGeom>
              <a:avLst/>
              <a:gdLst/>
              <a:ahLst/>
              <a:cxnLst/>
              <a:rect l="l" t="t" r="r" b="b"/>
              <a:pathLst>
                <a:path w="5392" h="81" extrusionOk="0">
                  <a:moveTo>
                    <a:pt x="1" y="1"/>
                  </a:moveTo>
                  <a:lnTo>
                    <a:pt x="1"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698;p66"/>
            <p:cNvSpPr/>
            <p:nvPr/>
          </p:nvSpPr>
          <p:spPr>
            <a:xfrm>
              <a:off x="3147050" y="12521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699;p66"/>
            <p:cNvSpPr/>
            <p:nvPr/>
          </p:nvSpPr>
          <p:spPr>
            <a:xfrm>
              <a:off x="3177400" y="1277500"/>
              <a:ext cx="74600" cy="142775"/>
            </a:xfrm>
            <a:custGeom>
              <a:avLst/>
              <a:gdLst/>
              <a:ahLst/>
              <a:cxnLst/>
              <a:rect l="l" t="t" r="r" b="b"/>
              <a:pathLst>
                <a:path w="2984" h="5711" extrusionOk="0">
                  <a:moveTo>
                    <a:pt x="0" y="1"/>
                  </a:moveTo>
                  <a:lnTo>
                    <a:pt x="0" y="5710"/>
                  </a:lnTo>
                  <a:lnTo>
                    <a:pt x="2984" y="5710"/>
                  </a:lnTo>
                  <a:lnTo>
                    <a:pt x="2984"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00;p66"/>
            <p:cNvSpPr/>
            <p:nvPr/>
          </p:nvSpPr>
          <p:spPr>
            <a:xfrm>
              <a:off x="3179375" y="1280000"/>
              <a:ext cx="70650" cy="138275"/>
            </a:xfrm>
            <a:custGeom>
              <a:avLst/>
              <a:gdLst/>
              <a:ahLst/>
              <a:cxnLst/>
              <a:rect l="l" t="t" r="r" b="b"/>
              <a:pathLst>
                <a:path w="2826" h="5531" extrusionOk="0">
                  <a:moveTo>
                    <a:pt x="1" y="0"/>
                  </a:moveTo>
                  <a:lnTo>
                    <a:pt x="1"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01;p66"/>
            <p:cNvSpPr/>
            <p:nvPr/>
          </p:nvSpPr>
          <p:spPr>
            <a:xfrm>
              <a:off x="3184350" y="1289450"/>
              <a:ext cx="8475" cy="14950"/>
            </a:xfrm>
            <a:custGeom>
              <a:avLst/>
              <a:gdLst/>
              <a:ahLst/>
              <a:cxnLst/>
              <a:rect l="l" t="t" r="r" b="b"/>
              <a:pathLst>
                <a:path w="339" h="598" extrusionOk="0">
                  <a:moveTo>
                    <a:pt x="1" y="0"/>
                  </a:moveTo>
                  <a:lnTo>
                    <a:pt x="1" y="577"/>
                  </a:lnTo>
                  <a:lnTo>
                    <a:pt x="339" y="597"/>
                  </a:lnTo>
                  <a:lnTo>
                    <a:pt x="339" y="20"/>
                  </a:lnTo>
                  <a:lnTo>
                    <a:pt x="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02;p66"/>
            <p:cNvSpPr/>
            <p:nvPr/>
          </p:nvSpPr>
          <p:spPr>
            <a:xfrm>
              <a:off x="3197775"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03;p66"/>
            <p:cNvSpPr/>
            <p:nvPr/>
          </p:nvSpPr>
          <p:spPr>
            <a:xfrm>
              <a:off x="3210700" y="12899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04;p66"/>
            <p:cNvSpPr/>
            <p:nvPr/>
          </p:nvSpPr>
          <p:spPr>
            <a:xfrm>
              <a:off x="3224125" y="128995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05;p66"/>
            <p:cNvSpPr/>
            <p:nvPr/>
          </p:nvSpPr>
          <p:spPr>
            <a:xfrm>
              <a:off x="3237075" y="128995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06;p66"/>
            <p:cNvSpPr/>
            <p:nvPr/>
          </p:nvSpPr>
          <p:spPr>
            <a:xfrm>
              <a:off x="31848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07;p66"/>
            <p:cNvSpPr/>
            <p:nvPr/>
          </p:nvSpPr>
          <p:spPr>
            <a:xfrm>
              <a:off x="3197775"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08;p66"/>
            <p:cNvSpPr/>
            <p:nvPr/>
          </p:nvSpPr>
          <p:spPr>
            <a:xfrm>
              <a:off x="32107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09;p66"/>
            <p:cNvSpPr/>
            <p:nvPr/>
          </p:nvSpPr>
          <p:spPr>
            <a:xfrm>
              <a:off x="32241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10;p66"/>
            <p:cNvSpPr/>
            <p:nvPr/>
          </p:nvSpPr>
          <p:spPr>
            <a:xfrm>
              <a:off x="3237075" y="1310325"/>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11;p66"/>
            <p:cNvSpPr/>
            <p:nvPr/>
          </p:nvSpPr>
          <p:spPr>
            <a:xfrm>
              <a:off x="3184850" y="1331225"/>
              <a:ext cx="7975" cy="13950"/>
            </a:xfrm>
            <a:custGeom>
              <a:avLst/>
              <a:gdLst/>
              <a:ahLst/>
              <a:cxnLst/>
              <a:rect l="l" t="t" r="r" b="b"/>
              <a:pathLst>
                <a:path w="319" h="558" extrusionOk="0">
                  <a:moveTo>
                    <a:pt x="0" y="0"/>
                  </a:moveTo>
                  <a:lnTo>
                    <a:pt x="0"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12;p66"/>
            <p:cNvSpPr/>
            <p:nvPr/>
          </p:nvSpPr>
          <p:spPr>
            <a:xfrm>
              <a:off x="3197775"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13;p66"/>
            <p:cNvSpPr/>
            <p:nvPr/>
          </p:nvSpPr>
          <p:spPr>
            <a:xfrm>
              <a:off x="3210700" y="1331225"/>
              <a:ext cx="8475" cy="13950"/>
            </a:xfrm>
            <a:custGeom>
              <a:avLst/>
              <a:gdLst/>
              <a:ahLst/>
              <a:cxnLst/>
              <a:rect l="l" t="t" r="r" b="b"/>
              <a:pathLst>
                <a:path w="339" h="558" extrusionOk="0">
                  <a:moveTo>
                    <a:pt x="1" y="0"/>
                  </a:moveTo>
                  <a:lnTo>
                    <a:pt x="1"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14;p66"/>
            <p:cNvSpPr/>
            <p:nvPr/>
          </p:nvSpPr>
          <p:spPr>
            <a:xfrm>
              <a:off x="3224125" y="1331225"/>
              <a:ext cx="8000" cy="13950"/>
            </a:xfrm>
            <a:custGeom>
              <a:avLst/>
              <a:gdLst/>
              <a:ahLst/>
              <a:cxnLst/>
              <a:rect l="l" t="t" r="r" b="b"/>
              <a:pathLst>
                <a:path w="320"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15;p66"/>
            <p:cNvSpPr/>
            <p:nvPr/>
          </p:nvSpPr>
          <p:spPr>
            <a:xfrm>
              <a:off x="3237075" y="1331225"/>
              <a:ext cx="7975" cy="13950"/>
            </a:xfrm>
            <a:custGeom>
              <a:avLst/>
              <a:gdLst/>
              <a:ahLst/>
              <a:cxnLst/>
              <a:rect l="l" t="t" r="r" b="b"/>
              <a:pathLst>
                <a:path w="319" h="558" extrusionOk="0">
                  <a:moveTo>
                    <a:pt x="0" y="0"/>
                  </a:moveTo>
                  <a:lnTo>
                    <a:pt x="0" y="557"/>
                  </a:lnTo>
                  <a:lnTo>
                    <a:pt x="318" y="55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16;p66"/>
            <p:cNvSpPr/>
            <p:nvPr/>
          </p:nvSpPr>
          <p:spPr>
            <a:xfrm>
              <a:off x="3184350"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17;p66"/>
            <p:cNvSpPr/>
            <p:nvPr/>
          </p:nvSpPr>
          <p:spPr>
            <a:xfrm>
              <a:off x="3197275" y="13516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18;p66"/>
            <p:cNvSpPr/>
            <p:nvPr/>
          </p:nvSpPr>
          <p:spPr>
            <a:xfrm>
              <a:off x="3210200" y="1351600"/>
              <a:ext cx="8500" cy="14450"/>
            </a:xfrm>
            <a:custGeom>
              <a:avLst/>
              <a:gdLst/>
              <a:ahLst/>
              <a:cxnLst/>
              <a:rect l="l" t="t" r="r" b="b"/>
              <a:pathLst>
                <a:path w="340"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719;p66"/>
            <p:cNvSpPr/>
            <p:nvPr/>
          </p:nvSpPr>
          <p:spPr>
            <a:xfrm>
              <a:off x="3223150" y="13516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720;p66"/>
            <p:cNvSpPr/>
            <p:nvPr/>
          </p:nvSpPr>
          <p:spPr>
            <a:xfrm>
              <a:off x="3236575" y="13516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721;p66"/>
            <p:cNvSpPr/>
            <p:nvPr/>
          </p:nvSpPr>
          <p:spPr>
            <a:xfrm>
              <a:off x="318435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722;p66"/>
            <p:cNvSpPr/>
            <p:nvPr/>
          </p:nvSpPr>
          <p:spPr>
            <a:xfrm>
              <a:off x="3197275"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723;p66"/>
            <p:cNvSpPr/>
            <p:nvPr/>
          </p:nvSpPr>
          <p:spPr>
            <a:xfrm>
              <a:off x="3210200" y="1372000"/>
              <a:ext cx="8500" cy="14450"/>
            </a:xfrm>
            <a:custGeom>
              <a:avLst/>
              <a:gdLst/>
              <a:ahLst/>
              <a:cxnLst/>
              <a:rect l="l" t="t" r="r" b="b"/>
              <a:pathLst>
                <a:path w="340"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724;p66"/>
            <p:cNvSpPr/>
            <p:nvPr/>
          </p:nvSpPr>
          <p:spPr>
            <a:xfrm>
              <a:off x="32231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725;p66"/>
            <p:cNvSpPr/>
            <p:nvPr/>
          </p:nvSpPr>
          <p:spPr>
            <a:xfrm>
              <a:off x="32365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726;p66"/>
            <p:cNvSpPr/>
            <p:nvPr/>
          </p:nvSpPr>
          <p:spPr>
            <a:xfrm>
              <a:off x="3184350"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727;p66"/>
            <p:cNvSpPr/>
            <p:nvPr/>
          </p:nvSpPr>
          <p:spPr>
            <a:xfrm>
              <a:off x="3197275" y="1392400"/>
              <a:ext cx="7975" cy="14425"/>
            </a:xfrm>
            <a:custGeom>
              <a:avLst/>
              <a:gdLst/>
              <a:ahLst/>
              <a:cxnLst/>
              <a:rect l="l" t="t" r="r" b="b"/>
              <a:pathLst>
                <a:path w="319" h="577"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728;p66"/>
            <p:cNvSpPr/>
            <p:nvPr/>
          </p:nvSpPr>
          <p:spPr>
            <a:xfrm>
              <a:off x="3210200" y="1392400"/>
              <a:ext cx="8500" cy="14425"/>
            </a:xfrm>
            <a:custGeom>
              <a:avLst/>
              <a:gdLst/>
              <a:ahLst/>
              <a:cxnLst/>
              <a:rect l="l" t="t" r="r" b="b"/>
              <a:pathLst>
                <a:path w="340" h="577"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729;p66"/>
            <p:cNvSpPr/>
            <p:nvPr/>
          </p:nvSpPr>
          <p:spPr>
            <a:xfrm>
              <a:off x="3223150" y="1392400"/>
              <a:ext cx="8475" cy="14425"/>
            </a:xfrm>
            <a:custGeom>
              <a:avLst/>
              <a:gdLst/>
              <a:ahLst/>
              <a:cxnLst/>
              <a:rect l="l" t="t" r="r" b="b"/>
              <a:pathLst>
                <a:path w="339" h="577"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730;p66"/>
            <p:cNvSpPr/>
            <p:nvPr/>
          </p:nvSpPr>
          <p:spPr>
            <a:xfrm>
              <a:off x="3236575" y="1392400"/>
              <a:ext cx="7975" cy="14425"/>
            </a:xfrm>
            <a:custGeom>
              <a:avLst/>
              <a:gdLst/>
              <a:ahLst/>
              <a:cxnLst/>
              <a:rect l="l" t="t" r="r" b="b"/>
              <a:pathLst>
                <a:path w="319" h="577"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731;p66"/>
            <p:cNvSpPr/>
            <p:nvPr/>
          </p:nvSpPr>
          <p:spPr>
            <a:xfrm>
              <a:off x="31470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732;p66"/>
            <p:cNvSpPr/>
            <p:nvPr/>
          </p:nvSpPr>
          <p:spPr>
            <a:xfrm>
              <a:off x="3165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733;p66"/>
            <p:cNvSpPr/>
            <p:nvPr/>
          </p:nvSpPr>
          <p:spPr>
            <a:xfrm>
              <a:off x="31843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734;p66"/>
            <p:cNvSpPr/>
            <p:nvPr/>
          </p:nvSpPr>
          <p:spPr>
            <a:xfrm>
              <a:off x="32022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735;p66"/>
            <p:cNvSpPr/>
            <p:nvPr/>
          </p:nvSpPr>
          <p:spPr>
            <a:xfrm>
              <a:off x="3221150" y="1228275"/>
              <a:ext cx="5000" cy="21400"/>
            </a:xfrm>
            <a:custGeom>
              <a:avLst/>
              <a:gdLst/>
              <a:ahLst/>
              <a:cxnLst/>
              <a:rect l="l" t="t" r="r" b="b"/>
              <a:pathLst>
                <a:path w="200" h="856" extrusionOk="0">
                  <a:moveTo>
                    <a:pt x="1" y="0"/>
                  </a:moveTo>
                  <a:lnTo>
                    <a:pt x="1" y="856"/>
                  </a:lnTo>
                  <a:lnTo>
                    <a:pt x="199" y="85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736;p66"/>
            <p:cNvSpPr/>
            <p:nvPr/>
          </p:nvSpPr>
          <p:spPr>
            <a:xfrm>
              <a:off x="32390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737;p66"/>
            <p:cNvSpPr/>
            <p:nvPr/>
          </p:nvSpPr>
          <p:spPr>
            <a:xfrm>
              <a:off x="32574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738;p66"/>
            <p:cNvSpPr/>
            <p:nvPr/>
          </p:nvSpPr>
          <p:spPr>
            <a:xfrm>
              <a:off x="3275850" y="1228275"/>
              <a:ext cx="5000" cy="21400"/>
            </a:xfrm>
            <a:custGeom>
              <a:avLst/>
              <a:gdLst/>
              <a:ahLst/>
              <a:cxnLst/>
              <a:rect l="l" t="t" r="r" b="b"/>
              <a:pathLst>
                <a:path w="200" h="856" extrusionOk="0">
                  <a:moveTo>
                    <a:pt x="1" y="0"/>
                  </a:moveTo>
                  <a:lnTo>
                    <a:pt x="1" y="856"/>
                  </a:lnTo>
                  <a:lnTo>
                    <a:pt x="200" y="85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739;p66"/>
            <p:cNvSpPr/>
            <p:nvPr/>
          </p:nvSpPr>
          <p:spPr>
            <a:xfrm>
              <a:off x="3136100" y="1219825"/>
              <a:ext cx="145750" cy="8475"/>
            </a:xfrm>
            <a:custGeom>
              <a:avLst/>
              <a:gdLst/>
              <a:ahLst/>
              <a:cxnLst/>
              <a:rect l="l" t="t" r="r" b="b"/>
              <a:pathLst>
                <a:path w="5830" h="339" extrusionOk="0">
                  <a:moveTo>
                    <a:pt x="1" y="0"/>
                  </a:moveTo>
                  <a:lnTo>
                    <a:pt x="1" y="338"/>
                  </a:lnTo>
                  <a:lnTo>
                    <a:pt x="5829" y="33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740;p66"/>
            <p:cNvSpPr/>
            <p:nvPr/>
          </p:nvSpPr>
          <p:spPr>
            <a:xfrm>
              <a:off x="3147050" y="1194450"/>
              <a:ext cx="134800" cy="25400"/>
            </a:xfrm>
            <a:custGeom>
              <a:avLst/>
              <a:gdLst/>
              <a:ahLst/>
              <a:cxnLst/>
              <a:rect l="l" t="t" r="r" b="b"/>
              <a:pathLst>
                <a:path w="5392" h="1016" extrusionOk="0">
                  <a:moveTo>
                    <a:pt x="1" y="1"/>
                  </a:moveTo>
                  <a:lnTo>
                    <a:pt x="1"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741;p66"/>
            <p:cNvSpPr/>
            <p:nvPr/>
          </p:nvSpPr>
          <p:spPr>
            <a:xfrm>
              <a:off x="3147050" y="1194450"/>
              <a:ext cx="134800" cy="1525"/>
            </a:xfrm>
            <a:custGeom>
              <a:avLst/>
              <a:gdLst/>
              <a:ahLst/>
              <a:cxnLst/>
              <a:rect l="l" t="t" r="r" b="b"/>
              <a:pathLst>
                <a:path w="5392" h="61" extrusionOk="0">
                  <a:moveTo>
                    <a:pt x="1" y="1"/>
                  </a:moveTo>
                  <a:lnTo>
                    <a:pt x="1"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742;p66"/>
            <p:cNvSpPr/>
            <p:nvPr/>
          </p:nvSpPr>
          <p:spPr>
            <a:xfrm>
              <a:off x="3147050" y="1198425"/>
              <a:ext cx="134800" cy="2025"/>
            </a:xfrm>
            <a:custGeom>
              <a:avLst/>
              <a:gdLst/>
              <a:ahLst/>
              <a:cxnLst/>
              <a:rect l="l" t="t" r="r" b="b"/>
              <a:pathLst>
                <a:path w="5392" h="81" extrusionOk="0">
                  <a:moveTo>
                    <a:pt x="1" y="1"/>
                  </a:moveTo>
                  <a:lnTo>
                    <a:pt x="1"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743;p66"/>
            <p:cNvSpPr/>
            <p:nvPr/>
          </p:nvSpPr>
          <p:spPr>
            <a:xfrm>
              <a:off x="3147050" y="1195950"/>
              <a:ext cx="134800" cy="2000"/>
            </a:xfrm>
            <a:custGeom>
              <a:avLst/>
              <a:gdLst/>
              <a:ahLst/>
              <a:cxnLst/>
              <a:rect l="l" t="t" r="r" b="b"/>
              <a:pathLst>
                <a:path w="5392" h="80" extrusionOk="0">
                  <a:moveTo>
                    <a:pt x="1" y="0"/>
                  </a:moveTo>
                  <a:lnTo>
                    <a:pt x="1"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744;p66"/>
            <p:cNvSpPr/>
            <p:nvPr/>
          </p:nvSpPr>
          <p:spPr>
            <a:xfrm>
              <a:off x="3165450" y="1144725"/>
              <a:ext cx="116900" cy="1525"/>
            </a:xfrm>
            <a:custGeom>
              <a:avLst/>
              <a:gdLst/>
              <a:ahLst/>
              <a:cxnLst/>
              <a:rect l="l" t="t" r="r" b="b"/>
              <a:pathLst>
                <a:path w="4676" h="61" extrusionOk="0">
                  <a:moveTo>
                    <a:pt x="1" y="0"/>
                  </a:moveTo>
                  <a:lnTo>
                    <a:pt x="1" y="60"/>
                  </a:lnTo>
                  <a:lnTo>
                    <a:pt x="4675" y="6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745;p66"/>
            <p:cNvSpPr/>
            <p:nvPr/>
          </p:nvSpPr>
          <p:spPr>
            <a:xfrm>
              <a:off x="3165450" y="1148700"/>
              <a:ext cx="116900" cy="2025"/>
            </a:xfrm>
            <a:custGeom>
              <a:avLst/>
              <a:gdLst/>
              <a:ahLst/>
              <a:cxnLst/>
              <a:rect l="l" t="t" r="r" b="b"/>
              <a:pathLst>
                <a:path w="4676" h="81" extrusionOk="0">
                  <a:moveTo>
                    <a:pt x="1" y="1"/>
                  </a:moveTo>
                  <a:lnTo>
                    <a:pt x="1" y="80"/>
                  </a:lnTo>
                  <a:lnTo>
                    <a:pt x="4675" y="8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746;p66"/>
            <p:cNvSpPr/>
            <p:nvPr/>
          </p:nvSpPr>
          <p:spPr>
            <a:xfrm>
              <a:off x="3165450" y="1146225"/>
              <a:ext cx="116900" cy="2000"/>
            </a:xfrm>
            <a:custGeom>
              <a:avLst/>
              <a:gdLst/>
              <a:ahLst/>
              <a:cxnLst/>
              <a:rect l="l" t="t" r="r" b="b"/>
              <a:pathLst>
                <a:path w="4676" h="80" extrusionOk="0">
                  <a:moveTo>
                    <a:pt x="1" y="0"/>
                  </a:moveTo>
                  <a:lnTo>
                    <a:pt x="1" y="80"/>
                  </a:lnTo>
                  <a:lnTo>
                    <a:pt x="4675" y="80"/>
                  </a:lnTo>
                  <a:lnTo>
                    <a:pt x="467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747;p66"/>
            <p:cNvSpPr/>
            <p:nvPr/>
          </p:nvSpPr>
          <p:spPr>
            <a:xfrm>
              <a:off x="31654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748;p66"/>
            <p:cNvSpPr/>
            <p:nvPr/>
          </p:nvSpPr>
          <p:spPr>
            <a:xfrm>
              <a:off x="3181875"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749;p66"/>
            <p:cNvSpPr/>
            <p:nvPr/>
          </p:nvSpPr>
          <p:spPr>
            <a:xfrm>
              <a:off x="31972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750;p66"/>
            <p:cNvSpPr/>
            <p:nvPr/>
          </p:nvSpPr>
          <p:spPr>
            <a:xfrm>
              <a:off x="3213700" y="1173075"/>
              <a:ext cx="4000" cy="20900"/>
            </a:xfrm>
            <a:custGeom>
              <a:avLst/>
              <a:gdLst/>
              <a:ahLst/>
              <a:cxnLst/>
              <a:rect l="l" t="t" r="r" b="b"/>
              <a:pathLst>
                <a:path w="160" h="836" extrusionOk="0">
                  <a:moveTo>
                    <a:pt x="0" y="0"/>
                  </a:moveTo>
                  <a:lnTo>
                    <a:pt x="0" y="836"/>
                  </a:lnTo>
                  <a:lnTo>
                    <a:pt x="159" y="836"/>
                  </a:lnTo>
                  <a:lnTo>
                    <a:pt x="15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751;p66"/>
            <p:cNvSpPr/>
            <p:nvPr/>
          </p:nvSpPr>
          <p:spPr>
            <a:xfrm>
              <a:off x="322910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752;p66"/>
            <p:cNvSpPr/>
            <p:nvPr/>
          </p:nvSpPr>
          <p:spPr>
            <a:xfrm>
              <a:off x="324502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753;p66"/>
            <p:cNvSpPr/>
            <p:nvPr/>
          </p:nvSpPr>
          <p:spPr>
            <a:xfrm>
              <a:off x="32604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754;p66"/>
            <p:cNvSpPr/>
            <p:nvPr/>
          </p:nvSpPr>
          <p:spPr>
            <a:xfrm>
              <a:off x="3275850" y="11730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755;p66"/>
            <p:cNvSpPr/>
            <p:nvPr/>
          </p:nvSpPr>
          <p:spPr>
            <a:xfrm>
              <a:off x="3270875"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756;p66"/>
            <p:cNvSpPr/>
            <p:nvPr/>
          </p:nvSpPr>
          <p:spPr>
            <a:xfrm>
              <a:off x="3156000" y="1163625"/>
              <a:ext cx="125850" cy="8975"/>
            </a:xfrm>
            <a:custGeom>
              <a:avLst/>
              <a:gdLst/>
              <a:ahLst/>
              <a:cxnLst/>
              <a:rect l="l" t="t" r="r" b="b"/>
              <a:pathLst>
                <a:path w="5034" h="359" extrusionOk="0">
                  <a:moveTo>
                    <a:pt x="1" y="0"/>
                  </a:moveTo>
                  <a:lnTo>
                    <a:pt x="1" y="358"/>
                  </a:lnTo>
                  <a:lnTo>
                    <a:pt x="5033" y="35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757;p66"/>
            <p:cNvSpPr/>
            <p:nvPr/>
          </p:nvSpPr>
          <p:spPr>
            <a:xfrm>
              <a:off x="3185350" y="1095500"/>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758;p66"/>
            <p:cNvSpPr/>
            <p:nvPr/>
          </p:nvSpPr>
          <p:spPr>
            <a:xfrm>
              <a:off x="3185350" y="1098975"/>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759;p66"/>
            <p:cNvSpPr/>
            <p:nvPr/>
          </p:nvSpPr>
          <p:spPr>
            <a:xfrm>
              <a:off x="3185350" y="10969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760;p66"/>
            <p:cNvSpPr/>
            <p:nvPr/>
          </p:nvSpPr>
          <p:spPr>
            <a:xfrm>
              <a:off x="3185350"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761;p66"/>
            <p:cNvSpPr/>
            <p:nvPr/>
          </p:nvSpPr>
          <p:spPr>
            <a:xfrm>
              <a:off x="3192300" y="1123825"/>
              <a:ext cx="3525" cy="21425"/>
            </a:xfrm>
            <a:custGeom>
              <a:avLst/>
              <a:gdLst/>
              <a:ahLst/>
              <a:cxnLst/>
              <a:rect l="l" t="t" r="r" b="b"/>
              <a:pathLst>
                <a:path w="141" h="857" extrusionOk="0">
                  <a:moveTo>
                    <a:pt x="1" y="1"/>
                  </a:moveTo>
                  <a:lnTo>
                    <a:pt x="1"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762;p66"/>
            <p:cNvSpPr/>
            <p:nvPr/>
          </p:nvSpPr>
          <p:spPr>
            <a:xfrm>
              <a:off x="3205225" y="1123825"/>
              <a:ext cx="4025" cy="21425"/>
            </a:xfrm>
            <a:custGeom>
              <a:avLst/>
              <a:gdLst/>
              <a:ahLst/>
              <a:cxnLst/>
              <a:rect l="l" t="t" r="r" b="b"/>
              <a:pathLst>
                <a:path w="161"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763;p66"/>
            <p:cNvSpPr/>
            <p:nvPr/>
          </p:nvSpPr>
          <p:spPr>
            <a:xfrm>
              <a:off x="3218175" y="1123825"/>
              <a:ext cx="4000" cy="21425"/>
            </a:xfrm>
            <a:custGeom>
              <a:avLst/>
              <a:gdLst/>
              <a:ahLst/>
              <a:cxnLst/>
              <a:rect l="l" t="t" r="r" b="b"/>
              <a:pathLst>
                <a:path w="160" h="857" extrusionOk="0">
                  <a:moveTo>
                    <a:pt x="0" y="1"/>
                  </a:moveTo>
                  <a:lnTo>
                    <a:pt x="0" y="856"/>
                  </a:lnTo>
                  <a:lnTo>
                    <a:pt x="159" y="85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764;p66"/>
            <p:cNvSpPr/>
            <p:nvPr/>
          </p:nvSpPr>
          <p:spPr>
            <a:xfrm>
              <a:off x="3231600" y="1123825"/>
              <a:ext cx="3500" cy="21425"/>
            </a:xfrm>
            <a:custGeom>
              <a:avLst/>
              <a:gdLst/>
              <a:ahLst/>
              <a:cxnLst/>
              <a:rect l="l" t="t" r="r" b="b"/>
              <a:pathLst>
                <a:path w="140" h="857" extrusionOk="0">
                  <a:moveTo>
                    <a:pt x="0" y="1"/>
                  </a:moveTo>
                  <a:lnTo>
                    <a:pt x="0" y="856"/>
                  </a:lnTo>
                  <a:lnTo>
                    <a:pt x="140" y="85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765;p66"/>
            <p:cNvSpPr/>
            <p:nvPr/>
          </p:nvSpPr>
          <p:spPr>
            <a:xfrm>
              <a:off x="3244525"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766;p66"/>
            <p:cNvSpPr/>
            <p:nvPr/>
          </p:nvSpPr>
          <p:spPr>
            <a:xfrm>
              <a:off x="3257450" y="1123825"/>
              <a:ext cx="4000" cy="21425"/>
            </a:xfrm>
            <a:custGeom>
              <a:avLst/>
              <a:gdLst/>
              <a:ahLst/>
              <a:cxnLst/>
              <a:rect l="l" t="t" r="r" b="b"/>
              <a:pathLst>
                <a:path w="160" h="857" extrusionOk="0">
                  <a:moveTo>
                    <a:pt x="1" y="1"/>
                  </a:moveTo>
                  <a:lnTo>
                    <a:pt x="1" y="856"/>
                  </a:lnTo>
                  <a:lnTo>
                    <a:pt x="160" y="85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767;p66"/>
            <p:cNvSpPr/>
            <p:nvPr/>
          </p:nvSpPr>
          <p:spPr>
            <a:xfrm>
              <a:off x="3177875" y="1114875"/>
              <a:ext cx="104475" cy="8500"/>
            </a:xfrm>
            <a:custGeom>
              <a:avLst/>
              <a:gdLst/>
              <a:ahLst/>
              <a:cxnLst/>
              <a:rect l="l" t="t" r="r" b="b"/>
              <a:pathLst>
                <a:path w="4179" h="340" extrusionOk="0">
                  <a:moveTo>
                    <a:pt x="1" y="1"/>
                  </a:moveTo>
                  <a:lnTo>
                    <a:pt x="1"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768;p66"/>
            <p:cNvSpPr/>
            <p:nvPr/>
          </p:nvSpPr>
          <p:spPr>
            <a:xfrm>
              <a:off x="3653325" y="1095500"/>
              <a:ext cx="97000" cy="51725"/>
            </a:xfrm>
            <a:custGeom>
              <a:avLst/>
              <a:gdLst/>
              <a:ahLst/>
              <a:cxnLst/>
              <a:rect l="l" t="t" r="r" b="b"/>
              <a:pathLst>
                <a:path w="3880" h="2069" extrusionOk="0">
                  <a:moveTo>
                    <a:pt x="0" y="0"/>
                  </a:moveTo>
                  <a:lnTo>
                    <a:pt x="0" y="2069"/>
                  </a:lnTo>
                  <a:lnTo>
                    <a:pt x="3879" y="2069"/>
                  </a:lnTo>
                  <a:lnTo>
                    <a:pt x="38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769;p66"/>
            <p:cNvSpPr/>
            <p:nvPr/>
          </p:nvSpPr>
          <p:spPr>
            <a:xfrm>
              <a:off x="3653825" y="1144725"/>
              <a:ext cx="116400" cy="51750"/>
            </a:xfrm>
            <a:custGeom>
              <a:avLst/>
              <a:gdLst/>
              <a:ahLst/>
              <a:cxnLst/>
              <a:rect l="l" t="t" r="r" b="b"/>
              <a:pathLst>
                <a:path w="4656" h="2070" extrusionOk="0">
                  <a:moveTo>
                    <a:pt x="0" y="0"/>
                  </a:moveTo>
                  <a:lnTo>
                    <a:pt x="0" y="2069"/>
                  </a:lnTo>
                  <a:lnTo>
                    <a:pt x="4655" y="2069"/>
                  </a:lnTo>
                  <a:lnTo>
                    <a:pt x="465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770;p66"/>
            <p:cNvSpPr/>
            <p:nvPr/>
          </p:nvSpPr>
          <p:spPr>
            <a:xfrm>
              <a:off x="3653825" y="1228775"/>
              <a:ext cx="134800" cy="213875"/>
            </a:xfrm>
            <a:custGeom>
              <a:avLst/>
              <a:gdLst/>
              <a:ahLst/>
              <a:cxnLst/>
              <a:rect l="l" t="t" r="r" b="b"/>
              <a:pathLst>
                <a:path w="5392" h="8555" extrusionOk="0">
                  <a:moveTo>
                    <a:pt x="0" y="0"/>
                  </a:moveTo>
                  <a:lnTo>
                    <a:pt x="0" y="8554"/>
                  </a:lnTo>
                  <a:lnTo>
                    <a:pt x="5391" y="8554"/>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771;p66"/>
            <p:cNvSpPr/>
            <p:nvPr/>
          </p:nvSpPr>
          <p:spPr>
            <a:xfrm>
              <a:off x="3653825" y="1250150"/>
              <a:ext cx="134800" cy="1525"/>
            </a:xfrm>
            <a:custGeom>
              <a:avLst/>
              <a:gdLst/>
              <a:ahLst/>
              <a:cxnLst/>
              <a:rect l="l" t="t" r="r" b="b"/>
              <a:pathLst>
                <a:path w="5392" h="61" extrusionOk="0">
                  <a:moveTo>
                    <a:pt x="0" y="1"/>
                  </a:moveTo>
                  <a:lnTo>
                    <a:pt x="0" y="60"/>
                  </a:lnTo>
                  <a:lnTo>
                    <a:pt x="5391" y="6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772;p66"/>
            <p:cNvSpPr/>
            <p:nvPr/>
          </p:nvSpPr>
          <p:spPr>
            <a:xfrm>
              <a:off x="3653825" y="1254125"/>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773;p66"/>
            <p:cNvSpPr/>
            <p:nvPr/>
          </p:nvSpPr>
          <p:spPr>
            <a:xfrm>
              <a:off x="3653825" y="12521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774;p66"/>
            <p:cNvSpPr/>
            <p:nvPr/>
          </p:nvSpPr>
          <p:spPr>
            <a:xfrm>
              <a:off x="3684150" y="1278000"/>
              <a:ext cx="74625" cy="143250"/>
            </a:xfrm>
            <a:custGeom>
              <a:avLst/>
              <a:gdLst/>
              <a:ahLst/>
              <a:cxnLst/>
              <a:rect l="l" t="t" r="r" b="b"/>
              <a:pathLst>
                <a:path w="2985" h="5730" extrusionOk="0">
                  <a:moveTo>
                    <a:pt x="1" y="1"/>
                  </a:moveTo>
                  <a:lnTo>
                    <a:pt x="1" y="5730"/>
                  </a:lnTo>
                  <a:lnTo>
                    <a:pt x="2985" y="5730"/>
                  </a:lnTo>
                  <a:lnTo>
                    <a:pt x="2985"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775;p66"/>
            <p:cNvSpPr/>
            <p:nvPr/>
          </p:nvSpPr>
          <p:spPr>
            <a:xfrm>
              <a:off x="3686150" y="1280500"/>
              <a:ext cx="70625" cy="138275"/>
            </a:xfrm>
            <a:custGeom>
              <a:avLst/>
              <a:gdLst/>
              <a:ahLst/>
              <a:cxnLst/>
              <a:rect l="l" t="t" r="r" b="b"/>
              <a:pathLst>
                <a:path w="2825" h="5531" extrusionOk="0">
                  <a:moveTo>
                    <a:pt x="0" y="0"/>
                  </a:moveTo>
                  <a:lnTo>
                    <a:pt x="0" y="5530"/>
                  </a:lnTo>
                  <a:lnTo>
                    <a:pt x="2825" y="5530"/>
                  </a:lnTo>
                  <a:lnTo>
                    <a:pt x="2825"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776;p66"/>
            <p:cNvSpPr/>
            <p:nvPr/>
          </p:nvSpPr>
          <p:spPr>
            <a:xfrm>
              <a:off x="3743325" y="1289450"/>
              <a:ext cx="8500" cy="14950"/>
            </a:xfrm>
            <a:custGeom>
              <a:avLst/>
              <a:gdLst/>
              <a:ahLst/>
              <a:cxnLst/>
              <a:rect l="l" t="t" r="r" b="b"/>
              <a:pathLst>
                <a:path w="340" h="598" extrusionOk="0">
                  <a:moveTo>
                    <a:pt x="339" y="0"/>
                  </a:moveTo>
                  <a:lnTo>
                    <a:pt x="1" y="20"/>
                  </a:lnTo>
                  <a:lnTo>
                    <a:pt x="1" y="59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777;p66"/>
            <p:cNvSpPr/>
            <p:nvPr/>
          </p:nvSpPr>
          <p:spPr>
            <a:xfrm>
              <a:off x="3730400" y="1289450"/>
              <a:ext cx="8475" cy="14450"/>
            </a:xfrm>
            <a:custGeom>
              <a:avLst/>
              <a:gdLst/>
              <a:ahLst/>
              <a:cxnLst/>
              <a:rect l="l" t="t" r="r" b="b"/>
              <a:pathLst>
                <a:path w="339" h="578" extrusionOk="0">
                  <a:moveTo>
                    <a:pt x="1" y="0"/>
                  </a:moveTo>
                  <a:lnTo>
                    <a:pt x="1" y="577"/>
                  </a:lnTo>
                  <a:lnTo>
                    <a:pt x="339" y="57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778;p66"/>
            <p:cNvSpPr/>
            <p:nvPr/>
          </p:nvSpPr>
          <p:spPr>
            <a:xfrm>
              <a:off x="3717475"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779;p66"/>
            <p:cNvSpPr/>
            <p:nvPr/>
          </p:nvSpPr>
          <p:spPr>
            <a:xfrm>
              <a:off x="3704550" y="128945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780;p66"/>
            <p:cNvSpPr/>
            <p:nvPr/>
          </p:nvSpPr>
          <p:spPr>
            <a:xfrm>
              <a:off x="3691125" y="128945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781;p66"/>
            <p:cNvSpPr/>
            <p:nvPr/>
          </p:nvSpPr>
          <p:spPr>
            <a:xfrm>
              <a:off x="3743825" y="1310325"/>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782;p66"/>
            <p:cNvSpPr/>
            <p:nvPr/>
          </p:nvSpPr>
          <p:spPr>
            <a:xfrm>
              <a:off x="3730400" y="1310325"/>
              <a:ext cx="8475" cy="14450"/>
            </a:xfrm>
            <a:custGeom>
              <a:avLst/>
              <a:gdLst/>
              <a:ahLst/>
              <a:cxnLst/>
              <a:rect l="l" t="t" r="r" b="b"/>
              <a:pathLst>
                <a:path w="339" h="578" extrusionOk="0">
                  <a:moveTo>
                    <a:pt x="1" y="1"/>
                  </a:moveTo>
                  <a:lnTo>
                    <a:pt x="1" y="578"/>
                  </a:lnTo>
                  <a:lnTo>
                    <a:pt x="339" y="578"/>
                  </a:lnTo>
                  <a:lnTo>
                    <a:pt x="33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783;p66"/>
            <p:cNvSpPr/>
            <p:nvPr/>
          </p:nvSpPr>
          <p:spPr>
            <a:xfrm>
              <a:off x="3717475"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784;p66"/>
            <p:cNvSpPr/>
            <p:nvPr/>
          </p:nvSpPr>
          <p:spPr>
            <a:xfrm>
              <a:off x="3704550" y="1310325"/>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785;p66"/>
            <p:cNvSpPr/>
            <p:nvPr/>
          </p:nvSpPr>
          <p:spPr>
            <a:xfrm>
              <a:off x="3691125" y="1310325"/>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786;p66"/>
            <p:cNvSpPr/>
            <p:nvPr/>
          </p:nvSpPr>
          <p:spPr>
            <a:xfrm>
              <a:off x="3743825" y="1330725"/>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787;p66"/>
            <p:cNvSpPr/>
            <p:nvPr/>
          </p:nvSpPr>
          <p:spPr>
            <a:xfrm>
              <a:off x="3730900" y="1331225"/>
              <a:ext cx="7975" cy="13950"/>
            </a:xfrm>
            <a:custGeom>
              <a:avLst/>
              <a:gdLst/>
              <a:ahLst/>
              <a:cxnLst/>
              <a:rect l="l" t="t" r="r" b="b"/>
              <a:pathLst>
                <a:path w="319" h="558" extrusionOk="0">
                  <a:moveTo>
                    <a:pt x="1" y="0"/>
                  </a:moveTo>
                  <a:lnTo>
                    <a:pt x="1" y="557"/>
                  </a:lnTo>
                  <a:lnTo>
                    <a:pt x="319" y="55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788;p66"/>
            <p:cNvSpPr/>
            <p:nvPr/>
          </p:nvSpPr>
          <p:spPr>
            <a:xfrm>
              <a:off x="3717475" y="1330725"/>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789;p66"/>
            <p:cNvSpPr/>
            <p:nvPr/>
          </p:nvSpPr>
          <p:spPr>
            <a:xfrm>
              <a:off x="3704050" y="1331225"/>
              <a:ext cx="8475" cy="13950"/>
            </a:xfrm>
            <a:custGeom>
              <a:avLst/>
              <a:gdLst/>
              <a:ahLst/>
              <a:cxnLst/>
              <a:rect l="l" t="t" r="r" b="b"/>
              <a:pathLst>
                <a:path w="339" h="558" extrusionOk="0">
                  <a:moveTo>
                    <a:pt x="0" y="0"/>
                  </a:moveTo>
                  <a:lnTo>
                    <a:pt x="0" y="557"/>
                  </a:lnTo>
                  <a:lnTo>
                    <a:pt x="339" y="557"/>
                  </a:lnTo>
                  <a:lnTo>
                    <a:pt x="33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790;p66"/>
            <p:cNvSpPr/>
            <p:nvPr/>
          </p:nvSpPr>
          <p:spPr>
            <a:xfrm>
              <a:off x="3691125" y="1330725"/>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791;p66"/>
            <p:cNvSpPr/>
            <p:nvPr/>
          </p:nvSpPr>
          <p:spPr>
            <a:xfrm>
              <a:off x="3743325" y="1351100"/>
              <a:ext cx="8000" cy="14450"/>
            </a:xfrm>
            <a:custGeom>
              <a:avLst/>
              <a:gdLst/>
              <a:ahLst/>
              <a:cxnLst/>
              <a:rect l="l" t="t" r="r" b="b"/>
              <a:pathLst>
                <a:path w="320"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792;p66"/>
            <p:cNvSpPr/>
            <p:nvPr/>
          </p:nvSpPr>
          <p:spPr>
            <a:xfrm>
              <a:off x="3730400" y="1351100"/>
              <a:ext cx="7975" cy="14450"/>
            </a:xfrm>
            <a:custGeom>
              <a:avLst/>
              <a:gdLst/>
              <a:ahLst/>
              <a:cxnLst/>
              <a:rect l="l" t="t" r="r" b="b"/>
              <a:pathLst>
                <a:path w="319" h="578" extrusionOk="0">
                  <a:moveTo>
                    <a:pt x="1" y="1"/>
                  </a:moveTo>
                  <a:lnTo>
                    <a:pt x="1"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793;p66"/>
            <p:cNvSpPr/>
            <p:nvPr/>
          </p:nvSpPr>
          <p:spPr>
            <a:xfrm>
              <a:off x="3717975" y="1351100"/>
              <a:ext cx="7975" cy="14450"/>
            </a:xfrm>
            <a:custGeom>
              <a:avLst/>
              <a:gdLst/>
              <a:ahLst/>
              <a:cxnLst/>
              <a:rect l="l" t="t" r="r" b="b"/>
              <a:pathLst>
                <a:path w="319" h="578" extrusionOk="0">
                  <a:moveTo>
                    <a:pt x="0" y="1"/>
                  </a:moveTo>
                  <a:lnTo>
                    <a:pt x="0" y="578"/>
                  </a:lnTo>
                  <a:lnTo>
                    <a:pt x="319" y="57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794;p66"/>
            <p:cNvSpPr/>
            <p:nvPr/>
          </p:nvSpPr>
          <p:spPr>
            <a:xfrm>
              <a:off x="3704550" y="1351100"/>
              <a:ext cx="8475" cy="14450"/>
            </a:xfrm>
            <a:custGeom>
              <a:avLst/>
              <a:gdLst/>
              <a:ahLst/>
              <a:cxnLst/>
              <a:rect l="l" t="t" r="r" b="b"/>
              <a:pathLst>
                <a:path w="339" h="578" extrusionOk="0">
                  <a:moveTo>
                    <a:pt x="0" y="1"/>
                  </a:moveTo>
                  <a:lnTo>
                    <a:pt x="0" y="578"/>
                  </a:lnTo>
                  <a:lnTo>
                    <a:pt x="338" y="57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795;p66"/>
            <p:cNvSpPr/>
            <p:nvPr/>
          </p:nvSpPr>
          <p:spPr>
            <a:xfrm>
              <a:off x="3691625" y="1351100"/>
              <a:ext cx="7975" cy="14450"/>
            </a:xfrm>
            <a:custGeom>
              <a:avLst/>
              <a:gdLst/>
              <a:ahLst/>
              <a:cxnLst/>
              <a:rect l="l" t="t" r="r" b="b"/>
              <a:pathLst>
                <a:path w="319" h="578" extrusionOk="0">
                  <a:moveTo>
                    <a:pt x="0" y="1"/>
                  </a:moveTo>
                  <a:lnTo>
                    <a:pt x="0" y="578"/>
                  </a:lnTo>
                  <a:lnTo>
                    <a:pt x="318" y="57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796;p66"/>
            <p:cNvSpPr/>
            <p:nvPr/>
          </p:nvSpPr>
          <p:spPr>
            <a:xfrm>
              <a:off x="3743325" y="1372000"/>
              <a:ext cx="8000" cy="14450"/>
            </a:xfrm>
            <a:custGeom>
              <a:avLst/>
              <a:gdLst/>
              <a:ahLst/>
              <a:cxnLst/>
              <a:rect l="l" t="t" r="r" b="b"/>
              <a:pathLst>
                <a:path w="320"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797;p66"/>
            <p:cNvSpPr/>
            <p:nvPr/>
          </p:nvSpPr>
          <p:spPr>
            <a:xfrm>
              <a:off x="3730400" y="1372000"/>
              <a:ext cx="7975" cy="14450"/>
            </a:xfrm>
            <a:custGeom>
              <a:avLst/>
              <a:gdLst/>
              <a:ahLst/>
              <a:cxnLst/>
              <a:rect l="l" t="t" r="r" b="b"/>
              <a:pathLst>
                <a:path w="319" h="578" extrusionOk="0">
                  <a:moveTo>
                    <a:pt x="1" y="0"/>
                  </a:moveTo>
                  <a:lnTo>
                    <a:pt x="1"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798;p66"/>
            <p:cNvSpPr/>
            <p:nvPr/>
          </p:nvSpPr>
          <p:spPr>
            <a:xfrm>
              <a:off x="3717975" y="1372000"/>
              <a:ext cx="7975" cy="14450"/>
            </a:xfrm>
            <a:custGeom>
              <a:avLst/>
              <a:gdLst/>
              <a:ahLst/>
              <a:cxnLst/>
              <a:rect l="l" t="t" r="r" b="b"/>
              <a:pathLst>
                <a:path w="319" h="578" extrusionOk="0">
                  <a:moveTo>
                    <a:pt x="0" y="0"/>
                  </a:moveTo>
                  <a:lnTo>
                    <a:pt x="0" y="577"/>
                  </a:lnTo>
                  <a:lnTo>
                    <a:pt x="319" y="577"/>
                  </a:lnTo>
                  <a:lnTo>
                    <a:pt x="31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799;p66"/>
            <p:cNvSpPr/>
            <p:nvPr/>
          </p:nvSpPr>
          <p:spPr>
            <a:xfrm>
              <a:off x="3704550" y="1372000"/>
              <a:ext cx="8475" cy="14450"/>
            </a:xfrm>
            <a:custGeom>
              <a:avLst/>
              <a:gdLst/>
              <a:ahLst/>
              <a:cxnLst/>
              <a:rect l="l" t="t" r="r" b="b"/>
              <a:pathLst>
                <a:path w="339" h="578" extrusionOk="0">
                  <a:moveTo>
                    <a:pt x="0" y="0"/>
                  </a:moveTo>
                  <a:lnTo>
                    <a:pt x="0" y="577"/>
                  </a:lnTo>
                  <a:lnTo>
                    <a:pt x="338" y="577"/>
                  </a:lnTo>
                  <a:lnTo>
                    <a:pt x="33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800;p66"/>
            <p:cNvSpPr/>
            <p:nvPr/>
          </p:nvSpPr>
          <p:spPr>
            <a:xfrm>
              <a:off x="3691625" y="1372000"/>
              <a:ext cx="7975" cy="14450"/>
            </a:xfrm>
            <a:custGeom>
              <a:avLst/>
              <a:gdLst/>
              <a:ahLst/>
              <a:cxnLst/>
              <a:rect l="l" t="t" r="r" b="b"/>
              <a:pathLst>
                <a:path w="319" h="578" extrusionOk="0">
                  <a:moveTo>
                    <a:pt x="0" y="0"/>
                  </a:moveTo>
                  <a:lnTo>
                    <a:pt x="0" y="577"/>
                  </a:lnTo>
                  <a:lnTo>
                    <a:pt x="318" y="577"/>
                  </a:lnTo>
                  <a:lnTo>
                    <a:pt x="31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801;p66"/>
            <p:cNvSpPr/>
            <p:nvPr/>
          </p:nvSpPr>
          <p:spPr>
            <a:xfrm>
              <a:off x="3743325" y="1392875"/>
              <a:ext cx="8000" cy="13950"/>
            </a:xfrm>
            <a:custGeom>
              <a:avLst/>
              <a:gdLst/>
              <a:ahLst/>
              <a:cxnLst/>
              <a:rect l="l" t="t" r="r" b="b"/>
              <a:pathLst>
                <a:path w="320"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802;p66"/>
            <p:cNvSpPr/>
            <p:nvPr/>
          </p:nvSpPr>
          <p:spPr>
            <a:xfrm>
              <a:off x="3730400" y="1392875"/>
              <a:ext cx="7975" cy="13950"/>
            </a:xfrm>
            <a:custGeom>
              <a:avLst/>
              <a:gdLst/>
              <a:ahLst/>
              <a:cxnLst/>
              <a:rect l="l" t="t" r="r" b="b"/>
              <a:pathLst>
                <a:path w="319" h="558" extrusionOk="0">
                  <a:moveTo>
                    <a:pt x="1" y="1"/>
                  </a:moveTo>
                  <a:lnTo>
                    <a:pt x="1"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803;p66"/>
            <p:cNvSpPr/>
            <p:nvPr/>
          </p:nvSpPr>
          <p:spPr>
            <a:xfrm>
              <a:off x="3717975" y="1392875"/>
              <a:ext cx="7975" cy="13950"/>
            </a:xfrm>
            <a:custGeom>
              <a:avLst/>
              <a:gdLst/>
              <a:ahLst/>
              <a:cxnLst/>
              <a:rect l="l" t="t" r="r" b="b"/>
              <a:pathLst>
                <a:path w="319" h="558" extrusionOk="0">
                  <a:moveTo>
                    <a:pt x="0" y="1"/>
                  </a:moveTo>
                  <a:lnTo>
                    <a:pt x="0" y="558"/>
                  </a:lnTo>
                  <a:lnTo>
                    <a:pt x="319" y="558"/>
                  </a:lnTo>
                  <a:lnTo>
                    <a:pt x="31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804;p66"/>
            <p:cNvSpPr/>
            <p:nvPr/>
          </p:nvSpPr>
          <p:spPr>
            <a:xfrm>
              <a:off x="3704550" y="1392875"/>
              <a:ext cx="8475" cy="13950"/>
            </a:xfrm>
            <a:custGeom>
              <a:avLst/>
              <a:gdLst/>
              <a:ahLst/>
              <a:cxnLst/>
              <a:rect l="l" t="t" r="r" b="b"/>
              <a:pathLst>
                <a:path w="339" h="558" extrusionOk="0">
                  <a:moveTo>
                    <a:pt x="0" y="1"/>
                  </a:moveTo>
                  <a:lnTo>
                    <a:pt x="0" y="558"/>
                  </a:lnTo>
                  <a:lnTo>
                    <a:pt x="338" y="558"/>
                  </a:lnTo>
                  <a:lnTo>
                    <a:pt x="33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805;p66"/>
            <p:cNvSpPr/>
            <p:nvPr/>
          </p:nvSpPr>
          <p:spPr>
            <a:xfrm>
              <a:off x="3691625" y="1392875"/>
              <a:ext cx="7975" cy="13950"/>
            </a:xfrm>
            <a:custGeom>
              <a:avLst/>
              <a:gdLst/>
              <a:ahLst/>
              <a:cxnLst/>
              <a:rect l="l" t="t" r="r" b="b"/>
              <a:pathLst>
                <a:path w="319" h="558" extrusionOk="0">
                  <a:moveTo>
                    <a:pt x="0" y="1"/>
                  </a:moveTo>
                  <a:lnTo>
                    <a:pt x="0" y="558"/>
                  </a:lnTo>
                  <a:lnTo>
                    <a:pt x="318" y="558"/>
                  </a:lnTo>
                  <a:lnTo>
                    <a:pt x="318"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806;p66"/>
            <p:cNvSpPr/>
            <p:nvPr/>
          </p:nvSpPr>
          <p:spPr>
            <a:xfrm>
              <a:off x="37841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807;p66"/>
            <p:cNvSpPr/>
            <p:nvPr/>
          </p:nvSpPr>
          <p:spPr>
            <a:xfrm>
              <a:off x="37657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808;p66"/>
            <p:cNvSpPr/>
            <p:nvPr/>
          </p:nvSpPr>
          <p:spPr>
            <a:xfrm>
              <a:off x="37473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809;p66"/>
            <p:cNvSpPr/>
            <p:nvPr/>
          </p:nvSpPr>
          <p:spPr>
            <a:xfrm>
              <a:off x="3728925" y="1229275"/>
              <a:ext cx="4975" cy="20900"/>
            </a:xfrm>
            <a:custGeom>
              <a:avLst/>
              <a:gdLst/>
              <a:ahLst/>
              <a:cxnLst/>
              <a:rect l="l" t="t" r="r" b="b"/>
              <a:pathLst>
                <a:path w="199" h="836" extrusionOk="0">
                  <a:moveTo>
                    <a:pt x="0" y="0"/>
                  </a:moveTo>
                  <a:lnTo>
                    <a:pt x="0" y="836"/>
                  </a:lnTo>
                  <a:lnTo>
                    <a:pt x="199" y="836"/>
                  </a:lnTo>
                  <a:lnTo>
                    <a:pt x="19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810;p66"/>
            <p:cNvSpPr/>
            <p:nvPr/>
          </p:nvSpPr>
          <p:spPr>
            <a:xfrm>
              <a:off x="37105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811;p66"/>
            <p:cNvSpPr/>
            <p:nvPr/>
          </p:nvSpPr>
          <p:spPr>
            <a:xfrm>
              <a:off x="36926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812;p66"/>
            <p:cNvSpPr/>
            <p:nvPr/>
          </p:nvSpPr>
          <p:spPr>
            <a:xfrm>
              <a:off x="36737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813;p66"/>
            <p:cNvSpPr/>
            <p:nvPr/>
          </p:nvSpPr>
          <p:spPr>
            <a:xfrm>
              <a:off x="3655800" y="1229275"/>
              <a:ext cx="5000" cy="20900"/>
            </a:xfrm>
            <a:custGeom>
              <a:avLst/>
              <a:gdLst/>
              <a:ahLst/>
              <a:cxnLst/>
              <a:rect l="l" t="t" r="r" b="b"/>
              <a:pathLst>
                <a:path w="200" h="836" extrusionOk="0">
                  <a:moveTo>
                    <a:pt x="1" y="0"/>
                  </a:moveTo>
                  <a:lnTo>
                    <a:pt x="1" y="836"/>
                  </a:lnTo>
                  <a:lnTo>
                    <a:pt x="200" y="836"/>
                  </a:lnTo>
                  <a:lnTo>
                    <a:pt x="20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814;p66"/>
            <p:cNvSpPr/>
            <p:nvPr/>
          </p:nvSpPr>
          <p:spPr>
            <a:xfrm>
              <a:off x="3653825" y="1219825"/>
              <a:ext cx="145725" cy="8975"/>
            </a:xfrm>
            <a:custGeom>
              <a:avLst/>
              <a:gdLst/>
              <a:ahLst/>
              <a:cxnLst/>
              <a:rect l="l" t="t" r="r" b="b"/>
              <a:pathLst>
                <a:path w="5829" h="359" extrusionOk="0">
                  <a:moveTo>
                    <a:pt x="0" y="0"/>
                  </a:moveTo>
                  <a:lnTo>
                    <a:pt x="0" y="358"/>
                  </a:lnTo>
                  <a:lnTo>
                    <a:pt x="5829" y="358"/>
                  </a:lnTo>
                  <a:lnTo>
                    <a:pt x="5829"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815;p66"/>
            <p:cNvSpPr/>
            <p:nvPr/>
          </p:nvSpPr>
          <p:spPr>
            <a:xfrm>
              <a:off x="3653825" y="1194450"/>
              <a:ext cx="134800" cy="25400"/>
            </a:xfrm>
            <a:custGeom>
              <a:avLst/>
              <a:gdLst/>
              <a:ahLst/>
              <a:cxnLst/>
              <a:rect l="l" t="t" r="r" b="b"/>
              <a:pathLst>
                <a:path w="5392" h="1016" extrusionOk="0">
                  <a:moveTo>
                    <a:pt x="0" y="1"/>
                  </a:moveTo>
                  <a:lnTo>
                    <a:pt x="0" y="1015"/>
                  </a:lnTo>
                  <a:lnTo>
                    <a:pt x="5391" y="1015"/>
                  </a:lnTo>
                  <a:lnTo>
                    <a:pt x="5391"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816;p66"/>
            <p:cNvSpPr/>
            <p:nvPr/>
          </p:nvSpPr>
          <p:spPr>
            <a:xfrm>
              <a:off x="3653825" y="1194450"/>
              <a:ext cx="134800" cy="2025"/>
            </a:xfrm>
            <a:custGeom>
              <a:avLst/>
              <a:gdLst/>
              <a:ahLst/>
              <a:cxnLst/>
              <a:rect l="l" t="t" r="r" b="b"/>
              <a:pathLst>
                <a:path w="5392" h="81" extrusionOk="0">
                  <a:moveTo>
                    <a:pt x="0" y="1"/>
                  </a:moveTo>
                  <a:lnTo>
                    <a:pt x="0" y="80"/>
                  </a:lnTo>
                  <a:lnTo>
                    <a:pt x="5391" y="80"/>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817;p66"/>
            <p:cNvSpPr/>
            <p:nvPr/>
          </p:nvSpPr>
          <p:spPr>
            <a:xfrm>
              <a:off x="3653825" y="1197925"/>
              <a:ext cx="134800" cy="2025"/>
            </a:xfrm>
            <a:custGeom>
              <a:avLst/>
              <a:gdLst/>
              <a:ahLst/>
              <a:cxnLst/>
              <a:rect l="l" t="t" r="r" b="b"/>
              <a:pathLst>
                <a:path w="5392" h="81" extrusionOk="0">
                  <a:moveTo>
                    <a:pt x="0" y="1"/>
                  </a:moveTo>
                  <a:lnTo>
                    <a:pt x="0" y="81"/>
                  </a:lnTo>
                  <a:lnTo>
                    <a:pt x="5391" y="81"/>
                  </a:lnTo>
                  <a:lnTo>
                    <a:pt x="5391"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818;p66"/>
            <p:cNvSpPr/>
            <p:nvPr/>
          </p:nvSpPr>
          <p:spPr>
            <a:xfrm>
              <a:off x="3653825" y="1196450"/>
              <a:ext cx="134800" cy="2000"/>
            </a:xfrm>
            <a:custGeom>
              <a:avLst/>
              <a:gdLst/>
              <a:ahLst/>
              <a:cxnLst/>
              <a:rect l="l" t="t" r="r" b="b"/>
              <a:pathLst>
                <a:path w="5392" h="80" extrusionOk="0">
                  <a:moveTo>
                    <a:pt x="0" y="0"/>
                  </a:moveTo>
                  <a:lnTo>
                    <a:pt x="0" y="80"/>
                  </a:lnTo>
                  <a:lnTo>
                    <a:pt x="5391" y="80"/>
                  </a:lnTo>
                  <a:lnTo>
                    <a:pt x="5391"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819;p66"/>
            <p:cNvSpPr/>
            <p:nvPr/>
          </p:nvSpPr>
          <p:spPr>
            <a:xfrm>
              <a:off x="3653325" y="1144725"/>
              <a:ext cx="116900" cy="2025"/>
            </a:xfrm>
            <a:custGeom>
              <a:avLst/>
              <a:gdLst/>
              <a:ahLst/>
              <a:cxnLst/>
              <a:rect l="l" t="t" r="r" b="b"/>
              <a:pathLst>
                <a:path w="4676" h="81" extrusionOk="0">
                  <a:moveTo>
                    <a:pt x="0" y="0"/>
                  </a:moveTo>
                  <a:lnTo>
                    <a:pt x="0" y="80"/>
                  </a:lnTo>
                  <a:lnTo>
                    <a:pt x="4675" y="80"/>
                  </a:lnTo>
                  <a:lnTo>
                    <a:pt x="4675"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820;p66"/>
            <p:cNvSpPr/>
            <p:nvPr/>
          </p:nvSpPr>
          <p:spPr>
            <a:xfrm>
              <a:off x="3653325" y="1148700"/>
              <a:ext cx="116900" cy="1525"/>
            </a:xfrm>
            <a:custGeom>
              <a:avLst/>
              <a:gdLst/>
              <a:ahLst/>
              <a:cxnLst/>
              <a:rect l="l" t="t" r="r" b="b"/>
              <a:pathLst>
                <a:path w="4676" h="61" extrusionOk="0">
                  <a:moveTo>
                    <a:pt x="0" y="1"/>
                  </a:moveTo>
                  <a:lnTo>
                    <a:pt x="0" y="60"/>
                  </a:lnTo>
                  <a:lnTo>
                    <a:pt x="4675" y="60"/>
                  </a:lnTo>
                  <a:lnTo>
                    <a:pt x="4675"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821;p66"/>
            <p:cNvSpPr/>
            <p:nvPr/>
          </p:nvSpPr>
          <p:spPr>
            <a:xfrm>
              <a:off x="3653325" y="1147200"/>
              <a:ext cx="116900" cy="1525"/>
            </a:xfrm>
            <a:custGeom>
              <a:avLst/>
              <a:gdLst/>
              <a:ahLst/>
              <a:cxnLst/>
              <a:rect l="l" t="t" r="r" b="b"/>
              <a:pathLst>
                <a:path w="4676" h="61" extrusionOk="0">
                  <a:moveTo>
                    <a:pt x="0" y="1"/>
                  </a:moveTo>
                  <a:lnTo>
                    <a:pt x="0" y="61"/>
                  </a:lnTo>
                  <a:lnTo>
                    <a:pt x="4675" y="61"/>
                  </a:lnTo>
                  <a:lnTo>
                    <a:pt x="4675"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822;p66"/>
            <p:cNvSpPr/>
            <p:nvPr/>
          </p:nvSpPr>
          <p:spPr>
            <a:xfrm>
              <a:off x="3757750"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823;p66"/>
            <p:cNvSpPr/>
            <p:nvPr/>
          </p:nvSpPr>
          <p:spPr>
            <a:xfrm>
              <a:off x="374235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824;p66"/>
            <p:cNvSpPr/>
            <p:nvPr/>
          </p:nvSpPr>
          <p:spPr>
            <a:xfrm>
              <a:off x="3726425"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825;p66"/>
            <p:cNvSpPr/>
            <p:nvPr/>
          </p:nvSpPr>
          <p:spPr>
            <a:xfrm>
              <a:off x="3711000" y="1173075"/>
              <a:ext cx="4000" cy="20900"/>
            </a:xfrm>
            <a:custGeom>
              <a:avLst/>
              <a:gdLst/>
              <a:ahLst/>
              <a:cxnLst/>
              <a:rect l="l" t="t" r="r" b="b"/>
              <a:pathLst>
                <a:path w="160" h="836" extrusionOk="0">
                  <a:moveTo>
                    <a:pt x="1" y="0"/>
                  </a:moveTo>
                  <a:lnTo>
                    <a:pt x="1" y="836"/>
                  </a:lnTo>
                  <a:lnTo>
                    <a:pt x="160" y="836"/>
                  </a:lnTo>
                  <a:lnTo>
                    <a:pt x="16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826;p66"/>
            <p:cNvSpPr/>
            <p:nvPr/>
          </p:nvSpPr>
          <p:spPr>
            <a:xfrm>
              <a:off x="3694600"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827;p66"/>
            <p:cNvSpPr/>
            <p:nvPr/>
          </p:nvSpPr>
          <p:spPr>
            <a:xfrm>
              <a:off x="3679175" y="1173075"/>
              <a:ext cx="4500" cy="20900"/>
            </a:xfrm>
            <a:custGeom>
              <a:avLst/>
              <a:gdLst/>
              <a:ahLst/>
              <a:cxnLst/>
              <a:rect l="l" t="t" r="r" b="b"/>
              <a:pathLst>
                <a:path w="180" h="836" extrusionOk="0">
                  <a:moveTo>
                    <a:pt x="1" y="0"/>
                  </a:moveTo>
                  <a:lnTo>
                    <a:pt x="1" y="836"/>
                  </a:lnTo>
                  <a:lnTo>
                    <a:pt x="180" y="836"/>
                  </a:lnTo>
                  <a:lnTo>
                    <a:pt x="180"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828;p66"/>
            <p:cNvSpPr/>
            <p:nvPr/>
          </p:nvSpPr>
          <p:spPr>
            <a:xfrm>
              <a:off x="3662775" y="1173075"/>
              <a:ext cx="4500" cy="20900"/>
            </a:xfrm>
            <a:custGeom>
              <a:avLst/>
              <a:gdLst/>
              <a:ahLst/>
              <a:cxnLst/>
              <a:rect l="l" t="t" r="r" b="b"/>
              <a:pathLst>
                <a:path w="180" h="836" extrusionOk="0">
                  <a:moveTo>
                    <a:pt x="0" y="0"/>
                  </a:moveTo>
                  <a:lnTo>
                    <a:pt x="0" y="836"/>
                  </a:lnTo>
                  <a:lnTo>
                    <a:pt x="179" y="836"/>
                  </a:lnTo>
                  <a:lnTo>
                    <a:pt x="1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829;p66"/>
            <p:cNvSpPr/>
            <p:nvPr/>
          </p:nvSpPr>
          <p:spPr>
            <a:xfrm>
              <a:off x="3655800" y="1123825"/>
              <a:ext cx="3525" cy="20925"/>
            </a:xfrm>
            <a:custGeom>
              <a:avLst/>
              <a:gdLst/>
              <a:ahLst/>
              <a:cxnLst/>
              <a:rect l="l" t="t" r="r" b="b"/>
              <a:pathLst>
                <a:path w="141"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830;p66"/>
            <p:cNvSpPr/>
            <p:nvPr/>
          </p:nvSpPr>
          <p:spPr>
            <a:xfrm>
              <a:off x="3653825" y="1164625"/>
              <a:ext cx="125850" cy="8475"/>
            </a:xfrm>
            <a:custGeom>
              <a:avLst/>
              <a:gdLst/>
              <a:ahLst/>
              <a:cxnLst/>
              <a:rect l="l" t="t" r="r" b="b"/>
              <a:pathLst>
                <a:path w="5034" h="339" extrusionOk="0">
                  <a:moveTo>
                    <a:pt x="0" y="0"/>
                  </a:moveTo>
                  <a:lnTo>
                    <a:pt x="0" y="338"/>
                  </a:lnTo>
                  <a:lnTo>
                    <a:pt x="5033" y="338"/>
                  </a:lnTo>
                  <a:lnTo>
                    <a:pt x="5033" y="0"/>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831;p66"/>
            <p:cNvSpPr/>
            <p:nvPr/>
          </p:nvSpPr>
          <p:spPr>
            <a:xfrm>
              <a:off x="3653825" y="1095500"/>
              <a:ext cx="97000" cy="2000"/>
            </a:xfrm>
            <a:custGeom>
              <a:avLst/>
              <a:gdLst/>
              <a:ahLst/>
              <a:cxnLst/>
              <a:rect l="l" t="t" r="r" b="b"/>
              <a:pathLst>
                <a:path w="3880" h="80" extrusionOk="0">
                  <a:moveTo>
                    <a:pt x="0" y="0"/>
                  </a:moveTo>
                  <a:lnTo>
                    <a:pt x="0" y="80"/>
                  </a:lnTo>
                  <a:lnTo>
                    <a:pt x="3879" y="8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832;p66"/>
            <p:cNvSpPr/>
            <p:nvPr/>
          </p:nvSpPr>
          <p:spPr>
            <a:xfrm>
              <a:off x="3653825" y="1099975"/>
              <a:ext cx="97000" cy="1500"/>
            </a:xfrm>
            <a:custGeom>
              <a:avLst/>
              <a:gdLst/>
              <a:ahLst/>
              <a:cxnLst/>
              <a:rect l="l" t="t" r="r" b="b"/>
              <a:pathLst>
                <a:path w="3880" h="60" extrusionOk="0">
                  <a:moveTo>
                    <a:pt x="0" y="0"/>
                  </a:moveTo>
                  <a:lnTo>
                    <a:pt x="0" y="60"/>
                  </a:lnTo>
                  <a:lnTo>
                    <a:pt x="3879" y="60"/>
                  </a:lnTo>
                  <a:lnTo>
                    <a:pt x="3879"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833;p66"/>
            <p:cNvSpPr/>
            <p:nvPr/>
          </p:nvSpPr>
          <p:spPr>
            <a:xfrm>
              <a:off x="3653825" y="1097475"/>
              <a:ext cx="97000" cy="2025"/>
            </a:xfrm>
            <a:custGeom>
              <a:avLst/>
              <a:gdLst/>
              <a:ahLst/>
              <a:cxnLst/>
              <a:rect l="l" t="t" r="r" b="b"/>
              <a:pathLst>
                <a:path w="3880" h="81" extrusionOk="0">
                  <a:moveTo>
                    <a:pt x="0" y="1"/>
                  </a:moveTo>
                  <a:lnTo>
                    <a:pt x="0" y="80"/>
                  </a:lnTo>
                  <a:lnTo>
                    <a:pt x="3879" y="80"/>
                  </a:lnTo>
                  <a:lnTo>
                    <a:pt x="38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834;p66"/>
            <p:cNvSpPr/>
            <p:nvPr/>
          </p:nvSpPr>
          <p:spPr>
            <a:xfrm>
              <a:off x="3746825" y="1123825"/>
              <a:ext cx="3500" cy="20925"/>
            </a:xfrm>
            <a:custGeom>
              <a:avLst/>
              <a:gdLst/>
              <a:ahLst/>
              <a:cxnLst/>
              <a:rect l="l" t="t" r="r" b="b"/>
              <a:pathLst>
                <a:path w="140" h="837" extrusionOk="0">
                  <a:moveTo>
                    <a:pt x="0" y="1"/>
                  </a:moveTo>
                  <a:lnTo>
                    <a:pt x="0" y="836"/>
                  </a:lnTo>
                  <a:lnTo>
                    <a:pt x="139" y="836"/>
                  </a:lnTo>
                  <a:lnTo>
                    <a:pt x="13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835;p66"/>
            <p:cNvSpPr/>
            <p:nvPr/>
          </p:nvSpPr>
          <p:spPr>
            <a:xfrm>
              <a:off x="373340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836;p66"/>
            <p:cNvSpPr/>
            <p:nvPr/>
          </p:nvSpPr>
          <p:spPr>
            <a:xfrm>
              <a:off x="3720950" y="1123825"/>
              <a:ext cx="3500" cy="20925"/>
            </a:xfrm>
            <a:custGeom>
              <a:avLst/>
              <a:gdLst/>
              <a:ahLst/>
              <a:cxnLst/>
              <a:rect l="l" t="t" r="r" b="b"/>
              <a:pathLst>
                <a:path w="140" h="837" extrusionOk="0">
                  <a:moveTo>
                    <a:pt x="1" y="1"/>
                  </a:moveTo>
                  <a:lnTo>
                    <a:pt x="1"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837;p66"/>
            <p:cNvSpPr/>
            <p:nvPr/>
          </p:nvSpPr>
          <p:spPr>
            <a:xfrm>
              <a:off x="3707525" y="1123825"/>
              <a:ext cx="4000" cy="20925"/>
            </a:xfrm>
            <a:custGeom>
              <a:avLst/>
              <a:gdLst/>
              <a:ahLst/>
              <a:cxnLst/>
              <a:rect l="l" t="t" r="r" b="b"/>
              <a:pathLst>
                <a:path w="160" h="837" extrusionOk="0">
                  <a:moveTo>
                    <a:pt x="1" y="1"/>
                  </a:moveTo>
                  <a:lnTo>
                    <a:pt x="1" y="836"/>
                  </a:lnTo>
                  <a:lnTo>
                    <a:pt x="160" y="836"/>
                  </a:lnTo>
                  <a:lnTo>
                    <a:pt x="16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838;p66"/>
            <p:cNvSpPr/>
            <p:nvPr/>
          </p:nvSpPr>
          <p:spPr>
            <a:xfrm>
              <a:off x="3694600"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839;p66"/>
            <p:cNvSpPr/>
            <p:nvPr/>
          </p:nvSpPr>
          <p:spPr>
            <a:xfrm>
              <a:off x="3681175" y="1123825"/>
              <a:ext cx="3500" cy="20925"/>
            </a:xfrm>
            <a:custGeom>
              <a:avLst/>
              <a:gdLst/>
              <a:ahLst/>
              <a:cxnLst/>
              <a:rect l="l" t="t" r="r" b="b"/>
              <a:pathLst>
                <a:path w="140" h="837" extrusionOk="0">
                  <a:moveTo>
                    <a:pt x="0" y="1"/>
                  </a:moveTo>
                  <a:lnTo>
                    <a:pt x="0" y="836"/>
                  </a:lnTo>
                  <a:lnTo>
                    <a:pt x="140" y="836"/>
                  </a:lnTo>
                  <a:lnTo>
                    <a:pt x="140"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840;p66"/>
            <p:cNvSpPr/>
            <p:nvPr/>
          </p:nvSpPr>
          <p:spPr>
            <a:xfrm>
              <a:off x="3667750" y="1123825"/>
              <a:ext cx="4000" cy="20925"/>
            </a:xfrm>
            <a:custGeom>
              <a:avLst/>
              <a:gdLst/>
              <a:ahLst/>
              <a:cxnLst/>
              <a:rect l="l" t="t" r="r" b="b"/>
              <a:pathLst>
                <a:path w="160" h="837" extrusionOk="0">
                  <a:moveTo>
                    <a:pt x="0" y="1"/>
                  </a:moveTo>
                  <a:lnTo>
                    <a:pt x="0" y="836"/>
                  </a:lnTo>
                  <a:lnTo>
                    <a:pt x="159" y="836"/>
                  </a:lnTo>
                  <a:lnTo>
                    <a:pt x="159"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841;p66"/>
            <p:cNvSpPr/>
            <p:nvPr/>
          </p:nvSpPr>
          <p:spPr>
            <a:xfrm>
              <a:off x="3653825" y="1115375"/>
              <a:ext cx="104450" cy="8475"/>
            </a:xfrm>
            <a:custGeom>
              <a:avLst/>
              <a:gdLst/>
              <a:ahLst/>
              <a:cxnLst/>
              <a:rect l="l" t="t" r="r" b="b"/>
              <a:pathLst>
                <a:path w="4178" h="339" extrusionOk="0">
                  <a:moveTo>
                    <a:pt x="0" y="1"/>
                  </a:moveTo>
                  <a:lnTo>
                    <a:pt x="0" y="339"/>
                  </a:lnTo>
                  <a:lnTo>
                    <a:pt x="4178" y="339"/>
                  </a:lnTo>
                  <a:lnTo>
                    <a:pt x="4178" y="1"/>
                  </a:lnTo>
                  <a:close/>
                </a:path>
              </a:pathLst>
            </a:custGeom>
            <a:solidFill>
              <a:srgbClr val="A53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842;p66"/>
            <p:cNvSpPr/>
            <p:nvPr/>
          </p:nvSpPr>
          <p:spPr>
            <a:xfrm>
              <a:off x="330867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843;p66"/>
            <p:cNvSpPr/>
            <p:nvPr/>
          </p:nvSpPr>
          <p:spPr>
            <a:xfrm>
              <a:off x="333852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844;p66"/>
            <p:cNvSpPr/>
            <p:nvPr/>
          </p:nvSpPr>
          <p:spPr>
            <a:xfrm>
              <a:off x="336835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845;p66"/>
            <p:cNvSpPr/>
            <p:nvPr/>
          </p:nvSpPr>
          <p:spPr>
            <a:xfrm>
              <a:off x="3308675" y="1049250"/>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846;p66"/>
            <p:cNvSpPr/>
            <p:nvPr/>
          </p:nvSpPr>
          <p:spPr>
            <a:xfrm>
              <a:off x="3338525" y="1049250"/>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847;p66"/>
            <p:cNvSpPr/>
            <p:nvPr/>
          </p:nvSpPr>
          <p:spPr>
            <a:xfrm>
              <a:off x="3368350" y="1049250"/>
              <a:ext cx="19925" cy="40800"/>
            </a:xfrm>
            <a:custGeom>
              <a:avLst/>
              <a:gdLst/>
              <a:ahLst/>
              <a:cxnLst/>
              <a:rect l="l" t="t" r="r" b="b"/>
              <a:pathLst>
                <a:path w="797" h="1632" extrusionOk="0">
                  <a:moveTo>
                    <a:pt x="1" y="0"/>
                  </a:moveTo>
                  <a:lnTo>
                    <a:pt x="1" y="1631"/>
                  </a:lnTo>
                  <a:lnTo>
                    <a:pt x="797" y="1631"/>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848;p66"/>
            <p:cNvSpPr/>
            <p:nvPr/>
          </p:nvSpPr>
          <p:spPr>
            <a:xfrm>
              <a:off x="3308675" y="1108425"/>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849;p66"/>
            <p:cNvSpPr/>
            <p:nvPr/>
          </p:nvSpPr>
          <p:spPr>
            <a:xfrm>
              <a:off x="3338525" y="1108425"/>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850;p66"/>
            <p:cNvSpPr/>
            <p:nvPr/>
          </p:nvSpPr>
          <p:spPr>
            <a:xfrm>
              <a:off x="3368350" y="1108425"/>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851;p66"/>
            <p:cNvSpPr/>
            <p:nvPr/>
          </p:nvSpPr>
          <p:spPr>
            <a:xfrm>
              <a:off x="3308675" y="1168100"/>
              <a:ext cx="19925" cy="40300"/>
            </a:xfrm>
            <a:custGeom>
              <a:avLst/>
              <a:gdLst/>
              <a:ahLst/>
              <a:cxnLst/>
              <a:rect l="l" t="t" r="r" b="b"/>
              <a:pathLst>
                <a:path w="797" h="1612" extrusionOk="0">
                  <a:moveTo>
                    <a:pt x="1" y="0"/>
                  </a:moveTo>
                  <a:lnTo>
                    <a:pt x="1"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852;p66"/>
            <p:cNvSpPr/>
            <p:nvPr/>
          </p:nvSpPr>
          <p:spPr>
            <a:xfrm>
              <a:off x="3338525" y="1168100"/>
              <a:ext cx="19900" cy="40300"/>
            </a:xfrm>
            <a:custGeom>
              <a:avLst/>
              <a:gdLst/>
              <a:ahLst/>
              <a:cxnLst/>
              <a:rect l="l" t="t" r="r" b="b"/>
              <a:pathLst>
                <a:path w="796" h="1612" extrusionOk="0">
                  <a:moveTo>
                    <a:pt x="0" y="0"/>
                  </a:moveTo>
                  <a:lnTo>
                    <a:pt x="0" y="1612"/>
                  </a:lnTo>
                  <a:lnTo>
                    <a:pt x="796" y="1612"/>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853;p66"/>
            <p:cNvSpPr/>
            <p:nvPr/>
          </p:nvSpPr>
          <p:spPr>
            <a:xfrm>
              <a:off x="3368350" y="1168100"/>
              <a:ext cx="19925" cy="40300"/>
            </a:xfrm>
            <a:custGeom>
              <a:avLst/>
              <a:gdLst/>
              <a:ahLst/>
              <a:cxnLst/>
              <a:rect l="l" t="t" r="r" b="b"/>
              <a:pathLst>
                <a:path w="797" h="1612" extrusionOk="0">
                  <a:moveTo>
                    <a:pt x="1" y="0"/>
                  </a:moveTo>
                  <a:lnTo>
                    <a:pt x="1" y="1612"/>
                  </a:lnTo>
                  <a:lnTo>
                    <a:pt x="797" y="1612"/>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854;p66"/>
            <p:cNvSpPr/>
            <p:nvPr/>
          </p:nvSpPr>
          <p:spPr>
            <a:xfrm>
              <a:off x="3308675" y="1227775"/>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855;p66"/>
            <p:cNvSpPr/>
            <p:nvPr/>
          </p:nvSpPr>
          <p:spPr>
            <a:xfrm>
              <a:off x="3338525" y="1227775"/>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856;p66"/>
            <p:cNvSpPr/>
            <p:nvPr/>
          </p:nvSpPr>
          <p:spPr>
            <a:xfrm>
              <a:off x="3368350" y="1227775"/>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857;p66"/>
            <p:cNvSpPr/>
            <p:nvPr/>
          </p:nvSpPr>
          <p:spPr>
            <a:xfrm>
              <a:off x="3308675" y="1287450"/>
              <a:ext cx="19925" cy="40300"/>
            </a:xfrm>
            <a:custGeom>
              <a:avLst/>
              <a:gdLst/>
              <a:ahLst/>
              <a:cxnLst/>
              <a:rect l="l" t="t" r="r" b="b"/>
              <a:pathLst>
                <a:path w="797" h="1612"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858;p66"/>
            <p:cNvSpPr/>
            <p:nvPr/>
          </p:nvSpPr>
          <p:spPr>
            <a:xfrm>
              <a:off x="3338525" y="1287450"/>
              <a:ext cx="19900" cy="40300"/>
            </a:xfrm>
            <a:custGeom>
              <a:avLst/>
              <a:gdLst/>
              <a:ahLst/>
              <a:cxnLst/>
              <a:rect l="l" t="t" r="r" b="b"/>
              <a:pathLst>
                <a:path w="796" h="1612"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859;p66"/>
            <p:cNvSpPr/>
            <p:nvPr/>
          </p:nvSpPr>
          <p:spPr>
            <a:xfrm>
              <a:off x="3368350" y="1287450"/>
              <a:ext cx="19925" cy="40300"/>
            </a:xfrm>
            <a:custGeom>
              <a:avLst/>
              <a:gdLst/>
              <a:ahLst/>
              <a:cxnLst/>
              <a:rect l="l" t="t" r="r" b="b"/>
              <a:pathLst>
                <a:path w="797" h="1612"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860;p66"/>
            <p:cNvSpPr/>
            <p:nvPr/>
          </p:nvSpPr>
          <p:spPr>
            <a:xfrm>
              <a:off x="3308675" y="13466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861;p66"/>
            <p:cNvSpPr/>
            <p:nvPr/>
          </p:nvSpPr>
          <p:spPr>
            <a:xfrm>
              <a:off x="3338525" y="13466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862;p66"/>
            <p:cNvSpPr/>
            <p:nvPr/>
          </p:nvSpPr>
          <p:spPr>
            <a:xfrm>
              <a:off x="3368350" y="1346625"/>
              <a:ext cx="19925" cy="40325"/>
            </a:xfrm>
            <a:custGeom>
              <a:avLst/>
              <a:gdLst/>
              <a:ahLst/>
              <a:cxnLst/>
              <a:rect l="l" t="t" r="r" b="b"/>
              <a:pathLst>
                <a:path w="797" h="1613" extrusionOk="0">
                  <a:moveTo>
                    <a:pt x="1" y="1"/>
                  </a:moveTo>
                  <a:lnTo>
                    <a:pt x="1" y="1612"/>
                  </a:lnTo>
                  <a:lnTo>
                    <a:pt x="797" y="161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863;p66"/>
            <p:cNvSpPr/>
            <p:nvPr/>
          </p:nvSpPr>
          <p:spPr>
            <a:xfrm>
              <a:off x="3398200"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864;p66"/>
            <p:cNvSpPr/>
            <p:nvPr/>
          </p:nvSpPr>
          <p:spPr>
            <a:xfrm>
              <a:off x="3428525"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865;p66"/>
            <p:cNvSpPr/>
            <p:nvPr/>
          </p:nvSpPr>
          <p:spPr>
            <a:xfrm>
              <a:off x="3458375" y="989550"/>
              <a:ext cx="19925" cy="40825"/>
            </a:xfrm>
            <a:custGeom>
              <a:avLst/>
              <a:gdLst/>
              <a:ahLst/>
              <a:cxnLst/>
              <a:rect l="l" t="t" r="r" b="b"/>
              <a:pathLst>
                <a:path w="797"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866;p66"/>
            <p:cNvSpPr/>
            <p:nvPr/>
          </p:nvSpPr>
          <p:spPr>
            <a:xfrm>
              <a:off x="3488200" y="989550"/>
              <a:ext cx="19925" cy="40825"/>
            </a:xfrm>
            <a:custGeom>
              <a:avLst/>
              <a:gdLst/>
              <a:ahLst/>
              <a:cxnLst/>
              <a:rect l="l" t="t" r="r" b="b"/>
              <a:pathLst>
                <a:path w="797" h="1633" extrusionOk="0">
                  <a:moveTo>
                    <a:pt x="1" y="1"/>
                  </a:moveTo>
                  <a:lnTo>
                    <a:pt x="1" y="1632"/>
                  </a:lnTo>
                  <a:lnTo>
                    <a:pt x="797" y="1632"/>
                  </a:lnTo>
                  <a:lnTo>
                    <a:pt x="797"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867;p66"/>
            <p:cNvSpPr/>
            <p:nvPr/>
          </p:nvSpPr>
          <p:spPr>
            <a:xfrm>
              <a:off x="3518050"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868;p66"/>
            <p:cNvSpPr/>
            <p:nvPr/>
          </p:nvSpPr>
          <p:spPr>
            <a:xfrm>
              <a:off x="3547900"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869;p66"/>
            <p:cNvSpPr/>
            <p:nvPr/>
          </p:nvSpPr>
          <p:spPr>
            <a:xfrm>
              <a:off x="3578225" y="989550"/>
              <a:ext cx="19925" cy="40825"/>
            </a:xfrm>
            <a:custGeom>
              <a:avLst/>
              <a:gdLst/>
              <a:ahLst/>
              <a:cxnLst/>
              <a:rect l="l" t="t" r="r" b="b"/>
              <a:pathLst>
                <a:path w="797" h="1633" extrusionOk="0">
                  <a:moveTo>
                    <a:pt x="1" y="1"/>
                  </a:moveTo>
                  <a:lnTo>
                    <a:pt x="1"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870;p66"/>
            <p:cNvSpPr/>
            <p:nvPr/>
          </p:nvSpPr>
          <p:spPr>
            <a:xfrm>
              <a:off x="3608075" y="989550"/>
              <a:ext cx="19900" cy="40825"/>
            </a:xfrm>
            <a:custGeom>
              <a:avLst/>
              <a:gdLst/>
              <a:ahLst/>
              <a:cxnLst/>
              <a:rect l="l" t="t" r="r" b="b"/>
              <a:pathLst>
                <a:path w="796" h="1633" extrusionOk="0">
                  <a:moveTo>
                    <a:pt x="0" y="1"/>
                  </a:moveTo>
                  <a:lnTo>
                    <a:pt x="0" y="1632"/>
                  </a:lnTo>
                  <a:lnTo>
                    <a:pt x="796" y="163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871;p66"/>
            <p:cNvSpPr/>
            <p:nvPr/>
          </p:nvSpPr>
          <p:spPr>
            <a:xfrm>
              <a:off x="3547900"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872;p66"/>
            <p:cNvSpPr/>
            <p:nvPr/>
          </p:nvSpPr>
          <p:spPr>
            <a:xfrm>
              <a:off x="3578225" y="105022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873;p66"/>
            <p:cNvSpPr/>
            <p:nvPr/>
          </p:nvSpPr>
          <p:spPr>
            <a:xfrm>
              <a:off x="3608075" y="105022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874;p66"/>
            <p:cNvSpPr/>
            <p:nvPr/>
          </p:nvSpPr>
          <p:spPr>
            <a:xfrm>
              <a:off x="3547900"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875;p66"/>
            <p:cNvSpPr/>
            <p:nvPr/>
          </p:nvSpPr>
          <p:spPr>
            <a:xfrm>
              <a:off x="3578225" y="1109425"/>
              <a:ext cx="19925" cy="40800"/>
            </a:xfrm>
            <a:custGeom>
              <a:avLst/>
              <a:gdLst/>
              <a:ahLst/>
              <a:cxnLst/>
              <a:rect l="l" t="t" r="r" b="b"/>
              <a:pathLst>
                <a:path w="797" h="1632" extrusionOk="0">
                  <a:moveTo>
                    <a:pt x="1" y="0"/>
                  </a:moveTo>
                  <a:lnTo>
                    <a:pt x="1"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876;p66"/>
            <p:cNvSpPr/>
            <p:nvPr/>
          </p:nvSpPr>
          <p:spPr>
            <a:xfrm>
              <a:off x="3608075" y="1109425"/>
              <a:ext cx="19900" cy="40800"/>
            </a:xfrm>
            <a:custGeom>
              <a:avLst/>
              <a:gdLst/>
              <a:ahLst/>
              <a:cxnLst/>
              <a:rect l="l" t="t" r="r" b="b"/>
              <a:pathLst>
                <a:path w="796" h="1632" extrusionOk="0">
                  <a:moveTo>
                    <a:pt x="0" y="0"/>
                  </a:moveTo>
                  <a:lnTo>
                    <a:pt x="0" y="1631"/>
                  </a:lnTo>
                  <a:lnTo>
                    <a:pt x="796" y="163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877;p66"/>
            <p:cNvSpPr/>
            <p:nvPr/>
          </p:nvSpPr>
          <p:spPr>
            <a:xfrm>
              <a:off x="3547900"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878;p66"/>
            <p:cNvSpPr/>
            <p:nvPr/>
          </p:nvSpPr>
          <p:spPr>
            <a:xfrm>
              <a:off x="3578225" y="1170075"/>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879;p66"/>
            <p:cNvSpPr/>
            <p:nvPr/>
          </p:nvSpPr>
          <p:spPr>
            <a:xfrm>
              <a:off x="3608075" y="1170075"/>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880;p66"/>
            <p:cNvSpPr/>
            <p:nvPr/>
          </p:nvSpPr>
          <p:spPr>
            <a:xfrm>
              <a:off x="3547900"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881;p66"/>
            <p:cNvSpPr/>
            <p:nvPr/>
          </p:nvSpPr>
          <p:spPr>
            <a:xfrm>
              <a:off x="3578225" y="1230250"/>
              <a:ext cx="19925" cy="40325"/>
            </a:xfrm>
            <a:custGeom>
              <a:avLst/>
              <a:gdLst/>
              <a:ahLst/>
              <a:cxnLst/>
              <a:rect l="l" t="t" r="r" b="b"/>
              <a:pathLst>
                <a:path w="797" h="1613" extrusionOk="0">
                  <a:moveTo>
                    <a:pt x="1" y="1"/>
                  </a:moveTo>
                  <a:lnTo>
                    <a:pt x="1"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882;p66"/>
            <p:cNvSpPr/>
            <p:nvPr/>
          </p:nvSpPr>
          <p:spPr>
            <a:xfrm>
              <a:off x="3608075" y="1230250"/>
              <a:ext cx="19900" cy="40325"/>
            </a:xfrm>
            <a:custGeom>
              <a:avLst/>
              <a:gdLst/>
              <a:ahLst/>
              <a:cxnLst/>
              <a:rect l="l" t="t" r="r" b="b"/>
              <a:pathLst>
                <a:path w="796" h="1613" extrusionOk="0">
                  <a:moveTo>
                    <a:pt x="0" y="1"/>
                  </a:moveTo>
                  <a:lnTo>
                    <a:pt x="0" y="1612"/>
                  </a:lnTo>
                  <a:lnTo>
                    <a:pt x="796" y="1612"/>
                  </a:lnTo>
                  <a:lnTo>
                    <a:pt x="796" y="1"/>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883;p66"/>
            <p:cNvSpPr/>
            <p:nvPr/>
          </p:nvSpPr>
          <p:spPr>
            <a:xfrm>
              <a:off x="3547900"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884;p66"/>
            <p:cNvSpPr/>
            <p:nvPr/>
          </p:nvSpPr>
          <p:spPr>
            <a:xfrm>
              <a:off x="3578225" y="1289950"/>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885;p66"/>
            <p:cNvSpPr/>
            <p:nvPr/>
          </p:nvSpPr>
          <p:spPr>
            <a:xfrm>
              <a:off x="3608075" y="1289950"/>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886;p66"/>
            <p:cNvSpPr/>
            <p:nvPr/>
          </p:nvSpPr>
          <p:spPr>
            <a:xfrm>
              <a:off x="3547900"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887;p66"/>
            <p:cNvSpPr/>
            <p:nvPr/>
          </p:nvSpPr>
          <p:spPr>
            <a:xfrm>
              <a:off x="3578225" y="1350125"/>
              <a:ext cx="19925" cy="40300"/>
            </a:xfrm>
            <a:custGeom>
              <a:avLst/>
              <a:gdLst/>
              <a:ahLst/>
              <a:cxnLst/>
              <a:rect l="l" t="t" r="r" b="b"/>
              <a:pathLst>
                <a:path w="797" h="1612" extrusionOk="0">
                  <a:moveTo>
                    <a:pt x="1" y="0"/>
                  </a:moveTo>
                  <a:lnTo>
                    <a:pt x="1"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888;p66"/>
            <p:cNvSpPr/>
            <p:nvPr/>
          </p:nvSpPr>
          <p:spPr>
            <a:xfrm>
              <a:off x="3608075" y="1350125"/>
              <a:ext cx="19900" cy="40300"/>
            </a:xfrm>
            <a:custGeom>
              <a:avLst/>
              <a:gdLst/>
              <a:ahLst/>
              <a:cxnLst/>
              <a:rect l="l" t="t" r="r" b="b"/>
              <a:pathLst>
                <a:path w="796" h="1612" extrusionOk="0">
                  <a:moveTo>
                    <a:pt x="0" y="0"/>
                  </a:moveTo>
                  <a:lnTo>
                    <a:pt x="0" y="1611"/>
                  </a:lnTo>
                  <a:lnTo>
                    <a:pt x="796" y="1611"/>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889;p66"/>
            <p:cNvSpPr/>
            <p:nvPr/>
          </p:nvSpPr>
          <p:spPr>
            <a:xfrm>
              <a:off x="330867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890;p66"/>
            <p:cNvSpPr/>
            <p:nvPr/>
          </p:nvSpPr>
          <p:spPr>
            <a:xfrm>
              <a:off x="333852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891;p66"/>
            <p:cNvSpPr/>
            <p:nvPr/>
          </p:nvSpPr>
          <p:spPr>
            <a:xfrm>
              <a:off x="336835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892;p66"/>
            <p:cNvSpPr/>
            <p:nvPr/>
          </p:nvSpPr>
          <p:spPr>
            <a:xfrm>
              <a:off x="3398200"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893;p66"/>
            <p:cNvSpPr/>
            <p:nvPr/>
          </p:nvSpPr>
          <p:spPr>
            <a:xfrm>
              <a:off x="3428525"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894;p66"/>
            <p:cNvSpPr/>
            <p:nvPr/>
          </p:nvSpPr>
          <p:spPr>
            <a:xfrm>
              <a:off x="3458375" y="1392400"/>
              <a:ext cx="19925" cy="32350"/>
            </a:xfrm>
            <a:custGeom>
              <a:avLst/>
              <a:gdLst/>
              <a:ahLst/>
              <a:cxnLst/>
              <a:rect l="l" t="t" r="r" b="b"/>
              <a:pathLst>
                <a:path w="797"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895;p66"/>
            <p:cNvSpPr/>
            <p:nvPr/>
          </p:nvSpPr>
          <p:spPr>
            <a:xfrm>
              <a:off x="3488200" y="1392400"/>
              <a:ext cx="19925" cy="32350"/>
            </a:xfrm>
            <a:custGeom>
              <a:avLst/>
              <a:gdLst/>
              <a:ahLst/>
              <a:cxnLst/>
              <a:rect l="l" t="t" r="r" b="b"/>
              <a:pathLst>
                <a:path w="797" h="1294" extrusionOk="0">
                  <a:moveTo>
                    <a:pt x="1" y="0"/>
                  </a:moveTo>
                  <a:lnTo>
                    <a:pt x="1" y="1293"/>
                  </a:lnTo>
                  <a:lnTo>
                    <a:pt x="797" y="1293"/>
                  </a:lnTo>
                  <a:lnTo>
                    <a:pt x="79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896;p66"/>
            <p:cNvSpPr/>
            <p:nvPr/>
          </p:nvSpPr>
          <p:spPr>
            <a:xfrm>
              <a:off x="3518050"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897;p66"/>
            <p:cNvSpPr/>
            <p:nvPr/>
          </p:nvSpPr>
          <p:spPr>
            <a:xfrm>
              <a:off x="3547900"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898;p66"/>
            <p:cNvSpPr/>
            <p:nvPr/>
          </p:nvSpPr>
          <p:spPr>
            <a:xfrm>
              <a:off x="3578225" y="1392400"/>
              <a:ext cx="19925" cy="32350"/>
            </a:xfrm>
            <a:custGeom>
              <a:avLst/>
              <a:gdLst/>
              <a:ahLst/>
              <a:cxnLst/>
              <a:rect l="l" t="t" r="r" b="b"/>
              <a:pathLst>
                <a:path w="797" h="1294" extrusionOk="0">
                  <a:moveTo>
                    <a:pt x="1" y="0"/>
                  </a:moveTo>
                  <a:lnTo>
                    <a:pt x="1"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899;p66"/>
            <p:cNvSpPr/>
            <p:nvPr/>
          </p:nvSpPr>
          <p:spPr>
            <a:xfrm>
              <a:off x="3608075" y="1392400"/>
              <a:ext cx="19900" cy="32350"/>
            </a:xfrm>
            <a:custGeom>
              <a:avLst/>
              <a:gdLst/>
              <a:ahLst/>
              <a:cxnLst/>
              <a:rect l="l" t="t" r="r" b="b"/>
              <a:pathLst>
                <a:path w="796" h="1294" extrusionOk="0">
                  <a:moveTo>
                    <a:pt x="0" y="0"/>
                  </a:moveTo>
                  <a:lnTo>
                    <a:pt x="0" y="1293"/>
                  </a:lnTo>
                  <a:lnTo>
                    <a:pt x="796" y="1293"/>
                  </a:lnTo>
                  <a:lnTo>
                    <a:pt x="796"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900;p66"/>
            <p:cNvSpPr/>
            <p:nvPr/>
          </p:nvSpPr>
          <p:spPr>
            <a:xfrm>
              <a:off x="3391725"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901;p66"/>
            <p:cNvSpPr/>
            <p:nvPr/>
          </p:nvSpPr>
          <p:spPr>
            <a:xfrm>
              <a:off x="3413625" y="8771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902;p66"/>
            <p:cNvSpPr/>
            <p:nvPr/>
          </p:nvSpPr>
          <p:spPr>
            <a:xfrm>
              <a:off x="343600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903;p66"/>
            <p:cNvSpPr/>
            <p:nvPr/>
          </p:nvSpPr>
          <p:spPr>
            <a:xfrm>
              <a:off x="3457875" y="8771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904;p66"/>
            <p:cNvSpPr/>
            <p:nvPr/>
          </p:nvSpPr>
          <p:spPr>
            <a:xfrm>
              <a:off x="3479250" y="8771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905;p66"/>
            <p:cNvSpPr/>
            <p:nvPr/>
          </p:nvSpPr>
          <p:spPr>
            <a:xfrm>
              <a:off x="3501150"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906;p66"/>
            <p:cNvSpPr/>
            <p:nvPr/>
          </p:nvSpPr>
          <p:spPr>
            <a:xfrm>
              <a:off x="3523525" y="8771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907;p66"/>
            <p:cNvSpPr/>
            <p:nvPr/>
          </p:nvSpPr>
          <p:spPr>
            <a:xfrm>
              <a:off x="3391725"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908;p66"/>
            <p:cNvSpPr/>
            <p:nvPr/>
          </p:nvSpPr>
          <p:spPr>
            <a:xfrm>
              <a:off x="3413625" y="914975"/>
              <a:ext cx="14425" cy="24375"/>
            </a:xfrm>
            <a:custGeom>
              <a:avLst/>
              <a:gdLst/>
              <a:ahLst/>
              <a:cxnLst/>
              <a:rect l="l" t="t" r="r" b="b"/>
              <a:pathLst>
                <a:path w="577"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909;p66"/>
            <p:cNvSpPr/>
            <p:nvPr/>
          </p:nvSpPr>
          <p:spPr>
            <a:xfrm>
              <a:off x="343600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910;p66"/>
            <p:cNvSpPr/>
            <p:nvPr/>
          </p:nvSpPr>
          <p:spPr>
            <a:xfrm>
              <a:off x="3457875" y="914975"/>
              <a:ext cx="13950" cy="24375"/>
            </a:xfrm>
            <a:custGeom>
              <a:avLst/>
              <a:gdLst/>
              <a:ahLst/>
              <a:cxnLst/>
              <a:rect l="l" t="t" r="r" b="b"/>
              <a:pathLst>
                <a:path w="558" h="975" extrusionOk="0">
                  <a:moveTo>
                    <a:pt x="0" y="0"/>
                  </a:moveTo>
                  <a:lnTo>
                    <a:pt x="0" y="975"/>
                  </a:lnTo>
                  <a:lnTo>
                    <a:pt x="557" y="975"/>
                  </a:lnTo>
                  <a:lnTo>
                    <a:pt x="55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911;p66"/>
            <p:cNvSpPr/>
            <p:nvPr/>
          </p:nvSpPr>
          <p:spPr>
            <a:xfrm>
              <a:off x="3479250" y="914975"/>
              <a:ext cx="14450" cy="24375"/>
            </a:xfrm>
            <a:custGeom>
              <a:avLst/>
              <a:gdLst/>
              <a:ahLst/>
              <a:cxnLst/>
              <a:rect l="l" t="t" r="r" b="b"/>
              <a:pathLst>
                <a:path w="578" h="975" extrusionOk="0">
                  <a:moveTo>
                    <a:pt x="1" y="0"/>
                  </a:moveTo>
                  <a:lnTo>
                    <a:pt x="1" y="975"/>
                  </a:lnTo>
                  <a:lnTo>
                    <a:pt x="578" y="975"/>
                  </a:lnTo>
                  <a:lnTo>
                    <a:pt x="578"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912;p66"/>
            <p:cNvSpPr/>
            <p:nvPr/>
          </p:nvSpPr>
          <p:spPr>
            <a:xfrm>
              <a:off x="3501150"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913;p66"/>
            <p:cNvSpPr/>
            <p:nvPr/>
          </p:nvSpPr>
          <p:spPr>
            <a:xfrm>
              <a:off x="3523525" y="914975"/>
              <a:ext cx="14450" cy="24375"/>
            </a:xfrm>
            <a:custGeom>
              <a:avLst/>
              <a:gdLst/>
              <a:ahLst/>
              <a:cxnLst/>
              <a:rect l="l" t="t" r="r" b="b"/>
              <a:pathLst>
                <a:path w="578" h="975" extrusionOk="0">
                  <a:moveTo>
                    <a:pt x="0" y="0"/>
                  </a:moveTo>
                  <a:lnTo>
                    <a:pt x="0" y="975"/>
                  </a:lnTo>
                  <a:lnTo>
                    <a:pt x="577" y="975"/>
                  </a:lnTo>
                  <a:lnTo>
                    <a:pt x="577" y="0"/>
                  </a:lnTo>
                  <a:close/>
                </a:path>
              </a:pathLst>
            </a:custGeom>
            <a:solidFill>
              <a:srgbClr val="572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914;p66"/>
            <p:cNvSpPr/>
            <p:nvPr/>
          </p:nvSpPr>
          <p:spPr>
            <a:xfrm>
              <a:off x="3282325" y="949775"/>
              <a:ext cx="9475" cy="24900"/>
            </a:xfrm>
            <a:custGeom>
              <a:avLst/>
              <a:gdLst/>
              <a:ahLst/>
              <a:cxnLst/>
              <a:rect l="l" t="t" r="r" b="b"/>
              <a:pathLst>
                <a:path w="379" h="996"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915;p66"/>
            <p:cNvSpPr/>
            <p:nvPr/>
          </p:nvSpPr>
          <p:spPr>
            <a:xfrm>
              <a:off x="3298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916;p66"/>
            <p:cNvSpPr/>
            <p:nvPr/>
          </p:nvSpPr>
          <p:spPr>
            <a:xfrm>
              <a:off x="33156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917;p66"/>
            <p:cNvSpPr/>
            <p:nvPr/>
          </p:nvSpPr>
          <p:spPr>
            <a:xfrm>
              <a:off x="33320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918;p66"/>
            <p:cNvSpPr/>
            <p:nvPr/>
          </p:nvSpPr>
          <p:spPr>
            <a:xfrm>
              <a:off x="3348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919;p66"/>
            <p:cNvSpPr/>
            <p:nvPr/>
          </p:nvSpPr>
          <p:spPr>
            <a:xfrm>
              <a:off x="3439975" y="732950"/>
              <a:ext cx="8975" cy="24875"/>
            </a:xfrm>
            <a:custGeom>
              <a:avLst/>
              <a:gdLst/>
              <a:ahLst/>
              <a:cxnLst/>
              <a:rect l="l" t="t" r="r" b="b"/>
              <a:pathLst>
                <a:path w="359" h="995"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920;p66"/>
            <p:cNvSpPr/>
            <p:nvPr/>
          </p:nvSpPr>
          <p:spPr>
            <a:xfrm>
              <a:off x="3456375" y="732950"/>
              <a:ext cx="9475" cy="24875"/>
            </a:xfrm>
            <a:custGeom>
              <a:avLst/>
              <a:gdLst/>
              <a:ahLst/>
              <a:cxnLst/>
              <a:rect l="l" t="t" r="r" b="b"/>
              <a:pathLst>
                <a:path w="379" h="995"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921;p66"/>
            <p:cNvSpPr/>
            <p:nvPr/>
          </p:nvSpPr>
          <p:spPr>
            <a:xfrm>
              <a:off x="340615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922;p66"/>
            <p:cNvSpPr/>
            <p:nvPr/>
          </p:nvSpPr>
          <p:spPr>
            <a:xfrm>
              <a:off x="341907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923;p66"/>
            <p:cNvSpPr/>
            <p:nvPr/>
          </p:nvSpPr>
          <p:spPr>
            <a:xfrm>
              <a:off x="3508100"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924;p66"/>
            <p:cNvSpPr/>
            <p:nvPr/>
          </p:nvSpPr>
          <p:spPr>
            <a:xfrm>
              <a:off x="3521025" y="778200"/>
              <a:ext cx="9475" cy="24900"/>
            </a:xfrm>
            <a:custGeom>
              <a:avLst/>
              <a:gdLst/>
              <a:ahLst/>
              <a:cxnLst/>
              <a:rect l="l" t="t" r="r" b="b"/>
              <a:pathLst>
                <a:path w="379" h="996" extrusionOk="0">
                  <a:moveTo>
                    <a:pt x="1" y="1"/>
                  </a:moveTo>
                  <a:lnTo>
                    <a:pt x="1" y="995"/>
                  </a:lnTo>
                  <a:lnTo>
                    <a:pt x="379" y="995"/>
                  </a:lnTo>
                  <a:lnTo>
                    <a:pt x="379" y="1"/>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925;p66"/>
            <p:cNvSpPr/>
            <p:nvPr/>
          </p:nvSpPr>
          <p:spPr>
            <a:xfrm>
              <a:off x="3473300" y="732950"/>
              <a:ext cx="9475" cy="24875"/>
            </a:xfrm>
            <a:custGeom>
              <a:avLst/>
              <a:gdLst/>
              <a:ahLst/>
              <a:cxnLst/>
              <a:rect l="l" t="t" r="r" b="b"/>
              <a:pathLst>
                <a:path w="379" h="995" extrusionOk="0">
                  <a:moveTo>
                    <a:pt x="0" y="0"/>
                  </a:moveTo>
                  <a:lnTo>
                    <a:pt x="0"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926;p66"/>
            <p:cNvSpPr/>
            <p:nvPr/>
          </p:nvSpPr>
          <p:spPr>
            <a:xfrm>
              <a:off x="3490200" y="732950"/>
              <a:ext cx="9475" cy="24875"/>
            </a:xfrm>
            <a:custGeom>
              <a:avLst/>
              <a:gdLst/>
              <a:ahLst/>
              <a:cxnLst/>
              <a:rect l="l" t="t" r="r" b="b"/>
              <a:pathLst>
                <a:path w="379" h="995" extrusionOk="0">
                  <a:moveTo>
                    <a:pt x="1" y="0"/>
                  </a:moveTo>
                  <a:lnTo>
                    <a:pt x="1" y="995"/>
                  </a:lnTo>
                  <a:lnTo>
                    <a:pt x="378" y="995"/>
                  </a:lnTo>
                  <a:lnTo>
                    <a:pt x="37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927;p66"/>
            <p:cNvSpPr/>
            <p:nvPr/>
          </p:nvSpPr>
          <p:spPr>
            <a:xfrm>
              <a:off x="3577725"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928;p66"/>
            <p:cNvSpPr/>
            <p:nvPr/>
          </p:nvSpPr>
          <p:spPr>
            <a:xfrm>
              <a:off x="3594625" y="949775"/>
              <a:ext cx="9000" cy="24900"/>
            </a:xfrm>
            <a:custGeom>
              <a:avLst/>
              <a:gdLst/>
              <a:ahLst/>
              <a:cxnLst/>
              <a:rect l="l" t="t" r="r" b="b"/>
              <a:pathLst>
                <a:path w="360" h="996" extrusionOk="0">
                  <a:moveTo>
                    <a:pt x="1" y="0"/>
                  </a:moveTo>
                  <a:lnTo>
                    <a:pt x="1" y="995"/>
                  </a:lnTo>
                  <a:lnTo>
                    <a:pt x="359" y="995"/>
                  </a:lnTo>
                  <a:lnTo>
                    <a:pt x="35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929;p66"/>
            <p:cNvSpPr/>
            <p:nvPr/>
          </p:nvSpPr>
          <p:spPr>
            <a:xfrm>
              <a:off x="3611550"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930;p66"/>
            <p:cNvSpPr/>
            <p:nvPr/>
          </p:nvSpPr>
          <p:spPr>
            <a:xfrm>
              <a:off x="3627950" y="949775"/>
              <a:ext cx="9475" cy="24900"/>
            </a:xfrm>
            <a:custGeom>
              <a:avLst/>
              <a:gdLst/>
              <a:ahLst/>
              <a:cxnLst/>
              <a:rect l="l" t="t" r="r" b="b"/>
              <a:pathLst>
                <a:path w="379" h="996" extrusionOk="0">
                  <a:moveTo>
                    <a:pt x="1" y="0"/>
                  </a:moveTo>
                  <a:lnTo>
                    <a:pt x="1" y="995"/>
                  </a:lnTo>
                  <a:lnTo>
                    <a:pt x="379" y="995"/>
                  </a:lnTo>
                  <a:lnTo>
                    <a:pt x="379"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931;p66"/>
            <p:cNvSpPr/>
            <p:nvPr/>
          </p:nvSpPr>
          <p:spPr>
            <a:xfrm>
              <a:off x="3644375" y="949775"/>
              <a:ext cx="8975" cy="24900"/>
            </a:xfrm>
            <a:custGeom>
              <a:avLst/>
              <a:gdLst/>
              <a:ahLst/>
              <a:cxnLst/>
              <a:rect l="l" t="t" r="r" b="b"/>
              <a:pathLst>
                <a:path w="359" h="996" extrusionOk="0">
                  <a:moveTo>
                    <a:pt x="0" y="0"/>
                  </a:moveTo>
                  <a:lnTo>
                    <a:pt x="0" y="995"/>
                  </a:lnTo>
                  <a:lnTo>
                    <a:pt x="358" y="995"/>
                  </a:lnTo>
                  <a:lnTo>
                    <a:pt x="358" y="0"/>
                  </a:ln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827" name="Google Shape;827;p37"/>
          <p:cNvGrpSpPr/>
          <p:nvPr/>
        </p:nvGrpSpPr>
        <p:grpSpPr>
          <a:xfrm>
            <a:off x="-28575" y="400113"/>
            <a:ext cx="9429745" cy="4743313"/>
            <a:chOff x="-28575" y="400113"/>
            <a:chExt cx="9429745" cy="4743313"/>
          </a:xfrm>
        </p:grpSpPr>
        <p:sp>
          <p:nvSpPr>
            <p:cNvPr id="828" name="Google Shape;828;p37"/>
            <p:cNvSpPr/>
            <p:nvPr/>
          </p:nvSpPr>
          <p:spPr>
            <a:xfrm>
              <a:off x="-28575" y="2867025"/>
              <a:ext cx="9172500" cy="22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12" y="1198995"/>
              <a:ext cx="8753017" cy="2840779"/>
            </a:xfrm>
            <a:custGeom>
              <a:avLst/>
              <a:gdLst/>
              <a:ahLst/>
              <a:cxnLst/>
              <a:rect l="l" t="t" r="r" b="b"/>
              <a:pathLst>
                <a:path w="274626" h="92798" extrusionOk="0">
                  <a:moveTo>
                    <a:pt x="107541" y="0"/>
                  </a:moveTo>
                  <a:lnTo>
                    <a:pt x="107541" y="6748"/>
                  </a:lnTo>
                  <a:lnTo>
                    <a:pt x="105078" y="6748"/>
                  </a:lnTo>
                  <a:lnTo>
                    <a:pt x="105078" y="9788"/>
                  </a:lnTo>
                  <a:lnTo>
                    <a:pt x="103407" y="9788"/>
                  </a:lnTo>
                  <a:lnTo>
                    <a:pt x="103407" y="19636"/>
                  </a:lnTo>
                  <a:lnTo>
                    <a:pt x="100945" y="19636"/>
                  </a:lnTo>
                  <a:lnTo>
                    <a:pt x="100945" y="22827"/>
                  </a:lnTo>
                  <a:lnTo>
                    <a:pt x="94714" y="22827"/>
                  </a:lnTo>
                  <a:lnTo>
                    <a:pt x="94714" y="2037"/>
                  </a:lnTo>
                  <a:lnTo>
                    <a:pt x="88513" y="2037"/>
                  </a:lnTo>
                  <a:lnTo>
                    <a:pt x="88513" y="7022"/>
                  </a:lnTo>
                  <a:lnTo>
                    <a:pt x="85777" y="7022"/>
                  </a:lnTo>
                  <a:lnTo>
                    <a:pt x="85777" y="17508"/>
                  </a:lnTo>
                  <a:lnTo>
                    <a:pt x="69607" y="17508"/>
                  </a:lnTo>
                  <a:lnTo>
                    <a:pt x="69607" y="13496"/>
                  </a:lnTo>
                  <a:lnTo>
                    <a:pt x="65838" y="13496"/>
                  </a:lnTo>
                  <a:lnTo>
                    <a:pt x="65838" y="10851"/>
                  </a:lnTo>
                  <a:lnTo>
                    <a:pt x="63102" y="10851"/>
                  </a:lnTo>
                  <a:lnTo>
                    <a:pt x="63102" y="8450"/>
                  </a:lnTo>
                  <a:lnTo>
                    <a:pt x="46719" y="12432"/>
                  </a:lnTo>
                  <a:lnTo>
                    <a:pt x="46719" y="22523"/>
                  </a:lnTo>
                  <a:lnTo>
                    <a:pt x="44074" y="18390"/>
                  </a:lnTo>
                  <a:lnTo>
                    <a:pt x="44074" y="17417"/>
                  </a:lnTo>
                  <a:lnTo>
                    <a:pt x="42007" y="17417"/>
                  </a:lnTo>
                  <a:lnTo>
                    <a:pt x="42007" y="14924"/>
                  </a:lnTo>
                  <a:lnTo>
                    <a:pt x="35016" y="14924"/>
                  </a:lnTo>
                  <a:lnTo>
                    <a:pt x="35016" y="22918"/>
                  </a:lnTo>
                  <a:lnTo>
                    <a:pt x="30852" y="22918"/>
                  </a:lnTo>
                  <a:lnTo>
                    <a:pt x="30852" y="2037"/>
                  </a:lnTo>
                  <a:lnTo>
                    <a:pt x="26202" y="2037"/>
                  </a:lnTo>
                  <a:lnTo>
                    <a:pt x="26202" y="23618"/>
                  </a:lnTo>
                  <a:lnTo>
                    <a:pt x="22311" y="23618"/>
                  </a:lnTo>
                  <a:lnTo>
                    <a:pt x="22311" y="12341"/>
                  </a:lnTo>
                  <a:lnTo>
                    <a:pt x="21126" y="12341"/>
                  </a:lnTo>
                  <a:lnTo>
                    <a:pt x="21126" y="11003"/>
                  </a:lnTo>
                  <a:lnTo>
                    <a:pt x="19180" y="11003"/>
                  </a:lnTo>
                  <a:lnTo>
                    <a:pt x="19180" y="6566"/>
                  </a:lnTo>
                  <a:lnTo>
                    <a:pt x="17265" y="4529"/>
                  </a:lnTo>
                  <a:lnTo>
                    <a:pt x="13375" y="4529"/>
                  </a:lnTo>
                  <a:lnTo>
                    <a:pt x="13375" y="11095"/>
                  </a:lnTo>
                  <a:lnTo>
                    <a:pt x="8967" y="11095"/>
                  </a:lnTo>
                  <a:lnTo>
                    <a:pt x="5837" y="15289"/>
                  </a:lnTo>
                  <a:lnTo>
                    <a:pt x="1" y="15289"/>
                  </a:lnTo>
                  <a:lnTo>
                    <a:pt x="1" y="92798"/>
                  </a:lnTo>
                  <a:lnTo>
                    <a:pt x="274626" y="92798"/>
                  </a:lnTo>
                  <a:lnTo>
                    <a:pt x="274626" y="15289"/>
                  </a:lnTo>
                  <a:lnTo>
                    <a:pt x="268759" y="15289"/>
                  </a:lnTo>
                  <a:lnTo>
                    <a:pt x="265659" y="11095"/>
                  </a:lnTo>
                  <a:lnTo>
                    <a:pt x="261252" y="11095"/>
                  </a:lnTo>
                  <a:lnTo>
                    <a:pt x="261252" y="4529"/>
                  </a:lnTo>
                  <a:lnTo>
                    <a:pt x="257361" y="4529"/>
                  </a:lnTo>
                  <a:lnTo>
                    <a:pt x="255416" y="6566"/>
                  </a:lnTo>
                  <a:lnTo>
                    <a:pt x="255416" y="11003"/>
                  </a:lnTo>
                  <a:lnTo>
                    <a:pt x="253470" y="11003"/>
                  </a:lnTo>
                  <a:lnTo>
                    <a:pt x="253470" y="12341"/>
                  </a:lnTo>
                  <a:lnTo>
                    <a:pt x="252315" y="12341"/>
                  </a:lnTo>
                  <a:lnTo>
                    <a:pt x="252315" y="23618"/>
                  </a:lnTo>
                  <a:lnTo>
                    <a:pt x="248425" y="23618"/>
                  </a:lnTo>
                  <a:lnTo>
                    <a:pt x="248425" y="2037"/>
                  </a:lnTo>
                  <a:lnTo>
                    <a:pt x="243774" y="2037"/>
                  </a:lnTo>
                  <a:lnTo>
                    <a:pt x="243774" y="22918"/>
                  </a:lnTo>
                  <a:lnTo>
                    <a:pt x="239610" y="22918"/>
                  </a:lnTo>
                  <a:lnTo>
                    <a:pt x="239610" y="14924"/>
                  </a:lnTo>
                  <a:lnTo>
                    <a:pt x="232619" y="14924"/>
                  </a:lnTo>
                  <a:lnTo>
                    <a:pt x="232619" y="17417"/>
                  </a:lnTo>
                  <a:lnTo>
                    <a:pt x="230552" y="17417"/>
                  </a:lnTo>
                  <a:lnTo>
                    <a:pt x="230552" y="18390"/>
                  </a:lnTo>
                  <a:lnTo>
                    <a:pt x="227908" y="22523"/>
                  </a:lnTo>
                  <a:lnTo>
                    <a:pt x="227908" y="12432"/>
                  </a:lnTo>
                  <a:lnTo>
                    <a:pt x="211494" y="8450"/>
                  </a:lnTo>
                  <a:lnTo>
                    <a:pt x="211494" y="10851"/>
                  </a:lnTo>
                  <a:lnTo>
                    <a:pt x="208789" y="10851"/>
                  </a:lnTo>
                  <a:lnTo>
                    <a:pt x="208789" y="13496"/>
                  </a:lnTo>
                  <a:lnTo>
                    <a:pt x="205020" y="13496"/>
                  </a:lnTo>
                  <a:lnTo>
                    <a:pt x="205020" y="17508"/>
                  </a:lnTo>
                  <a:lnTo>
                    <a:pt x="188819" y="17508"/>
                  </a:lnTo>
                  <a:lnTo>
                    <a:pt x="188819" y="7022"/>
                  </a:lnTo>
                  <a:lnTo>
                    <a:pt x="186113" y="7022"/>
                  </a:lnTo>
                  <a:lnTo>
                    <a:pt x="186113" y="2037"/>
                  </a:lnTo>
                  <a:lnTo>
                    <a:pt x="179882" y="2037"/>
                  </a:lnTo>
                  <a:lnTo>
                    <a:pt x="179882" y="22827"/>
                  </a:lnTo>
                  <a:lnTo>
                    <a:pt x="173682" y="22827"/>
                  </a:lnTo>
                  <a:lnTo>
                    <a:pt x="173682" y="19636"/>
                  </a:lnTo>
                  <a:lnTo>
                    <a:pt x="171220" y="19636"/>
                  </a:lnTo>
                  <a:lnTo>
                    <a:pt x="171220" y="9788"/>
                  </a:lnTo>
                  <a:lnTo>
                    <a:pt x="169517" y="9788"/>
                  </a:lnTo>
                  <a:lnTo>
                    <a:pt x="169517" y="6748"/>
                  </a:lnTo>
                  <a:lnTo>
                    <a:pt x="167055" y="6748"/>
                  </a:lnTo>
                  <a:lnTo>
                    <a:pt x="167055" y="0"/>
                  </a:lnTo>
                  <a:lnTo>
                    <a:pt x="165900" y="0"/>
                  </a:lnTo>
                  <a:lnTo>
                    <a:pt x="165900" y="6748"/>
                  </a:lnTo>
                  <a:lnTo>
                    <a:pt x="162648" y="6748"/>
                  </a:lnTo>
                  <a:lnTo>
                    <a:pt x="162648" y="9696"/>
                  </a:lnTo>
                  <a:lnTo>
                    <a:pt x="160064" y="9696"/>
                  </a:lnTo>
                  <a:lnTo>
                    <a:pt x="160064" y="19271"/>
                  </a:lnTo>
                  <a:lnTo>
                    <a:pt x="157086" y="19271"/>
                  </a:lnTo>
                  <a:lnTo>
                    <a:pt x="157086" y="23101"/>
                  </a:lnTo>
                  <a:lnTo>
                    <a:pt x="149973" y="23101"/>
                  </a:lnTo>
                  <a:lnTo>
                    <a:pt x="149973" y="14924"/>
                  </a:lnTo>
                  <a:lnTo>
                    <a:pt x="145110" y="11581"/>
                  </a:lnTo>
                  <a:lnTo>
                    <a:pt x="137146" y="11581"/>
                  </a:lnTo>
                  <a:lnTo>
                    <a:pt x="137146" y="9423"/>
                  </a:lnTo>
                  <a:lnTo>
                    <a:pt x="125474" y="9423"/>
                  </a:lnTo>
                  <a:lnTo>
                    <a:pt x="125474" y="14347"/>
                  </a:lnTo>
                  <a:lnTo>
                    <a:pt x="124653" y="14924"/>
                  </a:lnTo>
                  <a:lnTo>
                    <a:pt x="124653" y="20791"/>
                  </a:lnTo>
                  <a:lnTo>
                    <a:pt x="123529" y="20791"/>
                  </a:lnTo>
                  <a:lnTo>
                    <a:pt x="123529" y="23101"/>
                  </a:lnTo>
                  <a:lnTo>
                    <a:pt x="117541" y="23101"/>
                  </a:lnTo>
                  <a:lnTo>
                    <a:pt x="117541" y="19271"/>
                  </a:lnTo>
                  <a:lnTo>
                    <a:pt x="114532" y="19271"/>
                  </a:lnTo>
                  <a:lnTo>
                    <a:pt x="114532" y="9696"/>
                  </a:lnTo>
                  <a:lnTo>
                    <a:pt x="111948" y="9696"/>
                  </a:lnTo>
                  <a:lnTo>
                    <a:pt x="111948" y="6748"/>
                  </a:lnTo>
                  <a:lnTo>
                    <a:pt x="108726" y="6748"/>
                  </a:lnTo>
                  <a:lnTo>
                    <a:pt x="1087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689450" y="400113"/>
              <a:ext cx="5711720" cy="3285002"/>
            </a:xfrm>
            <a:custGeom>
              <a:avLst/>
              <a:gdLst/>
              <a:ahLst/>
              <a:cxnLst/>
              <a:rect l="l" t="t" r="r" b="b"/>
              <a:pathLst>
                <a:path w="124330" h="54766" extrusionOk="0">
                  <a:moveTo>
                    <a:pt x="78298" y="0"/>
                  </a:moveTo>
                  <a:lnTo>
                    <a:pt x="78298" y="3521"/>
                  </a:lnTo>
                  <a:lnTo>
                    <a:pt x="77422" y="3521"/>
                  </a:lnTo>
                  <a:lnTo>
                    <a:pt x="77422" y="10007"/>
                  </a:lnTo>
                  <a:lnTo>
                    <a:pt x="78517" y="10007"/>
                  </a:lnTo>
                  <a:lnTo>
                    <a:pt x="78517" y="10782"/>
                  </a:lnTo>
                  <a:lnTo>
                    <a:pt x="77422" y="10782"/>
                  </a:lnTo>
                  <a:lnTo>
                    <a:pt x="77422" y="17446"/>
                  </a:lnTo>
                  <a:lnTo>
                    <a:pt x="78596" y="17446"/>
                  </a:lnTo>
                  <a:lnTo>
                    <a:pt x="78596" y="18143"/>
                  </a:lnTo>
                  <a:lnTo>
                    <a:pt x="77422" y="18143"/>
                  </a:lnTo>
                  <a:lnTo>
                    <a:pt x="77422" y="24170"/>
                  </a:lnTo>
                  <a:lnTo>
                    <a:pt x="78656" y="24170"/>
                  </a:lnTo>
                  <a:lnTo>
                    <a:pt x="78656" y="25960"/>
                  </a:lnTo>
                  <a:lnTo>
                    <a:pt x="76229" y="25960"/>
                  </a:lnTo>
                  <a:lnTo>
                    <a:pt x="76229" y="21723"/>
                  </a:lnTo>
                  <a:lnTo>
                    <a:pt x="74259" y="21723"/>
                  </a:lnTo>
                  <a:lnTo>
                    <a:pt x="74259" y="25881"/>
                  </a:lnTo>
                  <a:lnTo>
                    <a:pt x="71753" y="25881"/>
                  </a:lnTo>
                  <a:lnTo>
                    <a:pt x="71753" y="2010"/>
                  </a:lnTo>
                  <a:lnTo>
                    <a:pt x="67675" y="2328"/>
                  </a:lnTo>
                  <a:lnTo>
                    <a:pt x="67675" y="1552"/>
                  </a:lnTo>
                  <a:lnTo>
                    <a:pt x="66501" y="1552"/>
                  </a:lnTo>
                  <a:lnTo>
                    <a:pt x="66501" y="26219"/>
                  </a:lnTo>
                  <a:lnTo>
                    <a:pt x="64791" y="26219"/>
                  </a:lnTo>
                  <a:lnTo>
                    <a:pt x="64791" y="23892"/>
                  </a:lnTo>
                  <a:lnTo>
                    <a:pt x="61866" y="23892"/>
                  </a:lnTo>
                  <a:lnTo>
                    <a:pt x="61866" y="25682"/>
                  </a:lnTo>
                  <a:lnTo>
                    <a:pt x="60156" y="25682"/>
                  </a:lnTo>
                  <a:lnTo>
                    <a:pt x="60156" y="20828"/>
                  </a:lnTo>
                  <a:lnTo>
                    <a:pt x="59061" y="20828"/>
                  </a:lnTo>
                  <a:lnTo>
                    <a:pt x="59061" y="26159"/>
                  </a:lnTo>
                  <a:lnTo>
                    <a:pt x="57510" y="26159"/>
                  </a:lnTo>
                  <a:lnTo>
                    <a:pt x="57510" y="21047"/>
                  </a:lnTo>
                  <a:lnTo>
                    <a:pt x="56734" y="21047"/>
                  </a:lnTo>
                  <a:lnTo>
                    <a:pt x="56734" y="26458"/>
                  </a:lnTo>
                  <a:lnTo>
                    <a:pt x="55023" y="26458"/>
                  </a:lnTo>
                  <a:lnTo>
                    <a:pt x="54546" y="2030"/>
                  </a:lnTo>
                  <a:lnTo>
                    <a:pt x="53372" y="458"/>
                  </a:lnTo>
                  <a:lnTo>
                    <a:pt x="50786" y="2189"/>
                  </a:lnTo>
                  <a:lnTo>
                    <a:pt x="50010" y="3124"/>
                  </a:lnTo>
                  <a:lnTo>
                    <a:pt x="49612" y="23713"/>
                  </a:lnTo>
                  <a:lnTo>
                    <a:pt x="46967" y="23713"/>
                  </a:lnTo>
                  <a:cubicBezTo>
                    <a:pt x="46967" y="23713"/>
                    <a:pt x="46887" y="16969"/>
                    <a:pt x="45475" y="13627"/>
                  </a:cubicBezTo>
                  <a:lnTo>
                    <a:pt x="45475" y="3521"/>
                  </a:lnTo>
                  <a:lnTo>
                    <a:pt x="42332" y="3521"/>
                  </a:lnTo>
                  <a:lnTo>
                    <a:pt x="42332" y="13627"/>
                  </a:lnTo>
                  <a:cubicBezTo>
                    <a:pt x="42332" y="13627"/>
                    <a:pt x="40442" y="19257"/>
                    <a:pt x="40541" y="23394"/>
                  </a:cubicBezTo>
                  <a:lnTo>
                    <a:pt x="38214" y="23394"/>
                  </a:lnTo>
                  <a:lnTo>
                    <a:pt x="38214" y="21962"/>
                  </a:lnTo>
                  <a:lnTo>
                    <a:pt x="37040" y="21962"/>
                  </a:lnTo>
                  <a:lnTo>
                    <a:pt x="37040" y="24707"/>
                  </a:lnTo>
                  <a:lnTo>
                    <a:pt x="35707" y="24707"/>
                  </a:lnTo>
                  <a:lnTo>
                    <a:pt x="35707" y="22519"/>
                  </a:lnTo>
                  <a:lnTo>
                    <a:pt x="33499" y="22519"/>
                  </a:lnTo>
                  <a:lnTo>
                    <a:pt x="33499" y="25662"/>
                  </a:lnTo>
                  <a:lnTo>
                    <a:pt x="30297" y="25662"/>
                  </a:lnTo>
                  <a:lnTo>
                    <a:pt x="30297" y="22599"/>
                  </a:lnTo>
                  <a:lnTo>
                    <a:pt x="28984" y="22599"/>
                  </a:lnTo>
                  <a:lnTo>
                    <a:pt x="28984" y="25662"/>
                  </a:lnTo>
                  <a:lnTo>
                    <a:pt x="27193" y="25662"/>
                  </a:lnTo>
                  <a:lnTo>
                    <a:pt x="27193" y="21902"/>
                  </a:lnTo>
                  <a:lnTo>
                    <a:pt x="25562" y="21902"/>
                  </a:lnTo>
                  <a:lnTo>
                    <a:pt x="25562" y="25423"/>
                  </a:lnTo>
                  <a:lnTo>
                    <a:pt x="23036" y="25423"/>
                  </a:lnTo>
                  <a:lnTo>
                    <a:pt x="23036" y="24011"/>
                  </a:lnTo>
                  <a:lnTo>
                    <a:pt x="18819" y="24011"/>
                  </a:lnTo>
                  <a:lnTo>
                    <a:pt x="18819" y="25105"/>
                  </a:lnTo>
                  <a:lnTo>
                    <a:pt x="15138" y="25105"/>
                  </a:lnTo>
                  <a:lnTo>
                    <a:pt x="15138" y="22300"/>
                  </a:lnTo>
                  <a:lnTo>
                    <a:pt x="13030" y="22300"/>
                  </a:lnTo>
                  <a:lnTo>
                    <a:pt x="13030" y="25503"/>
                  </a:lnTo>
                  <a:lnTo>
                    <a:pt x="10682" y="25503"/>
                  </a:lnTo>
                  <a:lnTo>
                    <a:pt x="10682" y="23573"/>
                  </a:lnTo>
                  <a:lnTo>
                    <a:pt x="8415" y="23573"/>
                  </a:lnTo>
                  <a:lnTo>
                    <a:pt x="8415" y="25523"/>
                  </a:lnTo>
                  <a:lnTo>
                    <a:pt x="4496" y="25523"/>
                  </a:lnTo>
                  <a:lnTo>
                    <a:pt x="4496" y="21365"/>
                  </a:lnTo>
                  <a:lnTo>
                    <a:pt x="2845" y="21365"/>
                  </a:lnTo>
                  <a:lnTo>
                    <a:pt x="2845" y="25125"/>
                  </a:lnTo>
                  <a:lnTo>
                    <a:pt x="0" y="25125"/>
                  </a:lnTo>
                  <a:lnTo>
                    <a:pt x="0" y="54765"/>
                  </a:lnTo>
                  <a:lnTo>
                    <a:pt x="124329" y="54765"/>
                  </a:lnTo>
                  <a:lnTo>
                    <a:pt x="124329" y="25423"/>
                  </a:lnTo>
                  <a:lnTo>
                    <a:pt x="122599" y="25423"/>
                  </a:lnTo>
                  <a:lnTo>
                    <a:pt x="122599" y="23096"/>
                  </a:lnTo>
                  <a:lnTo>
                    <a:pt x="120271" y="23096"/>
                  </a:lnTo>
                  <a:lnTo>
                    <a:pt x="120271" y="24986"/>
                  </a:lnTo>
                  <a:lnTo>
                    <a:pt x="118222" y="24986"/>
                  </a:lnTo>
                  <a:lnTo>
                    <a:pt x="118222" y="22181"/>
                  </a:lnTo>
                  <a:lnTo>
                    <a:pt x="116730" y="22181"/>
                  </a:lnTo>
                  <a:lnTo>
                    <a:pt x="116730" y="26478"/>
                  </a:lnTo>
                  <a:lnTo>
                    <a:pt x="115497" y="26478"/>
                  </a:lnTo>
                  <a:lnTo>
                    <a:pt x="115497" y="23971"/>
                  </a:lnTo>
                  <a:lnTo>
                    <a:pt x="110106" y="23971"/>
                  </a:lnTo>
                  <a:lnTo>
                    <a:pt x="110106" y="26159"/>
                  </a:lnTo>
                  <a:lnTo>
                    <a:pt x="107440" y="26159"/>
                  </a:lnTo>
                  <a:lnTo>
                    <a:pt x="107440" y="22141"/>
                  </a:lnTo>
                  <a:lnTo>
                    <a:pt x="106187" y="22141"/>
                  </a:lnTo>
                  <a:lnTo>
                    <a:pt x="106187" y="26219"/>
                  </a:lnTo>
                  <a:lnTo>
                    <a:pt x="103581" y="26219"/>
                  </a:lnTo>
                  <a:lnTo>
                    <a:pt x="103581" y="21445"/>
                  </a:lnTo>
                  <a:lnTo>
                    <a:pt x="100060" y="21445"/>
                  </a:lnTo>
                  <a:lnTo>
                    <a:pt x="100060" y="25821"/>
                  </a:lnTo>
                  <a:lnTo>
                    <a:pt x="97713" y="25821"/>
                  </a:lnTo>
                  <a:lnTo>
                    <a:pt x="97713" y="23633"/>
                  </a:lnTo>
                  <a:lnTo>
                    <a:pt x="96778" y="23633"/>
                  </a:lnTo>
                  <a:lnTo>
                    <a:pt x="96778" y="25901"/>
                  </a:lnTo>
                  <a:lnTo>
                    <a:pt x="95386" y="25901"/>
                  </a:lnTo>
                  <a:lnTo>
                    <a:pt x="95386" y="23931"/>
                  </a:lnTo>
                  <a:lnTo>
                    <a:pt x="94212" y="23931"/>
                  </a:lnTo>
                  <a:lnTo>
                    <a:pt x="94212" y="26458"/>
                  </a:lnTo>
                  <a:lnTo>
                    <a:pt x="89656" y="26458"/>
                  </a:lnTo>
                  <a:lnTo>
                    <a:pt x="89656" y="23474"/>
                  </a:lnTo>
                  <a:lnTo>
                    <a:pt x="88164" y="23474"/>
                  </a:lnTo>
                  <a:lnTo>
                    <a:pt x="88164" y="21425"/>
                  </a:lnTo>
                  <a:lnTo>
                    <a:pt x="87150" y="21425"/>
                  </a:lnTo>
                  <a:lnTo>
                    <a:pt x="87150" y="26418"/>
                  </a:lnTo>
                  <a:lnTo>
                    <a:pt x="83311" y="26418"/>
                  </a:lnTo>
                  <a:lnTo>
                    <a:pt x="83311" y="24309"/>
                  </a:lnTo>
                  <a:lnTo>
                    <a:pt x="84345" y="24309"/>
                  </a:lnTo>
                  <a:lnTo>
                    <a:pt x="84345" y="18202"/>
                  </a:lnTo>
                  <a:lnTo>
                    <a:pt x="83311" y="18202"/>
                  </a:lnTo>
                  <a:lnTo>
                    <a:pt x="83311" y="17108"/>
                  </a:lnTo>
                  <a:lnTo>
                    <a:pt x="84564" y="17108"/>
                  </a:lnTo>
                  <a:lnTo>
                    <a:pt x="84564" y="10882"/>
                  </a:lnTo>
                  <a:lnTo>
                    <a:pt x="83311" y="10882"/>
                  </a:lnTo>
                  <a:lnTo>
                    <a:pt x="83311" y="9708"/>
                  </a:lnTo>
                  <a:lnTo>
                    <a:pt x="84484" y="9708"/>
                  </a:lnTo>
                  <a:lnTo>
                    <a:pt x="84484" y="3681"/>
                  </a:lnTo>
                  <a:lnTo>
                    <a:pt x="83609" y="3681"/>
                  </a:lnTo>
                  <a:lnTo>
                    <a:pt x="83609" y="458"/>
                  </a:lnTo>
                  <a:lnTo>
                    <a:pt x="80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7"/>
          <p:cNvSpPr txBox="1">
            <a:spLocks noGrp="1"/>
          </p:cNvSpPr>
          <p:nvPr>
            <p:ph type="title"/>
          </p:nvPr>
        </p:nvSpPr>
        <p:spPr>
          <a:xfrm>
            <a:off x="1571604" y="2357436"/>
            <a:ext cx="3376616"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ABOUT </a:t>
            </a:r>
            <a:r>
              <a:rPr lang="en" sz="2400" dirty="0" smtClean="0"/>
              <a:t> THE  CITIES</a:t>
            </a:r>
            <a:endParaRPr sz="2400"/>
          </a:p>
        </p:txBody>
      </p:sp>
      <p:sp>
        <p:nvSpPr>
          <p:cNvPr id="833" name="Google Shape;833;p37"/>
          <p:cNvSpPr txBox="1">
            <a:spLocks noGrp="1"/>
          </p:cNvSpPr>
          <p:nvPr>
            <p:ph type="title" idx="2"/>
          </p:nvPr>
        </p:nvSpPr>
        <p:spPr>
          <a:xfrm>
            <a:off x="628650" y="400125"/>
            <a:ext cx="77916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1"/>
                </a:solidFill>
              </a:rPr>
              <a:t>TABLE </a:t>
            </a:r>
            <a:r>
              <a:rPr lang="en" sz="3600" dirty="0" smtClean="0">
                <a:solidFill>
                  <a:schemeClr val="accent1"/>
                </a:solidFill>
              </a:rPr>
              <a:t> OF  </a:t>
            </a:r>
            <a:r>
              <a:rPr lang="en" sz="3600" dirty="0">
                <a:solidFill>
                  <a:schemeClr val="accent1"/>
                </a:solidFill>
              </a:rPr>
              <a:t>CONTENTS</a:t>
            </a:r>
            <a:endParaRPr sz="3600">
              <a:solidFill>
                <a:schemeClr val="accent1"/>
              </a:solidFill>
            </a:endParaRPr>
          </a:p>
        </p:txBody>
      </p:sp>
      <p:sp>
        <p:nvSpPr>
          <p:cNvPr id="834" name="Google Shape;834;p37"/>
          <p:cNvSpPr txBox="1">
            <a:spLocks noGrp="1"/>
          </p:cNvSpPr>
          <p:nvPr>
            <p:ph type="title" idx="3"/>
          </p:nvPr>
        </p:nvSpPr>
        <p:spPr>
          <a:xfrm>
            <a:off x="5716694" y="2357436"/>
            <a:ext cx="3427306"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smtClean="0"/>
              <a:t>DISCOUNT  SCHEMES</a:t>
            </a:r>
            <a:endParaRPr sz="2400"/>
          </a:p>
        </p:txBody>
      </p:sp>
      <p:sp>
        <p:nvSpPr>
          <p:cNvPr id="836" name="Google Shape;836;p37"/>
          <p:cNvSpPr txBox="1">
            <a:spLocks noGrp="1"/>
          </p:cNvSpPr>
          <p:nvPr>
            <p:ph type="title" idx="5"/>
          </p:nvPr>
        </p:nvSpPr>
        <p:spPr>
          <a:xfrm>
            <a:off x="1571604" y="3857634"/>
            <a:ext cx="25308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smtClean="0"/>
              <a:t>TRANSPORT</a:t>
            </a:r>
            <a:endParaRPr sz="2400"/>
          </a:p>
        </p:txBody>
      </p:sp>
      <p:sp>
        <p:nvSpPr>
          <p:cNvPr id="838" name="Google Shape;838;p37"/>
          <p:cNvSpPr txBox="1">
            <a:spLocks noGrp="1"/>
          </p:cNvSpPr>
          <p:nvPr>
            <p:ph type="title" idx="7"/>
          </p:nvPr>
        </p:nvSpPr>
        <p:spPr>
          <a:xfrm>
            <a:off x="5715008" y="3857634"/>
            <a:ext cx="25308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smtClean="0"/>
              <a:t>BILLING</a:t>
            </a:r>
            <a:endParaRPr sz="2400"/>
          </a:p>
        </p:txBody>
      </p:sp>
      <p:sp>
        <p:nvSpPr>
          <p:cNvPr id="840" name="Google Shape;840;p37"/>
          <p:cNvSpPr txBox="1">
            <a:spLocks noGrp="1"/>
          </p:cNvSpPr>
          <p:nvPr>
            <p:ph type="title" idx="9"/>
          </p:nvPr>
        </p:nvSpPr>
        <p:spPr>
          <a:xfrm>
            <a:off x="723900" y="2318725"/>
            <a:ext cx="963600" cy="823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841" name="Google Shape;841;p37"/>
          <p:cNvSpPr txBox="1">
            <a:spLocks noGrp="1"/>
          </p:cNvSpPr>
          <p:nvPr>
            <p:ph type="title" idx="13"/>
          </p:nvPr>
        </p:nvSpPr>
        <p:spPr>
          <a:xfrm>
            <a:off x="724050" y="3770625"/>
            <a:ext cx="963600" cy="823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842" name="Google Shape;842;p37"/>
          <p:cNvSpPr txBox="1">
            <a:spLocks noGrp="1"/>
          </p:cNvSpPr>
          <p:nvPr>
            <p:ph type="title" idx="14"/>
          </p:nvPr>
        </p:nvSpPr>
        <p:spPr>
          <a:xfrm>
            <a:off x="4896000" y="2318725"/>
            <a:ext cx="963600" cy="823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a:p>
        </p:txBody>
      </p:sp>
      <p:sp>
        <p:nvSpPr>
          <p:cNvPr id="843" name="Google Shape;843;p37"/>
          <p:cNvSpPr txBox="1">
            <a:spLocks noGrp="1"/>
          </p:cNvSpPr>
          <p:nvPr>
            <p:ph type="title" idx="15"/>
          </p:nvPr>
        </p:nvSpPr>
        <p:spPr>
          <a:xfrm>
            <a:off x="4896000" y="3770625"/>
            <a:ext cx="963600" cy="823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38"/>
          <p:cNvSpPr/>
          <p:nvPr/>
        </p:nvSpPr>
        <p:spPr>
          <a:xfrm>
            <a:off x="-614125" y="4347275"/>
            <a:ext cx="9982140" cy="1006508"/>
          </a:xfrm>
          <a:custGeom>
            <a:avLst/>
            <a:gdLst/>
            <a:ahLst/>
            <a:cxnLst/>
            <a:rect l="l" t="t" r="r" b="b"/>
            <a:pathLst>
              <a:path w="136261" h="30773" extrusionOk="0">
                <a:moveTo>
                  <a:pt x="95144" y="0"/>
                </a:moveTo>
                <a:cubicBezTo>
                  <a:pt x="50587" y="0"/>
                  <a:pt x="0" y="8233"/>
                  <a:pt x="0" y="8233"/>
                </a:cubicBezTo>
                <a:lnTo>
                  <a:pt x="2762" y="26617"/>
                </a:lnTo>
                <a:lnTo>
                  <a:pt x="136261" y="30773"/>
                </a:lnTo>
                <a:lnTo>
                  <a:pt x="136261" y="3499"/>
                </a:lnTo>
                <a:cubicBezTo>
                  <a:pt x="124733" y="951"/>
                  <a:pt x="110287" y="0"/>
                  <a:pt x="95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txBox="1">
            <a:spLocks noGrp="1"/>
          </p:cNvSpPr>
          <p:nvPr>
            <p:ph type="title"/>
          </p:nvPr>
        </p:nvSpPr>
        <p:spPr>
          <a:xfrm>
            <a:off x="2104650" y="1249488"/>
            <a:ext cx="4934700" cy="14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WHOA!WELCOME TRAVELLER</a:t>
            </a:r>
            <a:endParaRPr sz="4000"/>
          </a:p>
        </p:txBody>
      </p:sp>
      <p:grpSp>
        <p:nvGrpSpPr>
          <p:cNvPr id="851" name="Google Shape;851;p38"/>
          <p:cNvGrpSpPr/>
          <p:nvPr/>
        </p:nvGrpSpPr>
        <p:grpSpPr>
          <a:xfrm>
            <a:off x="-349124" y="72450"/>
            <a:ext cx="3461999" cy="5378827"/>
            <a:chOff x="431926" y="72450"/>
            <a:chExt cx="3461999" cy="5378827"/>
          </a:xfrm>
        </p:grpSpPr>
        <p:sp>
          <p:nvSpPr>
            <p:cNvPr id="852" name="Google Shape;852;p38"/>
            <p:cNvSpPr/>
            <p:nvPr/>
          </p:nvSpPr>
          <p:spPr>
            <a:xfrm flipH="1">
              <a:off x="431926" y="3569412"/>
              <a:ext cx="3461999" cy="1881797"/>
            </a:xfrm>
            <a:custGeom>
              <a:avLst/>
              <a:gdLst/>
              <a:ahLst/>
              <a:cxnLst/>
              <a:rect l="l" t="t" r="r" b="b"/>
              <a:pathLst>
                <a:path w="134212" h="72952" extrusionOk="0">
                  <a:moveTo>
                    <a:pt x="39328" y="0"/>
                  </a:moveTo>
                  <a:cubicBezTo>
                    <a:pt x="39328" y="0"/>
                    <a:pt x="17067" y="22222"/>
                    <a:pt x="8274" y="24140"/>
                  </a:cubicBezTo>
                  <a:cubicBezTo>
                    <a:pt x="0" y="25979"/>
                    <a:pt x="2518" y="34972"/>
                    <a:pt x="8553" y="38609"/>
                  </a:cubicBezTo>
                  <a:cubicBezTo>
                    <a:pt x="14549" y="42246"/>
                    <a:pt x="14549" y="41686"/>
                    <a:pt x="16027" y="49959"/>
                  </a:cubicBezTo>
                  <a:cubicBezTo>
                    <a:pt x="17417" y="57527"/>
                    <a:pt x="19609" y="63590"/>
                    <a:pt x="28844" y="63590"/>
                  </a:cubicBezTo>
                  <a:cubicBezTo>
                    <a:pt x="29704" y="63590"/>
                    <a:pt x="30626" y="63538"/>
                    <a:pt x="31615" y="63429"/>
                  </a:cubicBezTo>
                  <a:cubicBezTo>
                    <a:pt x="38448" y="62675"/>
                    <a:pt x="42155" y="60295"/>
                    <a:pt x="45964" y="60295"/>
                  </a:cubicBezTo>
                  <a:cubicBezTo>
                    <a:pt x="48616" y="60295"/>
                    <a:pt x="51317" y="61449"/>
                    <a:pt x="55156" y="65107"/>
                  </a:cubicBezTo>
                  <a:cubicBezTo>
                    <a:pt x="60594" y="70313"/>
                    <a:pt x="64383" y="72951"/>
                    <a:pt x="68158" y="72951"/>
                  </a:cubicBezTo>
                  <a:cubicBezTo>
                    <a:pt x="70876" y="72951"/>
                    <a:pt x="73586" y="71584"/>
                    <a:pt x="76898" y="68824"/>
                  </a:cubicBezTo>
                  <a:cubicBezTo>
                    <a:pt x="81944" y="64644"/>
                    <a:pt x="82667" y="62529"/>
                    <a:pt x="85203" y="62529"/>
                  </a:cubicBezTo>
                  <a:cubicBezTo>
                    <a:pt x="86643" y="62529"/>
                    <a:pt x="88669" y="63212"/>
                    <a:pt x="92405" y="64588"/>
                  </a:cubicBezTo>
                  <a:cubicBezTo>
                    <a:pt x="97270" y="66391"/>
                    <a:pt x="99663" y="67479"/>
                    <a:pt x="101410" y="67479"/>
                  </a:cubicBezTo>
                  <a:cubicBezTo>
                    <a:pt x="103380" y="67479"/>
                    <a:pt x="104528" y="66094"/>
                    <a:pt x="107473" y="62789"/>
                  </a:cubicBezTo>
                  <a:cubicBezTo>
                    <a:pt x="109493" y="60508"/>
                    <a:pt x="111058" y="59817"/>
                    <a:pt x="112496" y="59817"/>
                  </a:cubicBezTo>
                  <a:cubicBezTo>
                    <a:pt x="114707" y="59817"/>
                    <a:pt x="116616" y="61452"/>
                    <a:pt x="119411" y="61452"/>
                  </a:cubicBezTo>
                  <a:cubicBezTo>
                    <a:pt x="119797" y="61452"/>
                    <a:pt x="120199" y="61421"/>
                    <a:pt x="120622" y="61350"/>
                  </a:cubicBezTo>
                  <a:cubicBezTo>
                    <a:pt x="130254" y="59752"/>
                    <a:pt x="130934" y="55195"/>
                    <a:pt x="129495" y="49600"/>
                  </a:cubicBezTo>
                  <a:cubicBezTo>
                    <a:pt x="128056" y="44004"/>
                    <a:pt x="131054" y="46362"/>
                    <a:pt x="132652" y="44724"/>
                  </a:cubicBezTo>
                  <a:cubicBezTo>
                    <a:pt x="134211" y="43085"/>
                    <a:pt x="111869" y="15707"/>
                    <a:pt x="107473" y="11790"/>
                  </a:cubicBezTo>
                  <a:cubicBezTo>
                    <a:pt x="103077" y="7834"/>
                    <a:pt x="39328" y="0"/>
                    <a:pt x="39328" y="0"/>
                  </a:cubicBezTo>
                  <a:close/>
                </a:path>
              </a:pathLst>
            </a:custGeom>
            <a:solidFill>
              <a:srgbClr val="CD2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flipH="1">
              <a:off x="1503136" y="1659277"/>
              <a:ext cx="202104" cy="242086"/>
            </a:xfrm>
            <a:custGeom>
              <a:avLst/>
              <a:gdLst/>
              <a:ahLst/>
              <a:cxnLst/>
              <a:rect l="l" t="t" r="r" b="b"/>
              <a:pathLst>
                <a:path w="7835" h="9385" extrusionOk="0">
                  <a:moveTo>
                    <a:pt x="6713" y="1"/>
                  </a:moveTo>
                  <a:cubicBezTo>
                    <a:pt x="5389" y="1"/>
                    <a:pt x="712" y="6500"/>
                    <a:pt x="0" y="9384"/>
                  </a:cubicBezTo>
                  <a:cubicBezTo>
                    <a:pt x="1639" y="8225"/>
                    <a:pt x="3398" y="7186"/>
                    <a:pt x="5276" y="6387"/>
                  </a:cubicBezTo>
                  <a:cubicBezTo>
                    <a:pt x="7834" y="5308"/>
                    <a:pt x="7514" y="2310"/>
                    <a:pt x="7035" y="312"/>
                  </a:cubicBezTo>
                  <a:cubicBezTo>
                    <a:pt x="6987" y="98"/>
                    <a:pt x="6875" y="1"/>
                    <a:pt x="6713" y="1"/>
                  </a:cubicBezTo>
                  <a:close/>
                </a:path>
              </a:pathLst>
            </a:custGeom>
            <a:solidFill>
              <a:srgbClr val="776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flipH="1">
              <a:off x="870095" y="369371"/>
              <a:ext cx="2310432" cy="2742808"/>
            </a:xfrm>
            <a:custGeom>
              <a:avLst/>
              <a:gdLst/>
              <a:ahLst/>
              <a:cxnLst/>
              <a:rect l="l" t="t" r="r" b="b"/>
              <a:pathLst>
                <a:path w="89569" h="106331" extrusionOk="0">
                  <a:moveTo>
                    <a:pt x="80206" y="0"/>
                  </a:moveTo>
                  <a:cubicBezTo>
                    <a:pt x="78118" y="0"/>
                    <a:pt x="75758" y="893"/>
                    <a:pt x="74460" y="2318"/>
                  </a:cubicBezTo>
                  <a:cubicBezTo>
                    <a:pt x="73022" y="3837"/>
                    <a:pt x="72702" y="6075"/>
                    <a:pt x="73541" y="7953"/>
                  </a:cubicBezTo>
                  <a:cubicBezTo>
                    <a:pt x="73541" y="7953"/>
                    <a:pt x="74552" y="8544"/>
                    <a:pt x="75717" y="8544"/>
                  </a:cubicBezTo>
                  <a:cubicBezTo>
                    <a:pt x="76583" y="8544"/>
                    <a:pt x="77535" y="8217"/>
                    <a:pt x="78217" y="7074"/>
                  </a:cubicBezTo>
                  <a:cubicBezTo>
                    <a:pt x="78582" y="6478"/>
                    <a:pt x="78856" y="6246"/>
                    <a:pt x="79061" y="6246"/>
                  </a:cubicBezTo>
                  <a:cubicBezTo>
                    <a:pt x="79777" y="6246"/>
                    <a:pt x="79656" y="9072"/>
                    <a:pt x="79656" y="9072"/>
                  </a:cubicBezTo>
                  <a:lnTo>
                    <a:pt x="84692" y="20183"/>
                  </a:lnTo>
                  <a:lnTo>
                    <a:pt x="81295" y="21302"/>
                  </a:lnTo>
                  <a:cubicBezTo>
                    <a:pt x="81295" y="21302"/>
                    <a:pt x="81295" y="27377"/>
                    <a:pt x="80935" y="29496"/>
                  </a:cubicBezTo>
                  <a:cubicBezTo>
                    <a:pt x="80575" y="31654"/>
                    <a:pt x="65428" y="46442"/>
                    <a:pt x="65428" y="46442"/>
                  </a:cubicBezTo>
                  <a:lnTo>
                    <a:pt x="60831" y="49999"/>
                  </a:lnTo>
                  <a:lnTo>
                    <a:pt x="57754" y="50559"/>
                  </a:lnTo>
                  <a:cubicBezTo>
                    <a:pt x="57754" y="50559"/>
                    <a:pt x="52438" y="44603"/>
                    <a:pt x="53278" y="40886"/>
                  </a:cubicBezTo>
                  <a:cubicBezTo>
                    <a:pt x="53460" y="40038"/>
                    <a:pt x="53134" y="39695"/>
                    <a:pt x="52525" y="39695"/>
                  </a:cubicBezTo>
                  <a:cubicBezTo>
                    <a:pt x="50467" y="39695"/>
                    <a:pt x="45179" y="43603"/>
                    <a:pt x="45364" y="45083"/>
                  </a:cubicBezTo>
                  <a:cubicBezTo>
                    <a:pt x="45364" y="45083"/>
                    <a:pt x="46523" y="49679"/>
                    <a:pt x="43845" y="50639"/>
                  </a:cubicBezTo>
                  <a:cubicBezTo>
                    <a:pt x="43384" y="50795"/>
                    <a:pt x="42904" y="50855"/>
                    <a:pt x="42400" y="50855"/>
                  </a:cubicBezTo>
                  <a:cubicBezTo>
                    <a:pt x="40671" y="50855"/>
                    <a:pt x="38661" y="50144"/>
                    <a:pt x="36148" y="50144"/>
                  </a:cubicBezTo>
                  <a:cubicBezTo>
                    <a:pt x="35080" y="50144"/>
                    <a:pt x="33921" y="50272"/>
                    <a:pt x="32654" y="50639"/>
                  </a:cubicBezTo>
                  <a:cubicBezTo>
                    <a:pt x="27499" y="52077"/>
                    <a:pt x="8754" y="66666"/>
                    <a:pt x="7954" y="67225"/>
                  </a:cubicBezTo>
                  <a:cubicBezTo>
                    <a:pt x="7155" y="67745"/>
                    <a:pt x="1" y="72581"/>
                    <a:pt x="8754" y="78056"/>
                  </a:cubicBezTo>
                  <a:cubicBezTo>
                    <a:pt x="17547" y="83532"/>
                    <a:pt x="23182" y="88888"/>
                    <a:pt x="23742" y="90087"/>
                  </a:cubicBezTo>
                  <a:cubicBezTo>
                    <a:pt x="24301" y="91286"/>
                    <a:pt x="25180" y="90886"/>
                    <a:pt x="25021" y="96242"/>
                  </a:cubicBezTo>
                  <a:cubicBezTo>
                    <a:pt x="24901" y="101597"/>
                    <a:pt x="28618" y="105154"/>
                    <a:pt x="29337" y="106154"/>
                  </a:cubicBezTo>
                  <a:cubicBezTo>
                    <a:pt x="29427" y="106274"/>
                    <a:pt x="29557" y="106330"/>
                    <a:pt x="29714" y="106330"/>
                  </a:cubicBezTo>
                  <a:cubicBezTo>
                    <a:pt x="30805" y="106330"/>
                    <a:pt x="33188" y="103604"/>
                    <a:pt x="32455" y="100878"/>
                  </a:cubicBezTo>
                  <a:cubicBezTo>
                    <a:pt x="31975" y="99119"/>
                    <a:pt x="31735" y="97281"/>
                    <a:pt x="31655" y="95442"/>
                  </a:cubicBezTo>
                  <a:lnTo>
                    <a:pt x="31655" y="95442"/>
                  </a:lnTo>
                  <a:cubicBezTo>
                    <a:pt x="31655" y="95443"/>
                    <a:pt x="32215" y="98120"/>
                    <a:pt x="33733" y="99719"/>
                  </a:cubicBezTo>
                  <a:cubicBezTo>
                    <a:pt x="34197" y="100207"/>
                    <a:pt x="34553" y="100397"/>
                    <a:pt x="34806" y="100397"/>
                  </a:cubicBezTo>
                  <a:cubicBezTo>
                    <a:pt x="35382" y="100397"/>
                    <a:pt x="35429" y="99414"/>
                    <a:pt x="35012" y="98720"/>
                  </a:cubicBezTo>
                  <a:cubicBezTo>
                    <a:pt x="34413" y="97481"/>
                    <a:pt x="34093" y="96162"/>
                    <a:pt x="34053" y="94763"/>
                  </a:cubicBezTo>
                  <a:cubicBezTo>
                    <a:pt x="34053" y="93684"/>
                    <a:pt x="33654" y="91645"/>
                    <a:pt x="32654" y="90406"/>
                  </a:cubicBezTo>
                  <a:cubicBezTo>
                    <a:pt x="31615" y="89327"/>
                    <a:pt x="30496" y="88328"/>
                    <a:pt x="29297" y="87409"/>
                  </a:cubicBezTo>
                  <a:cubicBezTo>
                    <a:pt x="29297" y="87409"/>
                    <a:pt x="19425" y="74299"/>
                    <a:pt x="16188" y="73220"/>
                  </a:cubicBezTo>
                  <a:cubicBezTo>
                    <a:pt x="12950" y="72101"/>
                    <a:pt x="25620" y="66266"/>
                    <a:pt x="28578" y="64387"/>
                  </a:cubicBezTo>
                  <a:cubicBezTo>
                    <a:pt x="28809" y="64242"/>
                    <a:pt x="29060" y="64176"/>
                    <a:pt x="29326" y="64176"/>
                  </a:cubicBezTo>
                  <a:cubicBezTo>
                    <a:pt x="32506" y="64176"/>
                    <a:pt x="37850" y="73740"/>
                    <a:pt x="37850" y="73740"/>
                  </a:cubicBezTo>
                  <a:lnTo>
                    <a:pt x="50440" y="73500"/>
                  </a:lnTo>
                  <a:lnTo>
                    <a:pt x="57194" y="71342"/>
                  </a:lnTo>
                  <a:lnTo>
                    <a:pt x="62590" y="69463"/>
                  </a:lnTo>
                  <a:cubicBezTo>
                    <a:pt x="62590" y="69463"/>
                    <a:pt x="74980" y="51718"/>
                    <a:pt x="80136" y="45083"/>
                  </a:cubicBezTo>
                  <a:cubicBezTo>
                    <a:pt x="85252" y="38448"/>
                    <a:pt x="89568" y="34971"/>
                    <a:pt x="88769" y="28537"/>
                  </a:cubicBezTo>
                  <a:cubicBezTo>
                    <a:pt x="87929" y="22142"/>
                    <a:pt x="85252" y="5795"/>
                    <a:pt x="84172" y="2318"/>
                  </a:cubicBezTo>
                  <a:cubicBezTo>
                    <a:pt x="83667" y="691"/>
                    <a:pt x="82042" y="0"/>
                    <a:pt x="80206" y="0"/>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173"/>
                </a:solidFill>
              </a:endParaRPr>
            </a:p>
          </p:txBody>
        </p:sp>
        <p:sp>
          <p:nvSpPr>
            <p:cNvPr id="855" name="Google Shape;855;p38"/>
            <p:cNvSpPr/>
            <p:nvPr/>
          </p:nvSpPr>
          <p:spPr>
            <a:xfrm flipH="1">
              <a:off x="1514475" y="864212"/>
              <a:ext cx="700773" cy="648074"/>
            </a:xfrm>
            <a:custGeom>
              <a:avLst/>
              <a:gdLst/>
              <a:ahLst/>
              <a:cxnLst/>
              <a:rect l="l" t="t" r="r" b="b"/>
              <a:pathLst>
                <a:path w="27167" h="25124" extrusionOk="0">
                  <a:moveTo>
                    <a:pt x="13977" y="0"/>
                  </a:moveTo>
                  <a:cubicBezTo>
                    <a:pt x="13977" y="0"/>
                    <a:pt x="3785" y="0"/>
                    <a:pt x="1907" y="7874"/>
                  </a:cubicBezTo>
                  <a:cubicBezTo>
                    <a:pt x="567" y="13460"/>
                    <a:pt x="0" y="25123"/>
                    <a:pt x="7162" y="25123"/>
                  </a:cubicBezTo>
                  <a:cubicBezTo>
                    <a:pt x="10044" y="25123"/>
                    <a:pt x="14176" y="23236"/>
                    <a:pt x="20012" y="18305"/>
                  </a:cubicBezTo>
                  <a:cubicBezTo>
                    <a:pt x="20012" y="18305"/>
                    <a:pt x="27166" y="3357"/>
                    <a:pt x="13977" y="0"/>
                  </a:cubicBezTo>
                  <a:close/>
                </a:path>
              </a:pathLst>
            </a:custGeom>
            <a:solidFill>
              <a:srgbClr val="D89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173"/>
                </a:solidFill>
              </a:endParaRPr>
            </a:p>
          </p:txBody>
        </p:sp>
        <p:sp>
          <p:nvSpPr>
            <p:cNvPr id="856" name="Google Shape;856;p38"/>
            <p:cNvSpPr/>
            <p:nvPr/>
          </p:nvSpPr>
          <p:spPr>
            <a:xfrm flipH="1">
              <a:off x="1499027" y="834961"/>
              <a:ext cx="569115" cy="1058162"/>
            </a:xfrm>
            <a:custGeom>
              <a:avLst/>
              <a:gdLst/>
              <a:ahLst/>
              <a:cxnLst/>
              <a:rect l="l" t="t" r="r" b="b"/>
              <a:pathLst>
                <a:path w="22063" h="41022" extrusionOk="0">
                  <a:moveTo>
                    <a:pt x="8549" y="0"/>
                  </a:moveTo>
                  <a:cubicBezTo>
                    <a:pt x="7139" y="0"/>
                    <a:pt x="5766" y="349"/>
                    <a:pt x="4877" y="1374"/>
                  </a:cubicBezTo>
                  <a:cubicBezTo>
                    <a:pt x="4877" y="1374"/>
                    <a:pt x="1" y="4491"/>
                    <a:pt x="3678" y="8168"/>
                  </a:cubicBezTo>
                  <a:cubicBezTo>
                    <a:pt x="7355" y="11805"/>
                    <a:pt x="13830" y="10127"/>
                    <a:pt x="10992" y="15163"/>
                  </a:cubicBezTo>
                  <a:cubicBezTo>
                    <a:pt x="9193" y="18400"/>
                    <a:pt x="6715" y="22277"/>
                    <a:pt x="8154" y="24515"/>
                  </a:cubicBezTo>
                  <a:cubicBezTo>
                    <a:pt x="10752" y="28472"/>
                    <a:pt x="10872" y="30390"/>
                    <a:pt x="9153" y="33188"/>
                  </a:cubicBezTo>
                  <a:cubicBezTo>
                    <a:pt x="7435" y="35986"/>
                    <a:pt x="12870" y="37185"/>
                    <a:pt x="14669" y="41022"/>
                  </a:cubicBezTo>
                  <a:cubicBezTo>
                    <a:pt x="14669" y="41022"/>
                    <a:pt x="22063" y="37385"/>
                    <a:pt x="22063" y="31509"/>
                  </a:cubicBezTo>
                  <a:cubicBezTo>
                    <a:pt x="22063" y="25674"/>
                    <a:pt x="20065" y="24115"/>
                    <a:pt x="19185" y="19080"/>
                  </a:cubicBezTo>
                  <a:cubicBezTo>
                    <a:pt x="18306" y="14044"/>
                    <a:pt x="20864" y="11805"/>
                    <a:pt x="18626" y="9287"/>
                  </a:cubicBezTo>
                  <a:cubicBezTo>
                    <a:pt x="16348" y="6730"/>
                    <a:pt x="17067" y="3932"/>
                    <a:pt x="13830" y="1374"/>
                  </a:cubicBezTo>
                  <a:cubicBezTo>
                    <a:pt x="13307" y="951"/>
                    <a:pt x="10877" y="0"/>
                    <a:pt x="8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flipH="1">
              <a:off x="631985" y="72450"/>
              <a:ext cx="1165005" cy="879094"/>
            </a:xfrm>
            <a:custGeom>
              <a:avLst/>
              <a:gdLst/>
              <a:ahLst/>
              <a:cxnLst/>
              <a:rect l="l" t="t" r="r" b="b"/>
              <a:pathLst>
                <a:path w="45164" h="34080" extrusionOk="0">
                  <a:moveTo>
                    <a:pt x="12430" y="0"/>
                  </a:moveTo>
                  <a:cubicBezTo>
                    <a:pt x="12430" y="0"/>
                    <a:pt x="0" y="16027"/>
                    <a:pt x="13589" y="28537"/>
                  </a:cubicBezTo>
                  <a:cubicBezTo>
                    <a:pt x="18119" y="32693"/>
                    <a:pt x="23137" y="34079"/>
                    <a:pt x="27815" y="34079"/>
                  </a:cubicBezTo>
                  <a:cubicBezTo>
                    <a:pt x="37170" y="34079"/>
                    <a:pt x="45164" y="28537"/>
                    <a:pt x="45164" y="28537"/>
                  </a:cubicBezTo>
                  <a:lnTo>
                    <a:pt x="12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flipH="1">
              <a:off x="669106" y="114701"/>
              <a:ext cx="1052617" cy="795234"/>
            </a:xfrm>
            <a:custGeom>
              <a:avLst/>
              <a:gdLst/>
              <a:ahLst/>
              <a:cxnLst/>
              <a:rect l="l" t="t" r="r" b="b"/>
              <a:pathLst>
                <a:path w="40807" h="30829" extrusionOk="0">
                  <a:moveTo>
                    <a:pt x="11191" y="1"/>
                  </a:moveTo>
                  <a:cubicBezTo>
                    <a:pt x="11190" y="1"/>
                    <a:pt x="0" y="14509"/>
                    <a:pt x="12270" y="25820"/>
                  </a:cubicBezTo>
                  <a:cubicBezTo>
                    <a:pt x="16360" y="29577"/>
                    <a:pt x="20894" y="30829"/>
                    <a:pt x="25122" y="30829"/>
                  </a:cubicBezTo>
                  <a:cubicBezTo>
                    <a:pt x="33577" y="30829"/>
                    <a:pt x="40807" y="25820"/>
                    <a:pt x="40807" y="25820"/>
                  </a:cubicBezTo>
                  <a:lnTo>
                    <a:pt x="11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flipH="1">
              <a:off x="739219" y="172430"/>
              <a:ext cx="861888" cy="650240"/>
            </a:xfrm>
            <a:custGeom>
              <a:avLst/>
              <a:gdLst/>
              <a:ahLst/>
              <a:cxnLst/>
              <a:rect l="l" t="t" r="r" b="b"/>
              <a:pathLst>
                <a:path w="33413" h="25208" extrusionOk="0">
                  <a:moveTo>
                    <a:pt x="9193" y="1"/>
                  </a:moveTo>
                  <a:cubicBezTo>
                    <a:pt x="9192" y="1"/>
                    <a:pt x="0" y="11871"/>
                    <a:pt x="10072" y="21104"/>
                  </a:cubicBezTo>
                  <a:cubicBezTo>
                    <a:pt x="13416" y="24181"/>
                    <a:pt x="17124" y="25207"/>
                    <a:pt x="20582" y="25207"/>
                  </a:cubicBezTo>
                  <a:cubicBezTo>
                    <a:pt x="27498" y="25207"/>
                    <a:pt x="33413" y="21104"/>
                    <a:pt x="33413" y="21104"/>
                  </a:cubicBezTo>
                  <a:lnTo>
                    <a:pt x="9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flipH="1">
              <a:off x="827880" y="246666"/>
              <a:ext cx="626844" cy="472900"/>
            </a:xfrm>
            <a:custGeom>
              <a:avLst/>
              <a:gdLst/>
              <a:ahLst/>
              <a:cxnLst/>
              <a:rect l="l" t="t" r="r" b="b"/>
              <a:pathLst>
                <a:path w="24301" h="18333" extrusionOk="0">
                  <a:moveTo>
                    <a:pt x="6675" y="1"/>
                  </a:moveTo>
                  <a:cubicBezTo>
                    <a:pt x="6675" y="1"/>
                    <a:pt x="1" y="8634"/>
                    <a:pt x="7315" y="15348"/>
                  </a:cubicBezTo>
                  <a:cubicBezTo>
                    <a:pt x="9753" y="17586"/>
                    <a:pt x="12453" y="18332"/>
                    <a:pt x="14969" y="18332"/>
                  </a:cubicBezTo>
                  <a:cubicBezTo>
                    <a:pt x="20002" y="18332"/>
                    <a:pt x="24301" y="15348"/>
                    <a:pt x="24301" y="15348"/>
                  </a:cubicBezTo>
                  <a:lnTo>
                    <a:pt x="66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flipH="1">
              <a:off x="1735106" y="972549"/>
              <a:ext cx="193849" cy="163411"/>
            </a:xfrm>
            <a:custGeom>
              <a:avLst/>
              <a:gdLst/>
              <a:ahLst/>
              <a:cxnLst/>
              <a:rect l="l" t="t" r="r" b="b"/>
              <a:pathLst>
                <a:path w="7515" h="6335" extrusionOk="0">
                  <a:moveTo>
                    <a:pt x="3678" y="1"/>
                  </a:moveTo>
                  <a:cubicBezTo>
                    <a:pt x="3392" y="1"/>
                    <a:pt x="2972" y="181"/>
                    <a:pt x="2279" y="716"/>
                  </a:cubicBezTo>
                  <a:cubicBezTo>
                    <a:pt x="0" y="2515"/>
                    <a:pt x="440" y="3034"/>
                    <a:pt x="440" y="5192"/>
                  </a:cubicBezTo>
                  <a:cubicBezTo>
                    <a:pt x="440" y="6076"/>
                    <a:pt x="1087" y="6334"/>
                    <a:pt x="1842" y="6334"/>
                  </a:cubicBezTo>
                  <a:cubicBezTo>
                    <a:pt x="2895" y="6334"/>
                    <a:pt x="4157" y="5832"/>
                    <a:pt x="4157" y="5832"/>
                  </a:cubicBezTo>
                  <a:lnTo>
                    <a:pt x="6155" y="5153"/>
                  </a:lnTo>
                  <a:lnTo>
                    <a:pt x="7514" y="3154"/>
                  </a:lnTo>
                  <a:cubicBezTo>
                    <a:pt x="7514" y="3154"/>
                    <a:pt x="6657" y="690"/>
                    <a:pt x="5450" y="690"/>
                  </a:cubicBezTo>
                  <a:cubicBezTo>
                    <a:pt x="5380" y="690"/>
                    <a:pt x="5308" y="699"/>
                    <a:pt x="5236" y="716"/>
                  </a:cubicBezTo>
                  <a:cubicBezTo>
                    <a:pt x="5136" y="740"/>
                    <a:pt x="5047" y="750"/>
                    <a:pt x="4967" y="750"/>
                  </a:cubicBezTo>
                  <a:cubicBezTo>
                    <a:pt x="4292" y="750"/>
                    <a:pt x="4263" y="1"/>
                    <a:pt x="3678"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flipH="1">
              <a:off x="1628936" y="1005205"/>
              <a:ext cx="164959" cy="165681"/>
            </a:xfrm>
            <a:custGeom>
              <a:avLst/>
              <a:gdLst/>
              <a:ahLst/>
              <a:cxnLst/>
              <a:rect l="l" t="t" r="r" b="b"/>
              <a:pathLst>
                <a:path w="6395" h="6423" extrusionOk="0">
                  <a:moveTo>
                    <a:pt x="3069" y="1"/>
                  </a:moveTo>
                  <a:cubicBezTo>
                    <a:pt x="2849" y="1"/>
                    <a:pt x="2589" y="17"/>
                    <a:pt x="2278" y="50"/>
                  </a:cubicBezTo>
                  <a:cubicBezTo>
                    <a:pt x="0" y="329"/>
                    <a:pt x="919" y="3926"/>
                    <a:pt x="919" y="3926"/>
                  </a:cubicBezTo>
                  <a:cubicBezTo>
                    <a:pt x="1104" y="5517"/>
                    <a:pt x="2452" y="6422"/>
                    <a:pt x="4141" y="6422"/>
                  </a:cubicBezTo>
                  <a:cubicBezTo>
                    <a:pt x="4277" y="6422"/>
                    <a:pt x="4416" y="6416"/>
                    <a:pt x="4556" y="6404"/>
                  </a:cubicBezTo>
                  <a:cubicBezTo>
                    <a:pt x="6395" y="6285"/>
                    <a:pt x="5596" y="5645"/>
                    <a:pt x="5875" y="5046"/>
                  </a:cubicBezTo>
                  <a:cubicBezTo>
                    <a:pt x="6155" y="4486"/>
                    <a:pt x="6275" y="3487"/>
                    <a:pt x="5196" y="1968"/>
                  </a:cubicBezTo>
                  <a:cubicBezTo>
                    <a:pt x="4264" y="656"/>
                    <a:pt x="4465" y="1"/>
                    <a:pt x="3069"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flipH="1">
              <a:off x="1782155" y="1081634"/>
              <a:ext cx="181855" cy="151339"/>
            </a:xfrm>
            <a:custGeom>
              <a:avLst/>
              <a:gdLst/>
              <a:ahLst/>
              <a:cxnLst/>
              <a:rect l="l" t="t" r="r" b="b"/>
              <a:pathLst>
                <a:path w="7050" h="5867" extrusionOk="0">
                  <a:moveTo>
                    <a:pt x="2569" y="1"/>
                  </a:moveTo>
                  <a:cubicBezTo>
                    <a:pt x="1993" y="1"/>
                    <a:pt x="1481" y="130"/>
                    <a:pt x="1160" y="484"/>
                  </a:cubicBezTo>
                  <a:cubicBezTo>
                    <a:pt x="1" y="1803"/>
                    <a:pt x="1759" y="3641"/>
                    <a:pt x="2159" y="4800"/>
                  </a:cubicBezTo>
                  <a:cubicBezTo>
                    <a:pt x="2328" y="5290"/>
                    <a:pt x="3340" y="5866"/>
                    <a:pt x="4340" y="5866"/>
                  </a:cubicBezTo>
                  <a:cubicBezTo>
                    <a:pt x="5706" y="5866"/>
                    <a:pt x="7049" y="4793"/>
                    <a:pt x="6196" y="963"/>
                  </a:cubicBezTo>
                  <a:cubicBezTo>
                    <a:pt x="6196" y="963"/>
                    <a:pt x="4141" y="1"/>
                    <a:pt x="2569"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flipH="1">
              <a:off x="1656768" y="1096698"/>
              <a:ext cx="211364" cy="162302"/>
            </a:xfrm>
            <a:custGeom>
              <a:avLst/>
              <a:gdLst/>
              <a:ahLst/>
              <a:cxnLst/>
              <a:rect l="l" t="t" r="r" b="b"/>
              <a:pathLst>
                <a:path w="8194" h="6292" extrusionOk="0">
                  <a:moveTo>
                    <a:pt x="3696" y="0"/>
                  </a:moveTo>
                  <a:cubicBezTo>
                    <a:pt x="3398" y="0"/>
                    <a:pt x="3085" y="31"/>
                    <a:pt x="2758" y="100"/>
                  </a:cubicBezTo>
                  <a:lnTo>
                    <a:pt x="2518" y="379"/>
                  </a:lnTo>
                  <a:cubicBezTo>
                    <a:pt x="2518" y="379"/>
                    <a:pt x="1" y="4936"/>
                    <a:pt x="1959" y="5575"/>
                  </a:cubicBezTo>
                  <a:cubicBezTo>
                    <a:pt x="3173" y="6005"/>
                    <a:pt x="3603" y="6291"/>
                    <a:pt x="4089" y="6291"/>
                  </a:cubicBezTo>
                  <a:cubicBezTo>
                    <a:pt x="4371" y="6291"/>
                    <a:pt x="4672" y="6195"/>
                    <a:pt x="5156" y="5975"/>
                  </a:cubicBezTo>
                  <a:cubicBezTo>
                    <a:pt x="6475" y="5375"/>
                    <a:pt x="8194" y="3897"/>
                    <a:pt x="8154" y="3337"/>
                  </a:cubicBezTo>
                  <a:cubicBezTo>
                    <a:pt x="8118" y="2831"/>
                    <a:pt x="6543" y="0"/>
                    <a:pt x="3696" y="0"/>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flipH="1">
              <a:off x="1718624" y="1109570"/>
              <a:ext cx="164959" cy="106353"/>
            </a:xfrm>
            <a:custGeom>
              <a:avLst/>
              <a:gdLst/>
              <a:ahLst/>
              <a:cxnLst/>
              <a:rect l="l" t="t" r="r" b="b"/>
              <a:pathLst>
                <a:path w="6395" h="4123" extrusionOk="0">
                  <a:moveTo>
                    <a:pt x="2718" y="0"/>
                  </a:moveTo>
                  <a:lnTo>
                    <a:pt x="1079" y="200"/>
                  </a:lnTo>
                  <a:cubicBezTo>
                    <a:pt x="1079" y="200"/>
                    <a:pt x="0" y="1919"/>
                    <a:pt x="759" y="2438"/>
                  </a:cubicBezTo>
                  <a:cubicBezTo>
                    <a:pt x="1519" y="2998"/>
                    <a:pt x="120" y="3597"/>
                    <a:pt x="2078" y="3997"/>
                  </a:cubicBezTo>
                  <a:cubicBezTo>
                    <a:pt x="2531" y="4082"/>
                    <a:pt x="2884" y="4122"/>
                    <a:pt x="3174" y="4122"/>
                  </a:cubicBezTo>
                  <a:cubicBezTo>
                    <a:pt x="4111" y="4122"/>
                    <a:pt x="4390" y="3700"/>
                    <a:pt x="5276" y="2998"/>
                  </a:cubicBezTo>
                  <a:cubicBezTo>
                    <a:pt x="6395" y="2079"/>
                    <a:pt x="3957" y="760"/>
                    <a:pt x="3957" y="760"/>
                  </a:cubicBezTo>
                  <a:lnTo>
                    <a:pt x="2718" y="0"/>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flipH="1">
              <a:off x="1789740" y="1022075"/>
              <a:ext cx="118605" cy="122346"/>
            </a:xfrm>
            <a:custGeom>
              <a:avLst/>
              <a:gdLst/>
              <a:ahLst/>
              <a:cxnLst/>
              <a:rect l="l" t="t" r="r" b="b"/>
              <a:pathLst>
                <a:path w="4598" h="4743" extrusionOk="0">
                  <a:moveTo>
                    <a:pt x="2812" y="1"/>
                  </a:moveTo>
                  <a:cubicBezTo>
                    <a:pt x="2572" y="1"/>
                    <a:pt x="2467" y="282"/>
                    <a:pt x="2199" y="355"/>
                  </a:cubicBezTo>
                  <a:cubicBezTo>
                    <a:pt x="1759" y="475"/>
                    <a:pt x="1200" y="834"/>
                    <a:pt x="840" y="2073"/>
                  </a:cubicBezTo>
                  <a:cubicBezTo>
                    <a:pt x="520" y="3272"/>
                    <a:pt x="1" y="3392"/>
                    <a:pt x="1120" y="4432"/>
                  </a:cubicBezTo>
                  <a:cubicBezTo>
                    <a:pt x="1351" y="4654"/>
                    <a:pt x="1598" y="4742"/>
                    <a:pt x="1846" y="4742"/>
                  </a:cubicBezTo>
                  <a:cubicBezTo>
                    <a:pt x="2801" y="4742"/>
                    <a:pt x="3758" y="3432"/>
                    <a:pt x="3758" y="3432"/>
                  </a:cubicBezTo>
                  <a:cubicBezTo>
                    <a:pt x="4597" y="2593"/>
                    <a:pt x="4397" y="1394"/>
                    <a:pt x="3518" y="475"/>
                  </a:cubicBezTo>
                  <a:cubicBezTo>
                    <a:pt x="3175" y="116"/>
                    <a:pt x="2965" y="1"/>
                    <a:pt x="2812"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flipH="1">
              <a:off x="1675032" y="1077559"/>
              <a:ext cx="106508" cy="116593"/>
            </a:xfrm>
            <a:custGeom>
              <a:avLst/>
              <a:gdLst/>
              <a:ahLst/>
              <a:cxnLst/>
              <a:rect l="l" t="t" r="r" b="b"/>
              <a:pathLst>
                <a:path w="4129" h="4520" extrusionOk="0">
                  <a:moveTo>
                    <a:pt x="2422" y="1"/>
                  </a:moveTo>
                  <a:cubicBezTo>
                    <a:pt x="1801" y="1"/>
                    <a:pt x="990" y="434"/>
                    <a:pt x="1" y="1681"/>
                  </a:cubicBezTo>
                  <a:cubicBezTo>
                    <a:pt x="1" y="1681"/>
                    <a:pt x="760" y="4479"/>
                    <a:pt x="1959" y="4519"/>
                  </a:cubicBezTo>
                  <a:cubicBezTo>
                    <a:pt x="1973" y="4519"/>
                    <a:pt x="1987" y="4519"/>
                    <a:pt x="2000" y="4519"/>
                  </a:cubicBezTo>
                  <a:cubicBezTo>
                    <a:pt x="3203" y="4519"/>
                    <a:pt x="3403" y="2793"/>
                    <a:pt x="3838" y="2121"/>
                  </a:cubicBezTo>
                  <a:cubicBezTo>
                    <a:pt x="4128" y="1645"/>
                    <a:pt x="3633" y="1"/>
                    <a:pt x="2422"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flipH="1">
              <a:off x="1694893" y="1005618"/>
              <a:ext cx="146438" cy="112234"/>
            </a:xfrm>
            <a:custGeom>
              <a:avLst/>
              <a:gdLst/>
              <a:ahLst/>
              <a:cxnLst/>
              <a:rect l="l" t="t" r="r" b="b"/>
              <a:pathLst>
                <a:path w="5677" h="4351" extrusionOk="0">
                  <a:moveTo>
                    <a:pt x="1753" y="1"/>
                  </a:moveTo>
                  <a:cubicBezTo>
                    <a:pt x="1514" y="1"/>
                    <a:pt x="1330" y="35"/>
                    <a:pt x="1240" y="114"/>
                  </a:cubicBezTo>
                  <a:cubicBezTo>
                    <a:pt x="960" y="353"/>
                    <a:pt x="1" y="2871"/>
                    <a:pt x="1919" y="4350"/>
                  </a:cubicBezTo>
                  <a:lnTo>
                    <a:pt x="2159" y="4350"/>
                  </a:lnTo>
                  <a:cubicBezTo>
                    <a:pt x="2159" y="4350"/>
                    <a:pt x="5676" y="3631"/>
                    <a:pt x="5196" y="2352"/>
                  </a:cubicBezTo>
                  <a:cubicBezTo>
                    <a:pt x="4677" y="1073"/>
                    <a:pt x="4917" y="913"/>
                    <a:pt x="3997" y="513"/>
                  </a:cubicBezTo>
                  <a:cubicBezTo>
                    <a:pt x="3337" y="226"/>
                    <a:pt x="2366" y="1"/>
                    <a:pt x="1753"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flipH="1">
              <a:off x="1741634" y="1116199"/>
              <a:ext cx="75992" cy="58890"/>
            </a:xfrm>
            <a:custGeom>
              <a:avLst/>
              <a:gdLst/>
              <a:ahLst/>
              <a:cxnLst/>
              <a:rect l="l" t="t" r="r" b="b"/>
              <a:pathLst>
                <a:path w="2946" h="2283" extrusionOk="0">
                  <a:moveTo>
                    <a:pt x="1868" y="1"/>
                  </a:moveTo>
                  <a:cubicBezTo>
                    <a:pt x="1648" y="1"/>
                    <a:pt x="1480" y="23"/>
                    <a:pt x="1480" y="23"/>
                  </a:cubicBezTo>
                  <a:lnTo>
                    <a:pt x="680" y="103"/>
                  </a:lnTo>
                  <a:lnTo>
                    <a:pt x="1" y="743"/>
                  </a:lnTo>
                  <a:cubicBezTo>
                    <a:pt x="1" y="743"/>
                    <a:pt x="81" y="1822"/>
                    <a:pt x="600" y="1822"/>
                  </a:cubicBezTo>
                  <a:cubicBezTo>
                    <a:pt x="1018" y="1852"/>
                    <a:pt x="857" y="2283"/>
                    <a:pt x="1181" y="2283"/>
                  </a:cubicBezTo>
                  <a:cubicBezTo>
                    <a:pt x="1291" y="2283"/>
                    <a:pt x="1456" y="2233"/>
                    <a:pt x="1720" y="2101"/>
                  </a:cubicBezTo>
                  <a:cubicBezTo>
                    <a:pt x="2719" y="1622"/>
                    <a:pt x="2639" y="1422"/>
                    <a:pt x="2839" y="623"/>
                  </a:cubicBezTo>
                  <a:cubicBezTo>
                    <a:pt x="2945" y="90"/>
                    <a:pt x="2306"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flipH="1">
              <a:off x="1795932" y="1085117"/>
              <a:ext cx="54685" cy="67867"/>
            </a:xfrm>
            <a:custGeom>
              <a:avLst/>
              <a:gdLst/>
              <a:ahLst/>
              <a:cxnLst/>
              <a:rect l="l" t="t" r="r" b="b"/>
              <a:pathLst>
                <a:path w="2120" h="2631" extrusionOk="0">
                  <a:moveTo>
                    <a:pt x="634" y="0"/>
                  </a:moveTo>
                  <a:cubicBezTo>
                    <a:pt x="270" y="0"/>
                    <a:pt x="414" y="222"/>
                    <a:pt x="281" y="389"/>
                  </a:cubicBezTo>
                  <a:cubicBezTo>
                    <a:pt x="121" y="629"/>
                    <a:pt x="1" y="948"/>
                    <a:pt x="241" y="1628"/>
                  </a:cubicBezTo>
                  <a:cubicBezTo>
                    <a:pt x="521" y="2307"/>
                    <a:pt x="281" y="2507"/>
                    <a:pt x="1160" y="2627"/>
                  </a:cubicBezTo>
                  <a:cubicBezTo>
                    <a:pt x="1183" y="2629"/>
                    <a:pt x="1206" y="2630"/>
                    <a:pt x="1228" y="2630"/>
                  </a:cubicBezTo>
                  <a:cubicBezTo>
                    <a:pt x="1999" y="2630"/>
                    <a:pt x="1999" y="1308"/>
                    <a:pt x="1999" y="1308"/>
                  </a:cubicBezTo>
                  <a:cubicBezTo>
                    <a:pt x="2119" y="669"/>
                    <a:pt x="1600" y="149"/>
                    <a:pt x="920" y="29"/>
                  </a:cubicBezTo>
                  <a:cubicBezTo>
                    <a:pt x="800" y="9"/>
                    <a:pt x="707"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flipH="1">
              <a:off x="1720690" y="1069872"/>
              <a:ext cx="60850" cy="61315"/>
            </a:xfrm>
            <a:custGeom>
              <a:avLst/>
              <a:gdLst/>
              <a:ahLst/>
              <a:cxnLst/>
              <a:rect l="l" t="t" r="r" b="b"/>
              <a:pathLst>
                <a:path w="2359" h="2377" extrusionOk="0">
                  <a:moveTo>
                    <a:pt x="970" y="1"/>
                  </a:moveTo>
                  <a:cubicBezTo>
                    <a:pt x="510" y="1"/>
                    <a:pt x="41" y="380"/>
                    <a:pt x="1" y="1659"/>
                  </a:cubicBezTo>
                  <a:cubicBezTo>
                    <a:pt x="1" y="1659"/>
                    <a:pt x="891" y="2377"/>
                    <a:pt x="1503" y="2377"/>
                  </a:cubicBezTo>
                  <a:cubicBezTo>
                    <a:pt x="1613" y="2377"/>
                    <a:pt x="1714" y="2354"/>
                    <a:pt x="1799" y="2299"/>
                  </a:cubicBezTo>
                  <a:cubicBezTo>
                    <a:pt x="2359" y="1939"/>
                    <a:pt x="1879" y="1100"/>
                    <a:pt x="1879" y="620"/>
                  </a:cubicBezTo>
                  <a:cubicBezTo>
                    <a:pt x="1879" y="380"/>
                    <a:pt x="1430"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flipH="1">
              <a:off x="1749553" y="1052177"/>
              <a:ext cx="83524" cy="63610"/>
            </a:xfrm>
            <a:custGeom>
              <a:avLst/>
              <a:gdLst/>
              <a:ahLst/>
              <a:cxnLst/>
              <a:rect l="l" t="t" r="r" b="b"/>
              <a:pathLst>
                <a:path w="3238" h="2466" extrusionOk="0">
                  <a:moveTo>
                    <a:pt x="1690" y="0"/>
                  </a:moveTo>
                  <a:cubicBezTo>
                    <a:pt x="1612" y="0"/>
                    <a:pt x="1520" y="10"/>
                    <a:pt x="1399" y="27"/>
                  </a:cubicBezTo>
                  <a:cubicBezTo>
                    <a:pt x="880" y="147"/>
                    <a:pt x="80" y="547"/>
                    <a:pt x="40" y="747"/>
                  </a:cubicBezTo>
                  <a:cubicBezTo>
                    <a:pt x="0" y="946"/>
                    <a:pt x="400" y="2425"/>
                    <a:pt x="1759" y="2465"/>
                  </a:cubicBezTo>
                  <a:lnTo>
                    <a:pt x="1879" y="2385"/>
                  </a:lnTo>
                  <a:cubicBezTo>
                    <a:pt x="1879" y="2385"/>
                    <a:pt x="3238" y="946"/>
                    <a:pt x="2558" y="507"/>
                  </a:cubicBezTo>
                  <a:cubicBezTo>
                    <a:pt x="2057" y="130"/>
                    <a:pt x="1973" y="0"/>
                    <a:pt x="1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flipH="1">
              <a:off x="1779450" y="1097085"/>
              <a:ext cx="18572" cy="34153"/>
            </a:xfrm>
            <a:custGeom>
              <a:avLst/>
              <a:gdLst/>
              <a:ahLst/>
              <a:cxnLst/>
              <a:rect l="l" t="t" r="r" b="b"/>
              <a:pathLst>
                <a:path w="720" h="1324" extrusionOk="0">
                  <a:moveTo>
                    <a:pt x="104" y="1"/>
                  </a:moveTo>
                  <a:cubicBezTo>
                    <a:pt x="96" y="1"/>
                    <a:pt x="88" y="2"/>
                    <a:pt x="80" y="5"/>
                  </a:cubicBezTo>
                  <a:cubicBezTo>
                    <a:pt x="0" y="45"/>
                    <a:pt x="40" y="364"/>
                    <a:pt x="160" y="724"/>
                  </a:cubicBezTo>
                  <a:cubicBezTo>
                    <a:pt x="320" y="1084"/>
                    <a:pt x="520" y="1324"/>
                    <a:pt x="600" y="1324"/>
                  </a:cubicBezTo>
                  <a:cubicBezTo>
                    <a:pt x="720" y="1284"/>
                    <a:pt x="680" y="964"/>
                    <a:pt x="520" y="604"/>
                  </a:cubicBezTo>
                  <a:cubicBezTo>
                    <a:pt x="408" y="268"/>
                    <a:pt x="225" y="1"/>
                    <a:pt x="104"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flipH="1">
              <a:off x="1773259" y="1102167"/>
              <a:ext cx="30954" cy="23525"/>
            </a:xfrm>
            <a:custGeom>
              <a:avLst/>
              <a:gdLst/>
              <a:ahLst/>
              <a:cxnLst/>
              <a:rect l="l" t="t" r="r" b="b"/>
              <a:pathLst>
                <a:path w="1200" h="912" extrusionOk="0">
                  <a:moveTo>
                    <a:pt x="80" y="0"/>
                  </a:moveTo>
                  <a:cubicBezTo>
                    <a:pt x="64" y="0"/>
                    <a:pt x="51" y="3"/>
                    <a:pt x="40" y="8"/>
                  </a:cubicBezTo>
                  <a:cubicBezTo>
                    <a:pt x="1" y="88"/>
                    <a:pt x="200" y="367"/>
                    <a:pt x="480" y="607"/>
                  </a:cubicBezTo>
                  <a:cubicBezTo>
                    <a:pt x="733" y="797"/>
                    <a:pt x="961" y="912"/>
                    <a:pt x="1085" y="912"/>
                  </a:cubicBezTo>
                  <a:cubicBezTo>
                    <a:pt x="1118" y="912"/>
                    <a:pt x="1143" y="904"/>
                    <a:pt x="1160" y="887"/>
                  </a:cubicBezTo>
                  <a:cubicBezTo>
                    <a:pt x="1200" y="847"/>
                    <a:pt x="1000" y="567"/>
                    <a:pt x="720" y="327"/>
                  </a:cubicBezTo>
                  <a:cubicBezTo>
                    <a:pt x="441" y="118"/>
                    <a:pt x="192" y="0"/>
                    <a:pt x="80" y="0"/>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flipH="1">
              <a:off x="1770164" y="1108486"/>
              <a:ext cx="37145" cy="10782"/>
            </a:xfrm>
            <a:custGeom>
              <a:avLst/>
              <a:gdLst/>
              <a:ahLst/>
              <a:cxnLst/>
              <a:rect l="l" t="t" r="r" b="b"/>
              <a:pathLst>
                <a:path w="1440" h="418" extrusionOk="0">
                  <a:moveTo>
                    <a:pt x="376" y="1"/>
                  </a:moveTo>
                  <a:cubicBezTo>
                    <a:pt x="174" y="1"/>
                    <a:pt x="41" y="45"/>
                    <a:pt x="41" y="122"/>
                  </a:cubicBezTo>
                  <a:cubicBezTo>
                    <a:pt x="1" y="202"/>
                    <a:pt x="320" y="322"/>
                    <a:pt x="680" y="402"/>
                  </a:cubicBezTo>
                  <a:cubicBezTo>
                    <a:pt x="787" y="413"/>
                    <a:pt x="889" y="418"/>
                    <a:pt x="980" y="418"/>
                  </a:cubicBezTo>
                  <a:cubicBezTo>
                    <a:pt x="1228" y="418"/>
                    <a:pt x="1399" y="381"/>
                    <a:pt x="1399" y="322"/>
                  </a:cubicBezTo>
                  <a:cubicBezTo>
                    <a:pt x="1439" y="242"/>
                    <a:pt x="1120" y="82"/>
                    <a:pt x="760" y="42"/>
                  </a:cubicBezTo>
                  <a:cubicBezTo>
                    <a:pt x="618" y="14"/>
                    <a:pt x="487" y="1"/>
                    <a:pt x="376"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flipH="1">
              <a:off x="1771196" y="1106423"/>
              <a:ext cx="35081" cy="15580"/>
            </a:xfrm>
            <a:custGeom>
              <a:avLst/>
              <a:gdLst/>
              <a:ahLst/>
              <a:cxnLst/>
              <a:rect l="l" t="t" r="r" b="b"/>
              <a:pathLst>
                <a:path w="1360" h="604" extrusionOk="0">
                  <a:moveTo>
                    <a:pt x="1182" y="1"/>
                  </a:moveTo>
                  <a:cubicBezTo>
                    <a:pt x="1048" y="1"/>
                    <a:pt x="832" y="45"/>
                    <a:pt x="600" y="122"/>
                  </a:cubicBezTo>
                  <a:cubicBezTo>
                    <a:pt x="240" y="242"/>
                    <a:pt x="1" y="442"/>
                    <a:pt x="41" y="562"/>
                  </a:cubicBezTo>
                  <a:cubicBezTo>
                    <a:pt x="41" y="590"/>
                    <a:pt x="81" y="604"/>
                    <a:pt x="148" y="604"/>
                  </a:cubicBezTo>
                  <a:cubicBezTo>
                    <a:pt x="272" y="604"/>
                    <a:pt x="488" y="560"/>
                    <a:pt x="720" y="482"/>
                  </a:cubicBezTo>
                  <a:cubicBezTo>
                    <a:pt x="1120" y="322"/>
                    <a:pt x="1359" y="122"/>
                    <a:pt x="1320" y="42"/>
                  </a:cubicBezTo>
                  <a:cubicBezTo>
                    <a:pt x="1305" y="14"/>
                    <a:pt x="1256" y="1"/>
                    <a:pt x="1182"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flipH="1">
              <a:off x="1775323" y="1099820"/>
              <a:ext cx="26827" cy="28787"/>
            </a:xfrm>
            <a:custGeom>
              <a:avLst/>
              <a:gdLst/>
              <a:ahLst/>
              <a:cxnLst/>
              <a:rect l="l" t="t" r="r" b="b"/>
              <a:pathLst>
                <a:path w="1040" h="1116" extrusionOk="0">
                  <a:moveTo>
                    <a:pt x="911" y="1"/>
                  </a:moveTo>
                  <a:cubicBezTo>
                    <a:pt x="796" y="1"/>
                    <a:pt x="564" y="181"/>
                    <a:pt x="360" y="418"/>
                  </a:cubicBezTo>
                  <a:cubicBezTo>
                    <a:pt x="120" y="738"/>
                    <a:pt x="0" y="1018"/>
                    <a:pt x="80" y="1098"/>
                  </a:cubicBezTo>
                  <a:cubicBezTo>
                    <a:pt x="92" y="1110"/>
                    <a:pt x="109" y="1115"/>
                    <a:pt x="129" y="1115"/>
                  </a:cubicBezTo>
                  <a:cubicBezTo>
                    <a:pt x="243" y="1115"/>
                    <a:pt x="476" y="930"/>
                    <a:pt x="680" y="658"/>
                  </a:cubicBezTo>
                  <a:cubicBezTo>
                    <a:pt x="880" y="378"/>
                    <a:pt x="1040" y="59"/>
                    <a:pt x="960" y="19"/>
                  </a:cubicBezTo>
                  <a:cubicBezTo>
                    <a:pt x="948" y="7"/>
                    <a:pt x="931" y="1"/>
                    <a:pt x="911"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flipH="1">
              <a:off x="1782546" y="1096157"/>
              <a:ext cx="12382" cy="36113"/>
            </a:xfrm>
            <a:custGeom>
              <a:avLst/>
              <a:gdLst/>
              <a:ahLst/>
              <a:cxnLst/>
              <a:rect l="l" t="t" r="r" b="b"/>
              <a:pathLst>
                <a:path w="480" h="1400" extrusionOk="0">
                  <a:moveTo>
                    <a:pt x="360" y="1"/>
                  </a:moveTo>
                  <a:cubicBezTo>
                    <a:pt x="240" y="1"/>
                    <a:pt x="120" y="281"/>
                    <a:pt x="40" y="680"/>
                  </a:cubicBezTo>
                  <a:cubicBezTo>
                    <a:pt x="0" y="1040"/>
                    <a:pt x="40" y="1360"/>
                    <a:pt x="120" y="1400"/>
                  </a:cubicBezTo>
                  <a:cubicBezTo>
                    <a:pt x="240" y="1400"/>
                    <a:pt x="360" y="1080"/>
                    <a:pt x="400" y="720"/>
                  </a:cubicBezTo>
                  <a:cubicBezTo>
                    <a:pt x="480" y="361"/>
                    <a:pt x="440" y="1"/>
                    <a:pt x="360"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flipH="1">
              <a:off x="735056" y="2024914"/>
              <a:ext cx="2578442" cy="2258120"/>
            </a:xfrm>
            <a:custGeom>
              <a:avLst/>
              <a:gdLst/>
              <a:ahLst/>
              <a:cxnLst/>
              <a:rect l="l" t="t" r="r" b="b"/>
              <a:pathLst>
                <a:path w="99959" h="87541" extrusionOk="0">
                  <a:moveTo>
                    <a:pt x="39733" y="1"/>
                  </a:moveTo>
                  <a:cubicBezTo>
                    <a:pt x="37643" y="1"/>
                    <a:pt x="36131" y="485"/>
                    <a:pt x="36131" y="485"/>
                  </a:cubicBezTo>
                  <a:cubicBezTo>
                    <a:pt x="36131" y="485"/>
                    <a:pt x="33653" y="4282"/>
                    <a:pt x="36291" y="10117"/>
                  </a:cubicBezTo>
                  <a:cubicBezTo>
                    <a:pt x="38928" y="15953"/>
                    <a:pt x="38888" y="22587"/>
                    <a:pt x="38888" y="22587"/>
                  </a:cubicBezTo>
                  <a:cubicBezTo>
                    <a:pt x="36650" y="36696"/>
                    <a:pt x="12870" y="36616"/>
                    <a:pt x="6435" y="38854"/>
                  </a:cubicBezTo>
                  <a:cubicBezTo>
                    <a:pt x="0" y="41132"/>
                    <a:pt x="4636" y="48526"/>
                    <a:pt x="6115" y="49565"/>
                  </a:cubicBezTo>
                  <a:cubicBezTo>
                    <a:pt x="7554" y="50605"/>
                    <a:pt x="7434" y="55281"/>
                    <a:pt x="3717" y="57279"/>
                  </a:cubicBezTo>
                  <a:cubicBezTo>
                    <a:pt x="31" y="59300"/>
                    <a:pt x="2594" y="66313"/>
                    <a:pt x="7392" y="66313"/>
                  </a:cubicBezTo>
                  <a:cubicBezTo>
                    <a:pt x="7433" y="66313"/>
                    <a:pt x="7473" y="66313"/>
                    <a:pt x="7514" y="66312"/>
                  </a:cubicBezTo>
                  <a:cubicBezTo>
                    <a:pt x="7536" y="66311"/>
                    <a:pt x="7558" y="66311"/>
                    <a:pt x="7580" y="66311"/>
                  </a:cubicBezTo>
                  <a:cubicBezTo>
                    <a:pt x="12373" y="66311"/>
                    <a:pt x="14871" y="74924"/>
                    <a:pt x="15508" y="79181"/>
                  </a:cubicBezTo>
                  <a:cubicBezTo>
                    <a:pt x="15798" y="81255"/>
                    <a:pt x="18015" y="82116"/>
                    <a:pt x="20974" y="82116"/>
                  </a:cubicBezTo>
                  <a:cubicBezTo>
                    <a:pt x="24118" y="82116"/>
                    <a:pt x="28098" y="81144"/>
                    <a:pt x="31495" y="79621"/>
                  </a:cubicBezTo>
                  <a:cubicBezTo>
                    <a:pt x="33573" y="78682"/>
                    <a:pt x="35267" y="78225"/>
                    <a:pt x="36699" y="78225"/>
                  </a:cubicBezTo>
                  <a:cubicBezTo>
                    <a:pt x="39840" y="78225"/>
                    <a:pt x="41723" y="80420"/>
                    <a:pt x="43645" y="84537"/>
                  </a:cubicBezTo>
                  <a:cubicBezTo>
                    <a:pt x="44669" y="86716"/>
                    <a:pt x="47190" y="87541"/>
                    <a:pt x="50280" y="87541"/>
                  </a:cubicBezTo>
                  <a:cubicBezTo>
                    <a:pt x="55747" y="87541"/>
                    <a:pt x="62999" y="84960"/>
                    <a:pt x="66906" y="82738"/>
                  </a:cubicBezTo>
                  <a:cubicBezTo>
                    <a:pt x="70169" y="80871"/>
                    <a:pt x="73097" y="80064"/>
                    <a:pt x="75760" y="80064"/>
                  </a:cubicBezTo>
                  <a:cubicBezTo>
                    <a:pt x="78054" y="80064"/>
                    <a:pt x="80151" y="80663"/>
                    <a:pt x="82093" y="81699"/>
                  </a:cubicBezTo>
                  <a:cubicBezTo>
                    <a:pt x="83417" y="82407"/>
                    <a:pt x="84280" y="82883"/>
                    <a:pt x="85493" y="82883"/>
                  </a:cubicBezTo>
                  <a:cubicBezTo>
                    <a:pt x="86952" y="82883"/>
                    <a:pt x="88919" y="82192"/>
                    <a:pt x="92805" y="80380"/>
                  </a:cubicBezTo>
                  <a:cubicBezTo>
                    <a:pt x="99959" y="77023"/>
                    <a:pt x="97561" y="74105"/>
                    <a:pt x="93964" y="70788"/>
                  </a:cubicBezTo>
                  <a:cubicBezTo>
                    <a:pt x="88048" y="65313"/>
                    <a:pt x="74420" y="46688"/>
                    <a:pt x="67745" y="35777"/>
                  </a:cubicBezTo>
                  <a:cubicBezTo>
                    <a:pt x="61070" y="24825"/>
                    <a:pt x="68944" y="5042"/>
                    <a:pt x="68944" y="5042"/>
                  </a:cubicBezTo>
                  <a:cubicBezTo>
                    <a:pt x="65603" y="1808"/>
                    <a:pt x="62244" y="736"/>
                    <a:pt x="59258" y="736"/>
                  </a:cubicBezTo>
                  <a:cubicBezTo>
                    <a:pt x="53386" y="736"/>
                    <a:pt x="48960" y="4882"/>
                    <a:pt x="48960" y="4882"/>
                  </a:cubicBezTo>
                  <a:cubicBezTo>
                    <a:pt x="46334" y="862"/>
                    <a:pt x="42520" y="1"/>
                    <a:pt x="39733" y="1"/>
                  </a:cubicBezTo>
                  <a:close/>
                </a:path>
              </a:pathLst>
            </a:custGeom>
            <a:solidFill>
              <a:srgbClr val="CD2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flipH="1">
              <a:off x="1534074" y="2024914"/>
              <a:ext cx="910357" cy="991998"/>
            </a:xfrm>
            <a:custGeom>
              <a:avLst/>
              <a:gdLst/>
              <a:ahLst/>
              <a:cxnLst/>
              <a:rect l="l" t="t" r="r" b="b"/>
              <a:pathLst>
                <a:path w="35292" h="38457" extrusionOk="0">
                  <a:moveTo>
                    <a:pt x="6044" y="1"/>
                  </a:moveTo>
                  <a:cubicBezTo>
                    <a:pt x="3951" y="1"/>
                    <a:pt x="2439" y="485"/>
                    <a:pt x="2439" y="485"/>
                  </a:cubicBezTo>
                  <a:cubicBezTo>
                    <a:pt x="2439" y="485"/>
                    <a:pt x="1" y="4282"/>
                    <a:pt x="2599" y="10117"/>
                  </a:cubicBezTo>
                  <a:cubicBezTo>
                    <a:pt x="5236" y="15953"/>
                    <a:pt x="5196" y="22587"/>
                    <a:pt x="5196" y="22587"/>
                  </a:cubicBezTo>
                  <a:cubicBezTo>
                    <a:pt x="4717" y="25585"/>
                    <a:pt x="3078" y="28343"/>
                    <a:pt x="680" y="30261"/>
                  </a:cubicBezTo>
                  <a:cubicBezTo>
                    <a:pt x="680" y="30261"/>
                    <a:pt x="7501" y="38457"/>
                    <a:pt x="22038" y="38457"/>
                  </a:cubicBezTo>
                  <a:cubicBezTo>
                    <a:pt x="25717" y="38457"/>
                    <a:pt x="29890" y="37932"/>
                    <a:pt x="34573" y="36616"/>
                  </a:cubicBezTo>
                  <a:cubicBezTo>
                    <a:pt x="34373" y="36336"/>
                    <a:pt x="34213" y="36056"/>
                    <a:pt x="34053" y="35777"/>
                  </a:cubicBezTo>
                  <a:cubicBezTo>
                    <a:pt x="27378" y="24825"/>
                    <a:pt x="35292" y="5042"/>
                    <a:pt x="35292" y="5042"/>
                  </a:cubicBezTo>
                  <a:cubicBezTo>
                    <a:pt x="31951" y="1795"/>
                    <a:pt x="28592" y="719"/>
                    <a:pt x="25606" y="719"/>
                  </a:cubicBezTo>
                  <a:cubicBezTo>
                    <a:pt x="19735" y="719"/>
                    <a:pt x="15308" y="4882"/>
                    <a:pt x="15308" y="4882"/>
                  </a:cubicBezTo>
                  <a:cubicBezTo>
                    <a:pt x="12659" y="862"/>
                    <a:pt x="8835" y="1"/>
                    <a:pt x="6044" y="1"/>
                  </a:cubicBezTo>
                  <a:close/>
                </a:path>
              </a:pathLst>
            </a:custGeom>
            <a:solidFill>
              <a:srgbClr val="FFA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flipH="1">
              <a:off x="1195919" y="3352892"/>
              <a:ext cx="459847" cy="779448"/>
            </a:xfrm>
            <a:custGeom>
              <a:avLst/>
              <a:gdLst/>
              <a:ahLst/>
              <a:cxnLst/>
              <a:rect l="l" t="t" r="r" b="b"/>
              <a:pathLst>
                <a:path w="17827" h="30217" extrusionOk="0">
                  <a:moveTo>
                    <a:pt x="1" y="1"/>
                  </a:moveTo>
                  <a:lnTo>
                    <a:pt x="4997" y="30056"/>
                  </a:lnTo>
                  <a:cubicBezTo>
                    <a:pt x="7343" y="29051"/>
                    <a:pt x="9499" y="28600"/>
                    <a:pt x="11500" y="28600"/>
                  </a:cubicBezTo>
                  <a:cubicBezTo>
                    <a:pt x="13794" y="28600"/>
                    <a:pt x="15884" y="29192"/>
                    <a:pt x="17826" y="30216"/>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flipH="1">
              <a:off x="2143350" y="3399297"/>
              <a:ext cx="408283" cy="807255"/>
            </a:xfrm>
            <a:custGeom>
              <a:avLst/>
              <a:gdLst/>
              <a:ahLst/>
              <a:cxnLst/>
              <a:rect l="l" t="t" r="r" b="b"/>
              <a:pathLst>
                <a:path w="15828" h="31295" extrusionOk="0">
                  <a:moveTo>
                    <a:pt x="15827" y="0"/>
                  </a:moveTo>
                  <a:lnTo>
                    <a:pt x="0" y="27138"/>
                  </a:lnTo>
                  <a:cubicBezTo>
                    <a:pt x="680" y="26859"/>
                    <a:pt x="1319" y="26619"/>
                    <a:pt x="1959" y="26339"/>
                  </a:cubicBezTo>
                  <a:cubicBezTo>
                    <a:pt x="4034" y="25401"/>
                    <a:pt x="5726" y="24945"/>
                    <a:pt x="7158" y="24945"/>
                  </a:cubicBezTo>
                  <a:cubicBezTo>
                    <a:pt x="10279" y="24945"/>
                    <a:pt x="12160" y="27117"/>
                    <a:pt x="14068" y="31208"/>
                  </a:cubicBezTo>
                  <a:lnTo>
                    <a:pt x="14068" y="31208"/>
                  </a:lnTo>
                  <a:cubicBezTo>
                    <a:pt x="12813" y="28151"/>
                    <a:pt x="15827" y="1"/>
                    <a:pt x="15827" y="0"/>
                  </a:cubicBezTo>
                  <a:close/>
                  <a:moveTo>
                    <a:pt x="14068" y="31208"/>
                  </a:moveTo>
                  <a:lnTo>
                    <a:pt x="14068" y="31208"/>
                  </a:lnTo>
                  <a:cubicBezTo>
                    <a:pt x="14081" y="31240"/>
                    <a:pt x="14095" y="31269"/>
                    <a:pt x="14109" y="31295"/>
                  </a:cubicBezTo>
                  <a:cubicBezTo>
                    <a:pt x="14095" y="31266"/>
                    <a:pt x="14082" y="31237"/>
                    <a:pt x="14068" y="312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flipH="1">
              <a:off x="2503152" y="3285878"/>
              <a:ext cx="616526" cy="650576"/>
            </a:xfrm>
            <a:custGeom>
              <a:avLst/>
              <a:gdLst/>
              <a:ahLst/>
              <a:cxnLst/>
              <a:rect l="l" t="t" r="r" b="b"/>
              <a:pathLst>
                <a:path w="23901" h="25221" extrusionOk="0">
                  <a:moveTo>
                    <a:pt x="23901" y="1"/>
                  </a:moveTo>
                  <a:lnTo>
                    <a:pt x="0" y="17427"/>
                  </a:lnTo>
                  <a:cubicBezTo>
                    <a:pt x="17" y="17427"/>
                    <a:pt x="33" y="17427"/>
                    <a:pt x="50" y="17427"/>
                  </a:cubicBezTo>
                  <a:cubicBezTo>
                    <a:pt x="3300" y="17427"/>
                    <a:pt x="5482" y="21323"/>
                    <a:pt x="6755" y="25220"/>
                  </a:cubicBezTo>
                  <a:lnTo>
                    <a:pt x="23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flipH="1">
              <a:off x="2551593" y="3111662"/>
              <a:ext cx="664995" cy="390768"/>
            </a:xfrm>
            <a:custGeom>
              <a:avLst/>
              <a:gdLst/>
              <a:ahLst/>
              <a:cxnLst/>
              <a:rect l="l" t="t" r="r" b="b"/>
              <a:pathLst>
                <a:path w="25780" h="15149" extrusionOk="0">
                  <a:moveTo>
                    <a:pt x="25779" y="0"/>
                  </a:moveTo>
                  <a:lnTo>
                    <a:pt x="1639" y="6755"/>
                  </a:lnTo>
                  <a:cubicBezTo>
                    <a:pt x="1839" y="6995"/>
                    <a:pt x="2078" y="7235"/>
                    <a:pt x="2358" y="7434"/>
                  </a:cubicBezTo>
                  <a:cubicBezTo>
                    <a:pt x="3740" y="8433"/>
                    <a:pt x="3721" y="12787"/>
                    <a:pt x="422" y="14900"/>
                  </a:cubicBezTo>
                  <a:lnTo>
                    <a:pt x="422" y="14900"/>
                  </a:lnTo>
                  <a:lnTo>
                    <a:pt x="25779" y="0"/>
                  </a:lnTo>
                  <a:close/>
                  <a:moveTo>
                    <a:pt x="422" y="14900"/>
                  </a:moveTo>
                  <a:lnTo>
                    <a:pt x="0" y="15148"/>
                  </a:lnTo>
                  <a:cubicBezTo>
                    <a:pt x="146" y="15069"/>
                    <a:pt x="287" y="14987"/>
                    <a:pt x="422" y="14900"/>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flipH="1">
              <a:off x="887676" y="4420966"/>
              <a:ext cx="416538" cy="818604"/>
            </a:xfrm>
            <a:custGeom>
              <a:avLst/>
              <a:gdLst/>
              <a:ahLst/>
              <a:cxnLst/>
              <a:rect l="l" t="t" r="r" b="b"/>
              <a:pathLst>
                <a:path w="16148" h="31735" extrusionOk="0">
                  <a:moveTo>
                    <a:pt x="1" y="0"/>
                  </a:moveTo>
                  <a:lnTo>
                    <a:pt x="5356" y="31734"/>
                  </a:lnTo>
                  <a:cubicBezTo>
                    <a:pt x="5836" y="31175"/>
                    <a:pt x="6436" y="30535"/>
                    <a:pt x="7115" y="29736"/>
                  </a:cubicBezTo>
                  <a:cubicBezTo>
                    <a:pt x="9125" y="27480"/>
                    <a:pt x="10682" y="26792"/>
                    <a:pt x="12117" y="26792"/>
                  </a:cubicBezTo>
                  <a:cubicBezTo>
                    <a:pt x="13477" y="26792"/>
                    <a:pt x="14727" y="27411"/>
                    <a:pt x="16148" y="2789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flipH="1">
              <a:off x="1510356" y="4603436"/>
              <a:ext cx="329944" cy="683542"/>
            </a:xfrm>
            <a:custGeom>
              <a:avLst/>
              <a:gdLst/>
              <a:ahLst/>
              <a:cxnLst/>
              <a:rect l="l" t="t" r="r" b="b"/>
              <a:pathLst>
                <a:path w="12791" h="26499" extrusionOk="0">
                  <a:moveTo>
                    <a:pt x="41" y="1"/>
                  </a:moveTo>
                  <a:lnTo>
                    <a:pt x="1" y="26499"/>
                  </a:lnTo>
                  <a:cubicBezTo>
                    <a:pt x="3314" y="23872"/>
                    <a:pt x="4035" y="22493"/>
                    <a:pt x="5938" y="22493"/>
                  </a:cubicBezTo>
                  <a:cubicBezTo>
                    <a:pt x="7249" y="22493"/>
                    <a:pt x="9122" y="23147"/>
                    <a:pt x="12790" y="24501"/>
                  </a:cubicBezTo>
                  <a:lnTo>
                    <a:pt x="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flipH="1">
              <a:off x="2426855" y="4360142"/>
              <a:ext cx="497998" cy="888715"/>
            </a:xfrm>
            <a:custGeom>
              <a:avLst/>
              <a:gdLst/>
              <a:ahLst/>
              <a:cxnLst/>
              <a:rect l="l" t="t" r="r" b="b"/>
              <a:pathLst>
                <a:path w="19306" h="34453" extrusionOk="0">
                  <a:moveTo>
                    <a:pt x="19305" y="0"/>
                  </a:moveTo>
                  <a:lnTo>
                    <a:pt x="1" y="31615"/>
                  </a:lnTo>
                  <a:cubicBezTo>
                    <a:pt x="3373" y="30679"/>
                    <a:pt x="5852" y="29629"/>
                    <a:pt x="8378" y="29629"/>
                  </a:cubicBezTo>
                  <a:cubicBezTo>
                    <a:pt x="11031" y="29629"/>
                    <a:pt x="13737" y="30787"/>
                    <a:pt x="17587" y="34452"/>
                  </a:cubicBezTo>
                  <a:lnTo>
                    <a:pt x="19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flipH="1">
              <a:off x="3038207" y="4194155"/>
              <a:ext cx="601075" cy="627876"/>
            </a:xfrm>
            <a:custGeom>
              <a:avLst/>
              <a:gdLst/>
              <a:ahLst/>
              <a:cxnLst/>
              <a:rect l="l" t="t" r="r" b="b"/>
              <a:pathLst>
                <a:path w="23302" h="24341" extrusionOk="0">
                  <a:moveTo>
                    <a:pt x="23301" y="0"/>
                  </a:moveTo>
                  <a:lnTo>
                    <a:pt x="0" y="15188"/>
                  </a:lnTo>
                  <a:cubicBezTo>
                    <a:pt x="4357" y="17786"/>
                    <a:pt x="4757" y="18106"/>
                    <a:pt x="5916" y="24341"/>
                  </a:cubicBezTo>
                  <a:lnTo>
                    <a:pt x="23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flipH="1">
              <a:off x="510356" y="4360142"/>
              <a:ext cx="378387" cy="461885"/>
            </a:xfrm>
            <a:custGeom>
              <a:avLst/>
              <a:gdLst/>
              <a:ahLst/>
              <a:cxnLst/>
              <a:rect l="l" t="t" r="r" b="b"/>
              <a:pathLst>
                <a:path w="14669" h="17906" extrusionOk="0">
                  <a:moveTo>
                    <a:pt x="1" y="0"/>
                  </a:moveTo>
                  <a:lnTo>
                    <a:pt x="12750" y="17906"/>
                  </a:lnTo>
                  <a:cubicBezTo>
                    <a:pt x="12191" y="14868"/>
                    <a:pt x="13390" y="14988"/>
                    <a:pt x="14669" y="14748"/>
                  </a:cubicBezTo>
                  <a:lnTo>
                    <a:pt x="1" y="0"/>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flipH="1">
              <a:off x="735056" y="2943611"/>
              <a:ext cx="2577643" cy="1339405"/>
            </a:xfrm>
            <a:custGeom>
              <a:avLst/>
              <a:gdLst/>
              <a:ahLst/>
              <a:cxnLst/>
              <a:rect l="l" t="t" r="r" b="b"/>
              <a:pathLst>
                <a:path w="99928" h="51925" extrusionOk="0">
                  <a:moveTo>
                    <a:pt x="22551" y="1"/>
                  </a:moveTo>
                  <a:lnTo>
                    <a:pt x="22551" y="1"/>
                  </a:lnTo>
                  <a:cubicBezTo>
                    <a:pt x="16036" y="1679"/>
                    <a:pt x="9401" y="2199"/>
                    <a:pt x="6444" y="3238"/>
                  </a:cubicBezTo>
                  <a:cubicBezTo>
                    <a:pt x="9" y="5516"/>
                    <a:pt x="4645" y="12910"/>
                    <a:pt x="6084" y="13949"/>
                  </a:cubicBezTo>
                  <a:cubicBezTo>
                    <a:pt x="7563" y="14989"/>
                    <a:pt x="7443" y="19665"/>
                    <a:pt x="3726" y="21663"/>
                  </a:cubicBezTo>
                  <a:cubicBezTo>
                    <a:pt x="0" y="23684"/>
                    <a:pt x="2603" y="30697"/>
                    <a:pt x="7362" y="30697"/>
                  </a:cubicBezTo>
                  <a:cubicBezTo>
                    <a:pt x="7402" y="30697"/>
                    <a:pt x="7443" y="30697"/>
                    <a:pt x="7483" y="30696"/>
                  </a:cubicBezTo>
                  <a:cubicBezTo>
                    <a:pt x="7505" y="30695"/>
                    <a:pt x="7528" y="30695"/>
                    <a:pt x="7550" y="30695"/>
                  </a:cubicBezTo>
                  <a:cubicBezTo>
                    <a:pt x="12382" y="30695"/>
                    <a:pt x="14840" y="39308"/>
                    <a:pt x="15477" y="43565"/>
                  </a:cubicBezTo>
                  <a:cubicBezTo>
                    <a:pt x="15787" y="45639"/>
                    <a:pt x="18014" y="46500"/>
                    <a:pt x="20978" y="46500"/>
                  </a:cubicBezTo>
                  <a:cubicBezTo>
                    <a:pt x="24126" y="46500"/>
                    <a:pt x="28107" y="45528"/>
                    <a:pt x="31503" y="44005"/>
                  </a:cubicBezTo>
                  <a:cubicBezTo>
                    <a:pt x="33569" y="43066"/>
                    <a:pt x="35259" y="42609"/>
                    <a:pt x="36691" y="42609"/>
                  </a:cubicBezTo>
                  <a:cubicBezTo>
                    <a:pt x="39830" y="42609"/>
                    <a:pt x="41732" y="44804"/>
                    <a:pt x="43654" y="48921"/>
                  </a:cubicBezTo>
                  <a:cubicBezTo>
                    <a:pt x="44664" y="51100"/>
                    <a:pt x="47175" y="51925"/>
                    <a:pt x="50259" y="51925"/>
                  </a:cubicBezTo>
                  <a:cubicBezTo>
                    <a:pt x="55716" y="51925"/>
                    <a:pt x="62968" y="49344"/>
                    <a:pt x="66875" y="47122"/>
                  </a:cubicBezTo>
                  <a:cubicBezTo>
                    <a:pt x="70159" y="45255"/>
                    <a:pt x="73098" y="44448"/>
                    <a:pt x="75765" y="44448"/>
                  </a:cubicBezTo>
                  <a:cubicBezTo>
                    <a:pt x="78063" y="44448"/>
                    <a:pt x="80160" y="45047"/>
                    <a:pt x="82102" y="46083"/>
                  </a:cubicBezTo>
                  <a:cubicBezTo>
                    <a:pt x="83426" y="46791"/>
                    <a:pt x="84281" y="47267"/>
                    <a:pt x="85488" y="47267"/>
                  </a:cubicBezTo>
                  <a:cubicBezTo>
                    <a:pt x="86942" y="47267"/>
                    <a:pt x="88906" y="46576"/>
                    <a:pt x="92814" y="44764"/>
                  </a:cubicBezTo>
                  <a:cubicBezTo>
                    <a:pt x="99928" y="41407"/>
                    <a:pt x="97530" y="38529"/>
                    <a:pt x="93933" y="35172"/>
                  </a:cubicBezTo>
                  <a:cubicBezTo>
                    <a:pt x="90735" y="32175"/>
                    <a:pt x="85260" y="25380"/>
                    <a:pt x="79864" y="17986"/>
                  </a:cubicBezTo>
                  <a:lnTo>
                    <a:pt x="79864" y="17986"/>
                  </a:lnTo>
                  <a:cubicBezTo>
                    <a:pt x="83701" y="24501"/>
                    <a:pt x="87418" y="30376"/>
                    <a:pt x="90096" y="32854"/>
                  </a:cubicBezTo>
                  <a:cubicBezTo>
                    <a:pt x="93413" y="35892"/>
                    <a:pt x="95611" y="38569"/>
                    <a:pt x="89057" y="41607"/>
                  </a:cubicBezTo>
                  <a:cubicBezTo>
                    <a:pt x="85501" y="43287"/>
                    <a:pt x="83707" y="43919"/>
                    <a:pt x="82376" y="43919"/>
                  </a:cubicBezTo>
                  <a:cubicBezTo>
                    <a:pt x="81268" y="43919"/>
                    <a:pt x="80481" y="43481"/>
                    <a:pt x="79265" y="42846"/>
                  </a:cubicBezTo>
                  <a:cubicBezTo>
                    <a:pt x="77487" y="41901"/>
                    <a:pt x="75563" y="41352"/>
                    <a:pt x="73458" y="41352"/>
                  </a:cubicBezTo>
                  <a:cubicBezTo>
                    <a:pt x="71019" y="41352"/>
                    <a:pt x="68337" y="42089"/>
                    <a:pt x="65356" y="43805"/>
                  </a:cubicBezTo>
                  <a:cubicBezTo>
                    <a:pt x="61779" y="45824"/>
                    <a:pt x="55147" y="48185"/>
                    <a:pt x="50150" y="48185"/>
                  </a:cubicBezTo>
                  <a:cubicBezTo>
                    <a:pt x="47330" y="48185"/>
                    <a:pt x="45030" y="47433"/>
                    <a:pt x="44093" y="45444"/>
                  </a:cubicBezTo>
                  <a:cubicBezTo>
                    <a:pt x="42337" y="41657"/>
                    <a:pt x="40599" y="39660"/>
                    <a:pt x="37729" y="39660"/>
                  </a:cubicBezTo>
                  <a:cubicBezTo>
                    <a:pt x="36419" y="39660"/>
                    <a:pt x="34874" y="40076"/>
                    <a:pt x="32982" y="40928"/>
                  </a:cubicBezTo>
                  <a:cubicBezTo>
                    <a:pt x="29874" y="42327"/>
                    <a:pt x="26237" y="43218"/>
                    <a:pt x="23357" y="43218"/>
                  </a:cubicBezTo>
                  <a:cubicBezTo>
                    <a:pt x="20645" y="43218"/>
                    <a:pt x="18605" y="42428"/>
                    <a:pt x="18314" y="40528"/>
                  </a:cubicBezTo>
                  <a:cubicBezTo>
                    <a:pt x="17757" y="36670"/>
                    <a:pt x="15499" y="28777"/>
                    <a:pt x="11106" y="28777"/>
                  </a:cubicBezTo>
                  <a:cubicBezTo>
                    <a:pt x="11084" y="28777"/>
                    <a:pt x="11062" y="28777"/>
                    <a:pt x="11040" y="28777"/>
                  </a:cubicBezTo>
                  <a:cubicBezTo>
                    <a:pt x="11013" y="28778"/>
                    <a:pt x="10986" y="28778"/>
                    <a:pt x="10959" y="28778"/>
                  </a:cubicBezTo>
                  <a:cubicBezTo>
                    <a:pt x="6574" y="28778"/>
                    <a:pt x="4187" y="22371"/>
                    <a:pt x="7603" y="20504"/>
                  </a:cubicBezTo>
                  <a:cubicBezTo>
                    <a:pt x="11000" y="18666"/>
                    <a:pt x="11080" y="14429"/>
                    <a:pt x="9761" y="13470"/>
                  </a:cubicBezTo>
                  <a:cubicBezTo>
                    <a:pt x="8442" y="12511"/>
                    <a:pt x="4166" y="5756"/>
                    <a:pt x="10081" y="3678"/>
                  </a:cubicBezTo>
                  <a:cubicBezTo>
                    <a:pt x="12479" y="2798"/>
                    <a:pt x="17435" y="1799"/>
                    <a:pt x="22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flipH="1">
              <a:off x="1195921" y="4011039"/>
              <a:ext cx="346427" cy="122320"/>
            </a:xfrm>
            <a:custGeom>
              <a:avLst/>
              <a:gdLst/>
              <a:ahLst/>
              <a:cxnLst/>
              <a:rect l="l" t="t" r="r" b="b"/>
              <a:pathLst>
                <a:path w="13430" h="4742" extrusionOk="0">
                  <a:moveTo>
                    <a:pt x="4868" y="0"/>
                  </a:moveTo>
                  <a:cubicBezTo>
                    <a:pt x="3348" y="0"/>
                    <a:pt x="1731" y="283"/>
                    <a:pt x="0" y="904"/>
                  </a:cubicBezTo>
                  <a:lnTo>
                    <a:pt x="600" y="4541"/>
                  </a:lnTo>
                  <a:cubicBezTo>
                    <a:pt x="1439" y="4182"/>
                    <a:pt x="2318" y="3902"/>
                    <a:pt x="3198" y="3662"/>
                  </a:cubicBezTo>
                  <a:lnTo>
                    <a:pt x="3397" y="3582"/>
                  </a:lnTo>
                  <a:cubicBezTo>
                    <a:pt x="3597" y="3542"/>
                    <a:pt x="3837" y="3462"/>
                    <a:pt x="4037" y="3422"/>
                  </a:cubicBezTo>
                  <a:lnTo>
                    <a:pt x="4317" y="3382"/>
                  </a:lnTo>
                  <a:cubicBezTo>
                    <a:pt x="4517" y="3342"/>
                    <a:pt x="4756" y="3302"/>
                    <a:pt x="4956" y="3262"/>
                  </a:cubicBezTo>
                  <a:lnTo>
                    <a:pt x="5236" y="3223"/>
                  </a:lnTo>
                  <a:lnTo>
                    <a:pt x="5836" y="3143"/>
                  </a:lnTo>
                  <a:lnTo>
                    <a:pt x="6115" y="3143"/>
                  </a:lnTo>
                  <a:cubicBezTo>
                    <a:pt x="6315" y="3143"/>
                    <a:pt x="6515" y="3143"/>
                    <a:pt x="6715" y="3103"/>
                  </a:cubicBezTo>
                  <a:lnTo>
                    <a:pt x="6955" y="3103"/>
                  </a:lnTo>
                  <a:cubicBezTo>
                    <a:pt x="7594" y="3103"/>
                    <a:pt x="8194" y="3143"/>
                    <a:pt x="8793" y="3223"/>
                  </a:cubicBezTo>
                  <a:lnTo>
                    <a:pt x="9153" y="3302"/>
                  </a:lnTo>
                  <a:cubicBezTo>
                    <a:pt x="9313" y="3302"/>
                    <a:pt x="9433" y="3342"/>
                    <a:pt x="9592" y="3342"/>
                  </a:cubicBezTo>
                  <a:lnTo>
                    <a:pt x="9992" y="3462"/>
                  </a:lnTo>
                  <a:lnTo>
                    <a:pt x="10392" y="3542"/>
                  </a:lnTo>
                  <a:lnTo>
                    <a:pt x="10791" y="3662"/>
                  </a:lnTo>
                  <a:lnTo>
                    <a:pt x="11151" y="3782"/>
                  </a:lnTo>
                  <a:cubicBezTo>
                    <a:pt x="11311" y="3822"/>
                    <a:pt x="11471" y="3862"/>
                    <a:pt x="11631" y="3942"/>
                  </a:cubicBezTo>
                  <a:lnTo>
                    <a:pt x="11951" y="4062"/>
                  </a:lnTo>
                  <a:cubicBezTo>
                    <a:pt x="12110" y="4102"/>
                    <a:pt x="12270" y="4182"/>
                    <a:pt x="12430" y="4262"/>
                  </a:cubicBezTo>
                  <a:lnTo>
                    <a:pt x="12710" y="4382"/>
                  </a:lnTo>
                  <a:cubicBezTo>
                    <a:pt x="12950" y="4501"/>
                    <a:pt x="13190" y="4621"/>
                    <a:pt x="13429" y="4741"/>
                  </a:cubicBezTo>
                  <a:lnTo>
                    <a:pt x="11911" y="2143"/>
                  </a:lnTo>
                  <a:cubicBezTo>
                    <a:pt x="11511" y="1944"/>
                    <a:pt x="11111" y="1704"/>
                    <a:pt x="10632" y="1464"/>
                  </a:cubicBezTo>
                  <a:cubicBezTo>
                    <a:pt x="8871" y="537"/>
                    <a:pt x="6963" y="0"/>
                    <a:pt x="4868"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flipH="1">
              <a:off x="2187692" y="3966750"/>
              <a:ext cx="363942" cy="238784"/>
            </a:xfrm>
            <a:custGeom>
              <a:avLst/>
              <a:gdLst/>
              <a:ahLst/>
              <a:cxnLst/>
              <a:rect l="l" t="t" r="r" b="b"/>
              <a:pathLst>
                <a:path w="14109" h="9257" extrusionOk="0">
                  <a:moveTo>
                    <a:pt x="8221" y="0"/>
                  </a:moveTo>
                  <a:cubicBezTo>
                    <a:pt x="6915" y="0"/>
                    <a:pt x="5371" y="413"/>
                    <a:pt x="3477" y="1263"/>
                  </a:cubicBezTo>
                  <a:cubicBezTo>
                    <a:pt x="2998" y="1502"/>
                    <a:pt x="2438" y="1702"/>
                    <a:pt x="1879" y="1902"/>
                  </a:cubicBezTo>
                  <a:lnTo>
                    <a:pt x="0" y="5099"/>
                  </a:lnTo>
                  <a:cubicBezTo>
                    <a:pt x="680" y="4860"/>
                    <a:pt x="1319" y="4620"/>
                    <a:pt x="1959" y="4300"/>
                  </a:cubicBezTo>
                  <a:cubicBezTo>
                    <a:pt x="4012" y="3367"/>
                    <a:pt x="5694" y="2914"/>
                    <a:pt x="7120" y="2914"/>
                  </a:cubicBezTo>
                  <a:cubicBezTo>
                    <a:pt x="10265" y="2914"/>
                    <a:pt x="12170" y="5114"/>
                    <a:pt x="14090" y="9216"/>
                  </a:cubicBezTo>
                  <a:lnTo>
                    <a:pt x="14090" y="9216"/>
                  </a:lnTo>
                  <a:cubicBezTo>
                    <a:pt x="13825" y="8612"/>
                    <a:pt x="13750" y="6759"/>
                    <a:pt x="13789" y="4180"/>
                  </a:cubicBezTo>
                  <a:cubicBezTo>
                    <a:pt x="12278" y="1445"/>
                    <a:pt x="10666" y="0"/>
                    <a:pt x="8221" y="0"/>
                  </a:cubicBezTo>
                  <a:close/>
                  <a:moveTo>
                    <a:pt x="14090" y="9216"/>
                  </a:moveTo>
                  <a:lnTo>
                    <a:pt x="14090" y="9216"/>
                  </a:lnTo>
                  <a:cubicBezTo>
                    <a:pt x="14096" y="9230"/>
                    <a:pt x="14102" y="9243"/>
                    <a:pt x="14109" y="9256"/>
                  </a:cubicBezTo>
                  <a:cubicBezTo>
                    <a:pt x="14102" y="9243"/>
                    <a:pt x="14096" y="9230"/>
                    <a:pt x="14090" y="9216"/>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flipH="1">
              <a:off x="2879450" y="3683836"/>
              <a:ext cx="240229" cy="251579"/>
            </a:xfrm>
            <a:custGeom>
              <a:avLst/>
              <a:gdLst/>
              <a:ahLst/>
              <a:cxnLst/>
              <a:rect l="l" t="t" r="r" b="b"/>
              <a:pathLst>
                <a:path w="9313" h="9753" extrusionOk="0">
                  <a:moveTo>
                    <a:pt x="2718" y="0"/>
                  </a:moveTo>
                  <a:lnTo>
                    <a:pt x="0" y="1999"/>
                  </a:lnTo>
                  <a:cubicBezTo>
                    <a:pt x="160" y="1999"/>
                    <a:pt x="360" y="2039"/>
                    <a:pt x="520" y="2039"/>
                  </a:cubicBezTo>
                  <a:lnTo>
                    <a:pt x="679" y="2079"/>
                  </a:lnTo>
                  <a:cubicBezTo>
                    <a:pt x="839" y="2079"/>
                    <a:pt x="959" y="2119"/>
                    <a:pt x="1079" y="2159"/>
                  </a:cubicBezTo>
                  <a:lnTo>
                    <a:pt x="1239" y="2199"/>
                  </a:lnTo>
                  <a:cubicBezTo>
                    <a:pt x="1399" y="2239"/>
                    <a:pt x="1559" y="2319"/>
                    <a:pt x="1719" y="2359"/>
                  </a:cubicBezTo>
                  <a:lnTo>
                    <a:pt x="1759" y="2359"/>
                  </a:lnTo>
                  <a:cubicBezTo>
                    <a:pt x="1918" y="2438"/>
                    <a:pt x="2078" y="2518"/>
                    <a:pt x="2198" y="2598"/>
                  </a:cubicBezTo>
                  <a:lnTo>
                    <a:pt x="2318" y="2678"/>
                  </a:lnTo>
                  <a:cubicBezTo>
                    <a:pt x="2438" y="2758"/>
                    <a:pt x="2558" y="2838"/>
                    <a:pt x="2678" y="2918"/>
                  </a:cubicBezTo>
                  <a:lnTo>
                    <a:pt x="2798" y="2998"/>
                  </a:lnTo>
                  <a:cubicBezTo>
                    <a:pt x="2958" y="3118"/>
                    <a:pt x="3078" y="3278"/>
                    <a:pt x="3237" y="3398"/>
                  </a:cubicBezTo>
                  <a:cubicBezTo>
                    <a:pt x="3237" y="3398"/>
                    <a:pt x="3277" y="3438"/>
                    <a:pt x="3277" y="3438"/>
                  </a:cubicBezTo>
                  <a:cubicBezTo>
                    <a:pt x="3397" y="3558"/>
                    <a:pt x="3517" y="3677"/>
                    <a:pt x="3637" y="3837"/>
                  </a:cubicBezTo>
                  <a:lnTo>
                    <a:pt x="3757" y="3957"/>
                  </a:lnTo>
                  <a:cubicBezTo>
                    <a:pt x="3877" y="4077"/>
                    <a:pt x="3957" y="4197"/>
                    <a:pt x="4077" y="4357"/>
                  </a:cubicBezTo>
                  <a:lnTo>
                    <a:pt x="4157" y="4437"/>
                  </a:lnTo>
                  <a:cubicBezTo>
                    <a:pt x="4277" y="4597"/>
                    <a:pt x="4396" y="4757"/>
                    <a:pt x="4516" y="4956"/>
                  </a:cubicBezTo>
                  <a:lnTo>
                    <a:pt x="4556" y="5036"/>
                  </a:lnTo>
                  <a:cubicBezTo>
                    <a:pt x="4676" y="5196"/>
                    <a:pt x="4796" y="5356"/>
                    <a:pt x="4876" y="5516"/>
                  </a:cubicBezTo>
                  <a:lnTo>
                    <a:pt x="4956" y="5636"/>
                  </a:lnTo>
                  <a:cubicBezTo>
                    <a:pt x="5076" y="5836"/>
                    <a:pt x="5156" y="5996"/>
                    <a:pt x="5276" y="6195"/>
                  </a:cubicBezTo>
                  <a:cubicBezTo>
                    <a:pt x="5276" y="6195"/>
                    <a:pt x="5276" y="6235"/>
                    <a:pt x="5276" y="6235"/>
                  </a:cubicBezTo>
                  <a:cubicBezTo>
                    <a:pt x="5396" y="6435"/>
                    <a:pt x="5516" y="6675"/>
                    <a:pt x="5595" y="6875"/>
                  </a:cubicBezTo>
                  <a:lnTo>
                    <a:pt x="5595" y="6915"/>
                  </a:lnTo>
                  <a:cubicBezTo>
                    <a:pt x="5715" y="7155"/>
                    <a:pt x="5795" y="7354"/>
                    <a:pt x="5875" y="7554"/>
                  </a:cubicBezTo>
                  <a:lnTo>
                    <a:pt x="5915" y="7634"/>
                  </a:lnTo>
                  <a:cubicBezTo>
                    <a:pt x="6115" y="8074"/>
                    <a:pt x="6315" y="8553"/>
                    <a:pt x="6475" y="9033"/>
                  </a:cubicBezTo>
                  <a:cubicBezTo>
                    <a:pt x="6555" y="9273"/>
                    <a:pt x="6635" y="9513"/>
                    <a:pt x="6715" y="9753"/>
                  </a:cubicBezTo>
                  <a:lnTo>
                    <a:pt x="9312" y="5996"/>
                  </a:lnTo>
                  <a:cubicBezTo>
                    <a:pt x="8130" y="2920"/>
                    <a:pt x="6286" y="79"/>
                    <a:pt x="3666" y="79"/>
                  </a:cubicBezTo>
                  <a:cubicBezTo>
                    <a:pt x="3630" y="79"/>
                    <a:pt x="3594" y="79"/>
                    <a:pt x="3557" y="80"/>
                  </a:cubicBezTo>
                  <a:cubicBezTo>
                    <a:pt x="3277" y="80"/>
                    <a:pt x="2998" y="80"/>
                    <a:pt x="2718"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flipH="1">
              <a:off x="3032025" y="3261141"/>
              <a:ext cx="184563" cy="241286"/>
            </a:xfrm>
            <a:custGeom>
              <a:avLst/>
              <a:gdLst/>
              <a:ahLst/>
              <a:cxnLst/>
              <a:rect l="l" t="t" r="r" b="b"/>
              <a:pathLst>
                <a:path w="7155" h="9354" extrusionOk="0">
                  <a:moveTo>
                    <a:pt x="5036" y="1"/>
                  </a:moveTo>
                  <a:lnTo>
                    <a:pt x="1679" y="960"/>
                  </a:lnTo>
                  <a:cubicBezTo>
                    <a:pt x="1879" y="1200"/>
                    <a:pt x="2118" y="1440"/>
                    <a:pt x="2358" y="1639"/>
                  </a:cubicBezTo>
                  <a:cubicBezTo>
                    <a:pt x="3778" y="2637"/>
                    <a:pt x="3761" y="6986"/>
                    <a:pt x="434" y="9100"/>
                  </a:cubicBezTo>
                  <a:lnTo>
                    <a:pt x="434" y="9100"/>
                  </a:lnTo>
                  <a:lnTo>
                    <a:pt x="6315" y="5676"/>
                  </a:lnTo>
                  <a:cubicBezTo>
                    <a:pt x="7154" y="3798"/>
                    <a:pt x="6914" y="1759"/>
                    <a:pt x="6035" y="1160"/>
                  </a:cubicBezTo>
                  <a:cubicBezTo>
                    <a:pt x="5635" y="840"/>
                    <a:pt x="5316" y="440"/>
                    <a:pt x="5036" y="1"/>
                  </a:cubicBezTo>
                  <a:close/>
                  <a:moveTo>
                    <a:pt x="434" y="9100"/>
                  </a:moveTo>
                  <a:lnTo>
                    <a:pt x="0" y="9353"/>
                  </a:lnTo>
                  <a:cubicBezTo>
                    <a:pt x="151" y="9273"/>
                    <a:pt x="295" y="9189"/>
                    <a:pt x="434" y="910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flipH="1">
              <a:off x="1535080" y="2024914"/>
              <a:ext cx="910383" cy="390897"/>
            </a:xfrm>
            <a:custGeom>
              <a:avLst/>
              <a:gdLst/>
              <a:ahLst/>
              <a:cxnLst/>
              <a:rect l="l" t="t" r="r" b="b"/>
              <a:pathLst>
                <a:path w="35293" h="15154" extrusionOk="0">
                  <a:moveTo>
                    <a:pt x="6044" y="1"/>
                  </a:moveTo>
                  <a:cubicBezTo>
                    <a:pt x="3951" y="1"/>
                    <a:pt x="2439" y="485"/>
                    <a:pt x="2439" y="485"/>
                  </a:cubicBezTo>
                  <a:cubicBezTo>
                    <a:pt x="2439" y="485"/>
                    <a:pt x="1" y="4282"/>
                    <a:pt x="2639" y="10117"/>
                  </a:cubicBezTo>
                  <a:cubicBezTo>
                    <a:pt x="2798" y="10477"/>
                    <a:pt x="2958" y="10797"/>
                    <a:pt x="3078" y="11157"/>
                  </a:cubicBezTo>
                  <a:cubicBezTo>
                    <a:pt x="1879" y="6880"/>
                    <a:pt x="3558" y="4202"/>
                    <a:pt x="3558" y="4202"/>
                  </a:cubicBezTo>
                  <a:cubicBezTo>
                    <a:pt x="3558" y="4202"/>
                    <a:pt x="4954" y="3749"/>
                    <a:pt x="6886" y="3749"/>
                  </a:cubicBezTo>
                  <a:cubicBezTo>
                    <a:pt x="9435" y="3749"/>
                    <a:pt x="12915" y="4538"/>
                    <a:pt x="15348" y="8199"/>
                  </a:cubicBezTo>
                  <a:cubicBezTo>
                    <a:pt x="15348" y="8199"/>
                    <a:pt x="19396" y="4380"/>
                    <a:pt x="24771" y="4380"/>
                  </a:cubicBezTo>
                  <a:cubicBezTo>
                    <a:pt x="27496" y="4380"/>
                    <a:pt x="30561" y="5361"/>
                    <a:pt x="33613" y="8319"/>
                  </a:cubicBezTo>
                  <a:cubicBezTo>
                    <a:pt x="33054" y="10557"/>
                    <a:pt x="32654" y="12835"/>
                    <a:pt x="32374" y="15153"/>
                  </a:cubicBezTo>
                  <a:cubicBezTo>
                    <a:pt x="33094" y="11716"/>
                    <a:pt x="34053" y="8319"/>
                    <a:pt x="35292" y="5042"/>
                  </a:cubicBezTo>
                  <a:cubicBezTo>
                    <a:pt x="31951" y="1795"/>
                    <a:pt x="28592" y="719"/>
                    <a:pt x="25607" y="719"/>
                  </a:cubicBezTo>
                  <a:cubicBezTo>
                    <a:pt x="19735" y="719"/>
                    <a:pt x="15308" y="4882"/>
                    <a:pt x="15308" y="4882"/>
                  </a:cubicBezTo>
                  <a:cubicBezTo>
                    <a:pt x="12659" y="862"/>
                    <a:pt x="8835" y="1"/>
                    <a:pt x="6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flipH="1">
              <a:off x="2286671" y="2351859"/>
              <a:ext cx="66009" cy="221682"/>
            </a:xfrm>
            <a:custGeom>
              <a:avLst/>
              <a:gdLst/>
              <a:ahLst/>
              <a:cxnLst/>
              <a:rect l="l" t="t" r="r" b="b"/>
              <a:pathLst>
                <a:path w="2559" h="8594" extrusionOk="0">
                  <a:moveTo>
                    <a:pt x="1" y="0"/>
                  </a:moveTo>
                  <a:cubicBezTo>
                    <a:pt x="880" y="2758"/>
                    <a:pt x="1440" y="5636"/>
                    <a:pt x="1600" y="8593"/>
                  </a:cubicBezTo>
                  <a:cubicBezTo>
                    <a:pt x="1600" y="8593"/>
                    <a:pt x="2559" y="5676"/>
                    <a:pt x="161" y="320"/>
                  </a:cubicBezTo>
                  <a:cubicBezTo>
                    <a:pt x="121" y="200"/>
                    <a:pt x="81" y="80"/>
                    <a:pt x="1" y="0"/>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flipH="1">
              <a:off x="447403" y="4049809"/>
              <a:ext cx="3446522" cy="1401468"/>
            </a:xfrm>
            <a:custGeom>
              <a:avLst/>
              <a:gdLst/>
              <a:ahLst/>
              <a:cxnLst/>
              <a:rect l="l" t="t" r="r" b="b"/>
              <a:pathLst>
                <a:path w="133612" h="54331" extrusionOk="0">
                  <a:moveTo>
                    <a:pt x="18186" y="1"/>
                  </a:moveTo>
                  <a:lnTo>
                    <a:pt x="18186" y="1"/>
                  </a:lnTo>
                  <a:cubicBezTo>
                    <a:pt x="14309" y="2839"/>
                    <a:pt x="10752" y="4997"/>
                    <a:pt x="8274" y="5556"/>
                  </a:cubicBezTo>
                  <a:cubicBezTo>
                    <a:pt x="0" y="7355"/>
                    <a:pt x="2518" y="16348"/>
                    <a:pt x="8553" y="19985"/>
                  </a:cubicBezTo>
                  <a:cubicBezTo>
                    <a:pt x="14549" y="23622"/>
                    <a:pt x="14549" y="23102"/>
                    <a:pt x="16027" y="31335"/>
                  </a:cubicBezTo>
                  <a:cubicBezTo>
                    <a:pt x="17417" y="38903"/>
                    <a:pt x="19609" y="44966"/>
                    <a:pt x="28844" y="44966"/>
                  </a:cubicBezTo>
                  <a:cubicBezTo>
                    <a:pt x="29704" y="44966"/>
                    <a:pt x="30626" y="44914"/>
                    <a:pt x="31615" y="44805"/>
                  </a:cubicBezTo>
                  <a:cubicBezTo>
                    <a:pt x="38436" y="44052"/>
                    <a:pt x="42143" y="41680"/>
                    <a:pt x="45944" y="41680"/>
                  </a:cubicBezTo>
                  <a:cubicBezTo>
                    <a:pt x="48603" y="41680"/>
                    <a:pt x="51307" y="42839"/>
                    <a:pt x="55156" y="46523"/>
                  </a:cubicBezTo>
                  <a:cubicBezTo>
                    <a:pt x="60566" y="51702"/>
                    <a:pt x="64358" y="54330"/>
                    <a:pt x="68137" y="54330"/>
                  </a:cubicBezTo>
                  <a:cubicBezTo>
                    <a:pt x="70863" y="54330"/>
                    <a:pt x="73582" y="52963"/>
                    <a:pt x="76898" y="50200"/>
                  </a:cubicBezTo>
                  <a:cubicBezTo>
                    <a:pt x="81944" y="46020"/>
                    <a:pt x="82667" y="43905"/>
                    <a:pt x="85203" y="43905"/>
                  </a:cubicBezTo>
                  <a:cubicBezTo>
                    <a:pt x="86643" y="43905"/>
                    <a:pt x="88669" y="44588"/>
                    <a:pt x="92405" y="45964"/>
                  </a:cubicBezTo>
                  <a:cubicBezTo>
                    <a:pt x="97281" y="47771"/>
                    <a:pt x="99674" y="48869"/>
                    <a:pt x="101422" y="48869"/>
                  </a:cubicBezTo>
                  <a:cubicBezTo>
                    <a:pt x="103385" y="48869"/>
                    <a:pt x="104534" y="47484"/>
                    <a:pt x="107473" y="44165"/>
                  </a:cubicBezTo>
                  <a:cubicBezTo>
                    <a:pt x="109487" y="41905"/>
                    <a:pt x="111049" y="41220"/>
                    <a:pt x="112483" y="41220"/>
                  </a:cubicBezTo>
                  <a:cubicBezTo>
                    <a:pt x="114687" y="41220"/>
                    <a:pt x="116589" y="42837"/>
                    <a:pt x="119363" y="42837"/>
                  </a:cubicBezTo>
                  <a:cubicBezTo>
                    <a:pt x="119763" y="42837"/>
                    <a:pt x="120182" y="42803"/>
                    <a:pt x="120622" y="42726"/>
                  </a:cubicBezTo>
                  <a:cubicBezTo>
                    <a:pt x="130254" y="41128"/>
                    <a:pt x="130934" y="36571"/>
                    <a:pt x="129495" y="30976"/>
                  </a:cubicBezTo>
                  <a:cubicBezTo>
                    <a:pt x="128056" y="25380"/>
                    <a:pt x="131054" y="27738"/>
                    <a:pt x="132652" y="26100"/>
                  </a:cubicBezTo>
                  <a:cubicBezTo>
                    <a:pt x="133612" y="25101"/>
                    <a:pt x="125898" y="14789"/>
                    <a:pt x="118624" y="5876"/>
                  </a:cubicBezTo>
                  <a:lnTo>
                    <a:pt x="118624" y="5876"/>
                  </a:lnTo>
                  <a:cubicBezTo>
                    <a:pt x="123300" y="13830"/>
                    <a:pt x="127816" y="22782"/>
                    <a:pt x="126977" y="23622"/>
                  </a:cubicBezTo>
                  <a:cubicBezTo>
                    <a:pt x="125578" y="25101"/>
                    <a:pt x="121462" y="24461"/>
                    <a:pt x="122741" y="29417"/>
                  </a:cubicBezTo>
                  <a:cubicBezTo>
                    <a:pt x="124020" y="34413"/>
                    <a:pt x="125059" y="36731"/>
                    <a:pt x="116506" y="38170"/>
                  </a:cubicBezTo>
                  <a:cubicBezTo>
                    <a:pt x="116134" y="38231"/>
                    <a:pt x="115774" y="38258"/>
                    <a:pt x="115424" y="38258"/>
                  </a:cubicBezTo>
                  <a:cubicBezTo>
                    <a:pt x="112850" y="38258"/>
                    <a:pt x="110794" y="36812"/>
                    <a:pt x="108565" y="36812"/>
                  </a:cubicBezTo>
                  <a:cubicBezTo>
                    <a:pt x="107113" y="36812"/>
                    <a:pt x="105587" y="37425"/>
                    <a:pt x="103796" y="39449"/>
                  </a:cubicBezTo>
                  <a:cubicBezTo>
                    <a:pt x="101173" y="42411"/>
                    <a:pt x="100139" y="43637"/>
                    <a:pt x="98385" y="43637"/>
                  </a:cubicBezTo>
                  <a:cubicBezTo>
                    <a:pt x="96824" y="43637"/>
                    <a:pt x="94693" y="42668"/>
                    <a:pt x="90367" y="41088"/>
                  </a:cubicBezTo>
                  <a:cubicBezTo>
                    <a:pt x="87067" y="39868"/>
                    <a:pt x="85312" y="39266"/>
                    <a:pt x="84093" y="39266"/>
                  </a:cubicBezTo>
                  <a:cubicBezTo>
                    <a:pt x="81916" y="39266"/>
                    <a:pt x="81447" y="41184"/>
                    <a:pt x="76938" y="44924"/>
                  </a:cubicBezTo>
                  <a:cubicBezTo>
                    <a:pt x="73956" y="47398"/>
                    <a:pt x="71391" y="48636"/>
                    <a:pt x="68791" y="48636"/>
                  </a:cubicBezTo>
                  <a:cubicBezTo>
                    <a:pt x="65259" y="48636"/>
                    <a:pt x="61663" y="46349"/>
                    <a:pt x="56874" y="41767"/>
                  </a:cubicBezTo>
                  <a:cubicBezTo>
                    <a:pt x="53456" y="38497"/>
                    <a:pt x="51051" y="37463"/>
                    <a:pt x="48687" y="37463"/>
                  </a:cubicBezTo>
                  <a:cubicBezTo>
                    <a:pt x="45303" y="37463"/>
                    <a:pt x="42003" y="39582"/>
                    <a:pt x="35931" y="40288"/>
                  </a:cubicBezTo>
                  <a:cubicBezTo>
                    <a:pt x="34813" y="40414"/>
                    <a:pt x="33786" y="40475"/>
                    <a:pt x="32841" y="40475"/>
                  </a:cubicBezTo>
                  <a:cubicBezTo>
                    <a:pt x="25079" y="40475"/>
                    <a:pt x="22914" y="36333"/>
                    <a:pt x="21703" y="29777"/>
                  </a:cubicBezTo>
                  <a:cubicBezTo>
                    <a:pt x="20384" y="22423"/>
                    <a:pt x="20384" y="22902"/>
                    <a:pt x="15028" y="19665"/>
                  </a:cubicBezTo>
                  <a:cubicBezTo>
                    <a:pt x="9673" y="16428"/>
                    <a:pt x="6955" y="10432"/>
                    <a:pt x="12191" y="6076"/>
                  </a:cubicBezTo>
                  <a:cubicBezTo>
                    <a:pt x="14309" y="4158"/>
                    <a:pt x="16307" y="2119"/>
                    <a:pt x="18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flipH="1">
              <a:off x="888710" y="4999562"/>
              <a:ext cx="310340" cy="239997"/>
            </a:xfrm>
            <a:custGeom>
              <a:avLst/>
              <a:gdLst/>
              <a:ahLst/>
              <a:cxnLst/>
              <a:rect l="l" t="t" r="r" b="b"/>
              <a:pathLst>
                <a:path w="12031" h="9304" extrusionOk="0">
                  <a:moveTo>
                    <a:pt x="4096" y="0"/>
                  </a:moveTo>
                  <a:cubicBezTo>
                    <a:pt x="2835" y="0"/>
                    <a:pt x="1514" y="461"/>
                    <a:pt x="0" y="1909"/>
                  </a:cubicBezTo>
                  <a:lnTo>
                    <a:pt x="1239" y="9303"/>
                  </a:lnTo>
                  <a:lnTo>
                    <a:pt x="1279" y="9303"/>
                  </a:lnTo>
                  <a:cubicBezTo>
                    <a:pt x="1759" y="8744"/>
                    <a:pt x="2359" y="8065"/>
                    <a:pt x="2998" y="7345"/>
                  </a:cubicBezTo>
                  <a:cubicBezTo>
                    <a:pt x="3238" y="7105"/>
                    <a:pt x="3438" y="6865"/>
                    <a:pt x="3637" y="6666"/>
                  </a:cubicBezTo>
                  <a:cubicBezTo>
                    <a:pt x="3717" y="6586"/>
                    <a:pt x="3757" y="6546"/>
                    <a:pt x="3837" y="6506"/>
                  </a:cubicBezTo>
                  <a:cubicBezTo>
                    <a:pt x="3997" y="6346"/>
                    <a:pt x="4157" y="6186"/>
                    <a:pt x="4317" y="6026"/>
                  </a:cubicBezTo>
                  <a:lnTo>
                    <a:pt x="4437" y="5906"/>
                  </a:lnTo>
                  <a:cubicBezTo>
                    <a:pt x="4637" y="5746"/>
                    <a:pt x="4836" y="5626"/>
                    <a:pt x="4996" y="5467"/>
                  </a:cubicBezTo>
                  <a:lnTo>
                    <a:pt x="5156" y="5387"/>
                  </a:lnTo>
                  <a:cubicBezTo>
                    <a:pt x="5276" y="5267"/>
                    <a:pt x="5436" y="5187"/>
                    <a:pt x="5596" y="5107"/>
                  </a:cubicBezTo>
                  <a:lnTo>
                    <a:pt x="5716" y="5027"/>
                  </a:lnTo>
                  <a:cubicBezTo>
                    <a:pt x="5876" y="4907"/>
                    <a:pt x="6075" y="4827"/>
                    <a:pt x="6235" y="4747"/>
                  </a:cubicBezTo>
                  <a:lnTo>
                    <a:pt x="6315" y="4747"/>
                  </a:lnTo>
                  <a:cubicBezTo>
                    <a:pt x="6475" y="4707"/>
                    <a:pt x="6595" y="4627"/>
                    <a:pt x="6755" y="4587"/>
                  </a:cubicBezTo>
                  <a:lnTo>
                    <a:pt x="6915" y="4547"/>
                  </a:lnTo>
                  <a:cubicBezTo>
                    <a:pt x="7035" y="4507"/>
                    <a:pt x="7195" y="4507"/>
                    <a:pt x="7314" y="4467"/>
                  </a:cubicBezTo>
                  <a:lnTo>
                    <a:pt x="7394" y="4467"/>
                  </a:lnTo>
                  <a:cubicBezTo>
                    <a:pt x="7554" y="4467"/>
                    <a:pt x="7714" y="4427"/>
                    <a:pt x="7874" y="4427"/>
                  </a:cubicBezTo>
                  <a:lnTo>
                    <a:pt x="8474" y="4427"/>
                  </a:lnTo>
                  <a:cubicBezTo>
                    <a:pt x="8633" y="4427"/>
                    <a:pt x="8753" y="4467"/>
                    <a:pt x="8913" y="4507"/>
                  </a:cubicBezTo>
                  <a:lnTo>
                    <a:pt x="9033" y="4507"/>
                  </a:lnTo>
                  <a:lnTo>
                    <a:pt x="9353" y="4587"/>
                  </a:lnTo>
                  <a:lnTo>
                    <a:pt x="9553" y="4627"/>
                  </a:lnTo>
                  <a:cubicBezTo>
                    <a:pt x="9633" y="4667"/>
                    <a:pt x="9713" y="4667"/>
                    <a:pt x="9832" y="4707"/>
                  </a:cubicBezTo>
                  <a:lnTo>
                    <a:pt x="10192" y="4827"/>
                  </a:lnTo>
                  <a:lnTo>
                    <a:pt x="10352" y="4867"/>
                  </a:lnTo>
                  <a:cubicBezTo>
                    <a:pt x="10912" y="5067"/>
                    <a:pt x="11471" y="5307"/>
                    <a:pt x="12031" y="5507"/>
                  </a:cubicBezTo>
                  <a:lnTo>
                    <a:pt x="9633" y="1310"/>
                  </a:lnTo>
                  <a:cubicBezTo>
                    <a:pt x="7642" y="978"/>
                    <a:pt x="5933" y="0"/>
                    <a:pt x="4096"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flipH="1">
              <a:off x="1511388" y="5064461"/>
              <a:ext cx="328912" cy="222508"/>
            </a:xfrm>
            <a:custGeom>
              <a:avLst/>
              <a:gdLst/>
              <a:ahLst/>
              <a:cxnLst/>
              <a:rect l="l" t="t" r="r" b="b"/>
              <a:pathLst>
                <a:path w="12751" h="8626" extrusionOk="0">
                  <a:moveTo>
                    <a:pt x="4979" y="1"/>
                  </a:moveTo>
                  <a:cubicBezTo>
                    <a:pt x="3668" y="1"/>
                    <a:pt x="3268" y="971"/>
                    <a:pt x="880" y="2751"/>
                  </a:cubicBezTo>
                  <a:lnTo>
                    <a:pt x="1" y="8626"/>
                  </a:lnTo>
                  <a:cubicBezTo>
                    <a:pt x="360" y="8346"/>
                    <a:pt x="680" y="8106"/>
                    <a:pt x="1000" y="7867"/>
                  </a:cubicBezTo>
                  <a:cubicBezTo>
                    <a:pt x="1000" y="7867"/>
                    <a:pt x="1040" y="7867"/>
                    <a:pt x="1040" y="7827"/>
                  </a:cubicBezTo>
                  <a:cubicBezTo>
                    <a:pt x="1320" y="7627"/>
                    <a:pt x="1639" y="7387"/>
                    <a:pt x="1919" y="7187"/>
                  </a:cubicBezTo>
                  <a:lnTo>
                    <a:pt x="1999" y="7147"/>
                  </a:lnTo>
                  <a:cubicBezTo>
                    <a:pt x="2279" y="6947"/>
                    <a:pt x="2559" y="6748"/>
                    <a:pt x="2798" y="6588"/>
                  </a:cubicBezTo>
                  <a:lnTo>
                    <a:pt x="2918" y="6548"/>
                  </a:lnTo>
                  <a:cubicBezTo>
                    <a:pt x="3398" y="6228"/>
                    <a:pt x="3957" y="5948"/>
                    <a:pt x="4477" y="5708"/>
                  </a:cubicBezTo>
                  <a:lnTo>
                    <a:pt x="4557" y="5668"/>
                  </a:lnTo>
                  <a:cubicBezTo>
                    <a:pt x="4797" y="5549"/>
                    <a:pt x="5037" y="5469"/>
                    <a:pt x="5276" y="5389"/>
                  </a:cubicBezTo>
                  <a:lnTo>
                    <a:pt x="5396" y="5349"/>
                  </a:lnTo>
                  <a:cubicBezTo>
                    <a:pt x="5636" y="5269"/>
                    <a:pt x="2119" y="4549"/>
                    <a:pt x="2359" y="4509"/>
                  </a:cubicBezTo>
                  <a:lnTo>
                    <a:pt x="2479" y="4509"/>
                  </a:lnTo>
                  <a:cubicBezTo>
                    <a:pt x="2868" y="4419"/>
                    <a:pt x="3280" y="4374"/>
                    <a:pt x="3681" y="4374"/>
                  </a:cubicBezTo>
                  <a:cubicBezTo>
                    <a:pt x="3815" y="4374"/>
                    <a:pt x="3947" y="4379"/>
                    <a:pt x="4077" y="4389"/>
                  </a:cubicBezTo>
                  <a:lnTo>
                    <a:pt x="4157" y="4389"/>
                  </a:lnTo>
                  <a:cubicBezTo>
                    <a:pt x="4437" y="4389"/>
                    <a:pt x="4717" y="4389"/>
                    <a:pt x="4997" y="4429"/>
                  </a:cubicBezTo>
                  <a:lnTo>
                    <a:pt x="5116" y="4429"/>
                  </a:lnTo>
                  <a:cubicBezTo>
                    <a:pt x="5436" y="4469"/>
                    <a:pt x="5716" y="4509"/>
                    <a:pt x="6036" y="4549"/>
                  </a:cubicBezTo>
                  <a:lnTo>
                    <a:pt x="6156" y="4589"/>
                  </a:lnTo>
                  <a:cubicBezTo>
                    <a:pt x="6475" y="4669"/>
                    <a:pt x="6835" y="4709"/>
                    <a:pt x="7155" y="4789"/>
                  </a:cubicBezTo>
                  <a:cubicBezTo>
                    <a:pt x="7515" y="4869"/>
                    <a:pt x="7874" y="4989"/>
                    <a:pt x="8274" y="5109"/>
                  </a:cubicBezTo>
                  <a:lnTo>
                    <a:pt x="8434" y="5149"/>
                  </a:lnTo>
                  <a:cubicBezTo>
                    <a:pt x="8794" y="5269"/>
                    <a:pt x="9193" y="5389"/>
                    <a:pt x="9593" y="5509"/>
                  </a:cubicBezTo>
                  <a:lnTo>
                    <a:pt x="9833" y="5588"/>
                  </a:lnTo>
                  <a:lnTo>
                    <a:pt x="11072" y="6028"/>
                  </a:lnTo>
                  <a:lnTo>
                    <a:pt x="11311" y="6108"/>
                  </a:lnTo>
                  <a:cubicBezTo>
                    <a:pt x="11791" y="6268"/>
                    <a:pt x="12231" y="6428"/>
                    <a:pt x="12750" y="6628"/>
                  </a:cubicBezTo>
                  <a:lnTo>
                    <a:pt x="10152" y="1512"/>
                  </a:lnTo>
                  <a:cubicBezTo>
                    <a:pt x="7289" y="486"/>
                    <a:pt x="5906" y="1"/>
                    <a:pt x="4979"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flipH="1">
              <a:off x="2463974" y="5016458"/>
              <a:ext cx="461911" cy="233419"/>
            </a:xfrm>
            <a:custGeom>
              <a:avLst/>
              <a:gdLst/>
              <a:ahLst/>
              <a:cxnLst/>
              <a:rect l="l" t="t" r="r" b="b"/>
              <a:pathLst>
                <a:path w="17907" h="9049" extrusionOk="0">
                  <a:moveTo>
                    <a:pt x="11133" y="0"/>
                  </a:moveTo>
                  <a:cubicBezTo>
                    <a:pt x="8670" y="0"/>
                    <a:pt x="6243" y="1119"/>
                    <a:pt x="2759" y="1974"/>
                  </a:cubicBezTo>
                  <a:lnTo>
                    <a:pt x="1" y="6131"/>
                  </a:lnTo>
                  <a:cubicBezTo>
                    <a:pt x="2079" y="5571"/>
                    <a:pt x="3798" y="4971"/>
                    <a:pt x="5397" y="4572"/>
                  </a:cubicBezTo>
                  <a:lnTo>
                    <a:pt x="5476" y="4572"/>
                  </a:lnTo>
                  <a:lnTo>
                    <a:pt x="6036" y="4452"/>
                  </a:lnTo>
                  <a:lnTo>
                    <a:pt x="6076" y="4452"/>
                  </a:lnTo>
                  <a:cubicBezTo>
                    <a:pt x="6276" y="4412"/>
                    <a:pt x="6476" y="4372"/>
                    <a:pt x="6675" y="4332"/>
                  </a:cubicBezTo>
                  <a:cubicBezTo>
                    <a:pt x="6875" y="4332"/>
                    <a:pt x="7075" y="4292"/>
                    <a:pt x="7235" y="4292"/>
                  </a:cubicBezTo>
                  <a:lnTo>
                    <a:pt x="7395" y="4292"/>
                  </a:lnTo>
                  <a:lnTo>
                    <a:pt x="7795" y="4252"/>
                  </a:lnTo>
                  <a:lnTo>
                    <a:pt x="8554" y="4252"/>
                  </a:lnTo>
                  <a:cubicBezTo>
                    <a:pt x="8634" y="4232"/>
                    <a:pt x="8724" y="4222"/>
                    <a:pt x="8819" y="4222"/>
                  </a:cubicBezTo>
                  <a:cubicBezTo>
                    <a:pt x="8914" y="4222"/>
                    <a:pt x="9014" y="4232"/>
                    <a:pt x="9113" y="4252"/>
                  </a:cubicBezTo>
                  <a:lnTo>
                    <a:pt x="9193" y="4252"/>
                  </a:lnTo>
                  <a:cubicBezTo>
                    <a:pt x="9353" y="4252"/>
                    <a:pt x="9513" y="4292"/>
                    <a:pt x="9633" y="4292"/>
                  </a:cubicBezTo>
                  <a:lnTo>
                    <a:pt x="9833" y="4332"/>
                  </a:lnTo>
                  <a:cubicBezTo>
                    <a:pt x="9993" y="4332"/>
                    <a:pt x="10113" y="4372"/>
                    <a:pt x="10233" y="4412"/>
                  </a:cubicBezTo>
                  <a:lnTo>
                    <a:pt x="10432" y="4452"/>
                  </a:lnTo>
                  <a:cubicBezTo>
                    <a:pt x="10552" y="4492"/>
                    <a:pt x="10712" y="4532"/>
                    <a:pt x="10832" y="4572"/>
                  </a:cubicBezTo>
                  <a:lnTo>
                    <a:pt x="11032" y="4612"/>
                  </a:lnTo>
                  <a:cubicBezTo>
                    <a:pt x="11192" y="4692"/>
                    <a:pt x="11392" y="4732"/>
                    <a:pt x="11591" y="4812"/>
                  </a:cubicBezTo>
                  <a:lnTo>
                    <a:pt x="11711" y="4852"/>
                  </a:lnTo>
                  <a:cubicBezTo>
                    <a:pt x="11871" y="4932"/>
                    <a:pt x="12031" y="5011"/>
                    <a:pt x="12191" y="5091"/>
                  </a:cubicBezTo>
                  <a:lnTo>
                    <a:pt x="12431" y="5171"/>
                  </a:lnTo>
                  <a:lnTo>
                    <a:pt x="12830" y="5371"/>
                  </a:lnTo>
                  <a:lnTo>
                    <a:pt x="13070" y="5531"/>
                  </a:lnTo>
                  <a:lnTo>
                    <a:pt x="13510" y="5771"/>
                  </a:lnTo>
                  <a:lnTo>
                    <a:pt x="13710" y="5891"/>
                  </a:lnTo>
                  <a:cubicBezTo>
                    <a:pt x="13950" y="6051"/>
                    <a:pt x="14149" y="6171"/>
                    <a:pt x="14389" y="6330"/>
                  </a:cubicBezTo>
                  <a:lnTo>
                    <a:pt x="14469" y="6410"/>
                  </a:lnTo>
                  <a:cubicBezTo>
                    <a:pt x="14669" y="6530"/>
                    <a:pt x="14869" y="6690"/>
                    <a:pt x="15069" y="6850"/>
                  </a:cubicBezTo>
                  <a:lnTo>
                    <a:pt x="15308" y="7010"/>
                  </a:lnTo>
                  <a:lnTo>
                    <a:pt x="15788" y="7410"/>
                  </a:lnTo>
                  <a:lnTo>
                    <a:pt x="16068" y="7649"/>
                  </a:lnTo>
                  <a:lnTo>
                    <a:pt x="16587" y="8089"/>
                  </a:lnTo>
                  <a:lnTo>
                    <a:pt x="16827" y="8289"/>
                  </a:lnTo>
                  <a:cubicBezTo>
                    <a:pt x="17067" y="8529"/>
                    <a:pt x="17307" y="8768"/>
                    <a:pt x="17587" y="9048"/>
                  </a:cubicBezTo>
                  <a:lnTo>
                    <a:pt x="17906" y="3053"/>
                  </a:lnTo>
                  <a:cubicBezTo>
                    <a:pt x="15216" y="760"/>
                    <a:pt x="13162" y="0"/>
                    <a:pt x="11133"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flipH="1">
              <a:off x="3374290" y="4527136"/>
              <a:ext cx="264992" cy="293857"/>
            </a:xfrm>
            <a:custGeom>
              <a:avLst/>
              <a:gdLst/>
              <a:ahLst/>
              <a:cxnLst/>
              <a:rect l="l" t="t" r="r" b="b"/>
              <a:pathLst>
                <a:path w="10273" h="11392" extrusionOk="0">
                  <a:moveTo>
                    <a:pt x="3518" y="1"/>
                  </a:moveTo>
                  <a:lnTo>
                    <a:pt x="0" y="2279"/>
                  </a:lnTo>
                  <a:lnTo>
                    <a:pt x="40" y="2279"/>
                  </a:lnTo>
                  <a:lnTo>
                    <a:pt x="720" y="2679"/>
                  </a:lnTo>
                  <a:lnTo>
                    <a:pt x="840" y="2759"/>
                  </a:lnTo>
                  <a:cubicBezTo>
                    <a:pt x="1279" y="3038"/>
                    <a:pt x="1679" y="3278"/>
                    <a:pt x="2039" y="3518"/>
                  </a:cubicBezTo>
                  <a:lnTo>
                    <a:pt x="2119" y="3558"/>
                  </a:lnTo>
                  <a:cubicBezTo>
                    <a:pt x="2279" y="3678"/>
                    <a:pt x="2438" y="3758"/>
                    <a:pt x="2598" y="3878"/>
                  </a:cubicBezTo>
                  <a:lnTo>
                    <a:pt x="2678" y="3918"/>
                  </a:lnTo>
                  <a:cubicBezTo>
                    <a:pt x="2838" y="4038"/>
                    <a:pt x="2958" y="4158"/>
                    <a:pt x="3118" y="4277"/>
                  </a:cubicBezTo>
                  <a:cubicBezTo>
                    <a:pt x="3358" y="4517"/>
                    <a:pt x="3637" y="4757"/>
                    <a:pt x="3837" y="5037"/>
                  </a:cubicBezTo>
                  <a:lnTo>
                    <a:pt x="3877" y="5077"/>
                  </a:lnTo>
                  <a:cubicBezTo>
                    <a:pt x="3997" y="5197"/>
                    <a:pt x="4077" y="5317"/>
                    <a:pt x="4157" y="5476"/>
                  </a:cubicBezTo>
                  <a:cubicBezTo>
                    <a:pt x="4357" y="5796"/>
                    <a:pt x="4517" y="6116"/>
                    <a:pt x="4677" y="6436"/>
                  </a:cubicBezTo>
                  <a:cubicBezTo>
                    <a:pt x="4757" y="6636"/>
                    <a:pt x="4836" y="6795"/>
                    <a:pt x="4876" y="6995"/>
                  </a:cubicBezTo>
                  <a:cubicBezTo>
                    <a:pt x="4876" y="7035"/>
                    <a:pt x="4876" y="7035"/>
                    <a:pt x="4876" y="7075"/>
                  </a:cubicBezTo>
                  <a:cubicBezTo>
                    <a:pt x="4956" y="7275"/>
                    <a:pt x="4996" y="7475"/>
                    <a:pt x="5076" y="7715"/>
                  </a:cubicBezTo>
                  <a:cubicBezTo>
                    <a:pt x="5196" y="8194"/>
                    <a:pt x="5316" y="8674"/>
                    <a:pt x="5436" y="9273"/>
                  </a:cubicBezTo>
                  <a:cubicBezTo>
                    <a:pt x="5436" y="9313"/>
                    <a:pt x="5436" y="9353"/>
                    <a:pt x="5436" y="9353"/>
                  </a:cubicBezTo>
                  <a:cubicBezTo>
                    <a:pt x="5516" y="9633"/>
                    <a:pt x="5556" y="9953"/>
                    <a:pt x="5636" y="10273"/>
                  </a:cubicBezTo>
                  <a:lnTo>
                    <a:pt x="5636" y="10392"/>
                  </a:lnTo>
                  <a:cubicBezTo>
                    <a:pt x="5676" y="10712"/>
                    <a:pt x="5756" y="11032"/>
                    <a:pt x="5836" y="11392"/>
                  </a:cubicBezTo>
                  <a:lnTo>
                    <a:pt x="10272" y="5197"/>
                  </a:lnTo>
                  <a:cubicBezTo>
                    <a:pt x="9553" y="3638"/>
                    <a:pt x="8234" y="2998"/>
                    <a:pt x="5156" y="1160"/>
                  </a:cubicBezTo>
                  <a:cubicBezTo>
                    <a:pt x="4597" y="800"/>
                    <a:pt x="4037" y="401"/>
                    <a:pt x="3518"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flipH="1">
              <a:off x="511392" y="4631268"/>
              <a:ext cx="148476" cy="190754"/>
            </a:xfrm>
            <a:custGeom>
              <a:avLst/>
              <a:gdLst/>
              <a:ahLst/>
              <a:cxnLst/>
              <a:rect l="l" t="t" r="r" b="b"/>
              <a:pathLst>
                <a:path w="5756" h="7395" extrusionOk="0">
                  <a:moveTo>
                    <a:pt x="1559" y="1"/>
                  </a:moveTo>
                  <a:lnTo>
                    <a:pt x="1559" y="1"/>
                  </a:lnTo>
                  <a:cubicBezTo>
                    <a:pt x="1679" y="560"/>
                    <a:pt x="1719" y="960"/>
                    <a:pt x="1559" y="1080"/>
                  </a:cubicBezTo>
                  <a:cubicBezTo>
                    <a:pt x="1080" y="1479"/>
                    <a:pt x="560" y="1799"/>
                    <a:pt x="0" y="1959"/>
                  </a:cubicBezTo>
                  <a:lnTo>
                    <a:pt x="3877" y="7395"/>
                  </a:lnTo>
                  <a:cubicBezTo>
                    <a:pt x="3837" y="7195"/>
                    <a:pt x="3837" y="6995"/>
                    <a:pt x="3797" y="6795"/>
                  </a:cubicBezTo>
                  <a:cubicBezTo>
                    <a:pt x="3797" y="6715"/>
                    <a:pt x="3797" y="6635"/>
                    <a:pt x="3757" y="6515"/>
                  </a:cubicBezTo>
                  <a:lnTo>
                    <a:pt x="3757" y="6196"/>
                  </a:lnTo>
                  <a:lnTo>
                    <a:pt x="3757" y="5956"/>
                  </a:lnTo>
                  <a:cubicBezTo>
                    <a:pt x="3757" y="5836"/>
                    <a:pt x="3757" y="5716"/>
                    <a:pt x="3797" y="5596"/>
                  </a:cubicBezTo>
                  <a:cubicBezTo>
                    <a:pt x="3797" y="5556"/>
                    <a:pt x="3797" y="5516"/>
                    <a:pt x="3837" y="5436"/>
                  </a:cubicBezTo>
                  <a:cubicBezTo>
                    <a:pt x="3837" y="5356"/>
                    <a:pt x="3877" y="5316"/>
                    <a:pt x="3877" y="5236"/>
                  </a:cubicBezTo>
                  <a:cubicBezTo>
                    <a:pt x="3877" y="5196"/>
                    <a:pt x="3917" y="5156"/>
                    <a:pt x="3957" y="5077"/>
                  </a:cubicBezTo>
                  <a:cubicBezTo>
                    <a:pt x="3957" y="5037"/>
                    <a:pt x="3997" y="4957"/>
                    <a:pt x="4077" y="4917"/>
                  </a:cubicBezTo>
                  <a:cubicBezTo>
                    <a:pt x="4077" y="4877"/>
                    <a:pt x="4117" y="4837"/>
                    <a:pt x="4117" y="4797"/>
                  </a:cubicBezTo>
                  <a:lnTo>
                    <a:pt x="4277" y="4677"/>
                  </a:lnTo>
                  <a:lnTo>
                    <a:pt x="4317" y="4637"/>
                  </a:lnTo>
                  <a:cubicBezTo>
                    <a:pt x="4397" y="4597"/>
                    <a:pt x="4477" y="4557"/>
                    <a:pt x="4557" y="4517"/>
                  </a:cubicBezTo>
                  <a:lnTo>
                    <a:pt x="4637" y="4477"/>
                  </a:lnTo>
                  <a:cubicBezTo>
                    <a:pt x="4677" y="4437"/>
                    <a:pt x="4757" y="4437"/>
                    <a:pt x="4836" y="4397"/>
                  </a:cubicBezTo>
                  <a:cubicBezTo>
                    <a:pt x="5116" y="4317"/>
                    <a:pt x="5436" y="4277"/>
                    <a:pt x="5756" y="4237"/>
                  </a:cubicBezTo>
                  <a:lnTo>
                    <a:pt x="1559" y="1"/>
                  </a:ln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flipH="1">
              <a:off x="1634061" y="814326"/>
              <a:ext cx="590086" cy="301311"/>
            </a:xfrm>
            <a:custGeom>
              <a:avLst/>
              <a:gdLst/>
              <a:ahLst/>
              <a:cxnLst/>
              <a:rect l="l" t="t" r="r" b="b"/>
              <a:pathLst>
                <a:path w="22876" h="11681" extrusionOk="0">
                  <a:moveTo>
                    <a:pt x="10953" y="1"/>
                  </a:moveTo>
                  <a:cubicBezTo>
                    <a:pt x="5859" y="1"/>
                    <a:pt x="2686" y="3493"/>
                    <a:pt x="1413" y="5211"/>
                  </a:cubicBezTo>
                  <a:cubicBezTo>
                    <a:pt x="1" y="7167"/>
                    <a:pt x="1409" y="11680"/>
                    <a:pt x="1806" y="11680"/>
                  </a:cubicBezTo>
                  <a:cubicBezTo>
                    <a:pt x="1847" y="11680"/>
                    <a:pt x="1877" y="11632"/>
                    <a:pt x="1892" y="11526"/>
                  </a:cubicBezTo>
                  <a:cubicBezTo>
                    <a:pt x="2092" y="10407"/>
                    <a:pt x="2772" y="8289"/>
                    <a:pt x="4890" y="8089"/>
                  </a:cubicBezTo>
                  <a:cubicBezTo>
                    <a:pt x="6449" y="7889"/>
                    <a:pt x="7967" y="7410"/>
                    <a:pt x="9326" y="6650"/>
                  </a:cubicBezTo>
                  <a:cubicBezTo>
                    <a:pt x="9326" y="6650"/>
                    <a:pt x="22875" y="3453"/>
                    <a:pt x="15241" y="775"/>
                  </a:cubicBezTo>
                  <a:cubicBezTo>
                    <a:pt x="13686" y="229"/>
                    <a:pt x="12257" y="1"/>
                    <a:pt x="10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flipH="1">
              <a:off x="631992" y="72450"/>
              <a:ext cx="869137" cy="757780"/>
            </a:xfrm>
            <a:custGeom>
              <a:avLst/>
              <a:gdLst/>
              <a:ahLst/>
              <a:cxnLst/>
              <a:rect l="l" t="t" r="r" b="b"/>
              <a:pathLst>
                <a:path w="33694" h="29377" extrusionOk="0">
                  <a:moveTo>
                    <a:pt x="960" y="0"/>
                  </a:moveTo>
                  <a:cubicBezTo>
                    <a:pt x="960" y="0"/>
                    <a:pt x="561" y="520"/>
                    <a:pt x="1" y="1399"/>
                  </a:cubicBezTo>
                  <a:lnTo>
                    <a:pt x="32335" y="29376"/>
                  </a:lnTo>
                  <a:cubicBezTo>
                    <a:pt x="33214" y="28897"/>
                    <a:pt x="33694" y="28537"/>
                    <a:pt x="33694" y="28537"/>
                  </a:cubicBezTo>
                  <a:lnTo>
                    <a:pt x="960" y="0"/>
                  </a:ln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flipH="1">
              <a:off x="2266650" y="2695158"/>
              <a:ext cx="268500" cy="415970"/>
            </a:xfrm>
            <a:custGeom>
              <a:avLst/>
              <a:gdLst/>
              <a:ahLst/>
              <a:cxnLst/>
              <a:rect l="l" t="t" r="r" b="b"/>
              <a:pathLst>
                <a:path w="10409" h="16126" extrusionOk="0">
                  <a:moveTo>
                    <a:pt x="7355" y="1"/>
                  </a:moveTo>
                  <a:cubicBezTo>
                    <a:pt x="5836" y="2998"/>
                    <a:pt x="3278" y="5196"/>
                    <a:pt x="1" y="6795"/>
                  </a:cubicBezTo>
                  <a:cubicBezTo>
                    <a:pt x="280" y="11631"/>
                    <a:pt x="3598" y="15028"/>
                    <a:pt x="4277" y="15948"/>
                  </a:cubicBezTo>
                  <a:cubicBezTo>
                    <a:pt x="4363" y="16069"/>
                    <a:pt x="4491" y="16126"/>
                    <a:pt x="4647" y="16126"/>
                  </a:cubicBezTo>
                  <a:cubicBezTo>
                    <a:pt x="5722" y="16126"/>
                    <a:pt x="8133" y="13434"/>
                    <a:pt x="7435" y="10712"/>
                  </a:cubicBezTo>
                  <a:cubicBezTo>
                    <a:pt x="6955" y="8953"/>
                    <a:pt x="6675" y="7115"/>
                    <a:pt x="6635" y="5276"/>
                  </a:cubicBezTo>
                  <a:lnTo>
                    <a:pt x="6635" y="5276"/>
                  </a:lnTo>
                  <a:cubicBezTo>
                    <a:pt x="6635" y="5277"/>
                    <a:pt x="7155" y="7954"/>
                    <a:pt x="8674" y="9553"/>
                  </a:cubicBezTo>
                  <a:cubicBezTo>
                    <a:pt x="9150" y="10041"/>
                    <a:pt x="9514" y="10231"/>
                    <a:pt x="9773" y="10231"/>
                  </a:cubicBezTo>
                  <a:cubicBezTo>
                    <a:pt x="10362" y="10231"/>
                    <a:pt x="10409" y="9248"/>
                    <a:pt x="9992" y="8554"/>
                  </a:cubicBezTo>
                  <a:cubicBezTo>
                    <a:pt x="9353" y="7315"/>
                    <a:pt x="9033" y="5956"/>
                    <a:pt x="9033" y="4597"/>
                  </a:cubicBezTo>
                  <a:cubicBezTo>
                    <a:pt x="9033" y="3518"/>
                    <a:pt x="8634" y="1439"/>
                    <a:pt x="7634" y="240"/>
                  </a:cubicBezTo>
                  <a:lnTo>
                    <a:pt x="7355" y="1"/>
                  </a:lnTo>
                  <a:close/>
                </a:path>
              </a:pathLst>
            </a:custGeom>
            <a:solidFill>
              <a:srgbClr val="DE9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flipH="1">
            <a:off x="6387563" y="646219"/>
            <a:ext cx="3198692" cy="4803661"/>
            <a:chOff x="2056150" y="238575"/>
            <a:chExt cx="3470050" cy="5211175"/>
          </a:xfrm>
        </p:grpSpPr>
        <p:sp>
          <p:nvSpPr>
            <p:cNvPr id="907" name="Google Shape;907;p38"/>
            <p:cNvSpPr/>
            <p:nvPr/>
          </p:nvSpPr>
          <p:spPr>
            <a:xfrm>
              <a:off x="4151625" y="961050"/>
              <a:ext cx="449625" cy="494175"/>
            </a:xfrm>
            <a:custGeom>
              <a:avLst/>
              <a:gdLst/>
              <a:ahLst/>
              <a:cxnLst/>
              <a:rect l="l" t="t" r="r" b="b"/>
              <a:pathLst>
                <a:path w="17985" h="19767" extrusionOk="0">
                  <a:moveTo>
                    <a:pt x="1863" y="0"/>
                  </a:moveTo>
                  <a:lnTo>
                    <a:pt x="1863" y="0"/>
                  </a:lnTo>
                  <a:cubicBezTo>
                    <a:pt x="2061" y="3803"/>
                    <a:pt x="1" y="7962"/>
                    <a:pt x="1" y="7962"/>
                  </a:cubicBezTo>
                  <a:lnTo>
                    <a:pt x="7606" y="19767"/>
                  </a:lnTo>
                  <a:lnTo>
                    <a:pt x="17985" y="12399"/>
                  </a:lnTo>
                  <a:cubicBezTo>
                    <a:pt x="14539" y="9864"/>
                    <a:pt x="12241" y="4516"/>
                    <a:pt x="12241" y="4516"/>
                  </a:cubicBezTo>
                  <a:lnTo>
                    <a:pt x="1863" y="0"/>
                  </a:ln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3920900" y="2392050"/>
              <a:ext cx="878425" cy="550625"/>
            </a:xfrm>
            <a:custGeom>
              <a:avLst/>
              <a:gdLst/>
              <a:ahLst/>
              <a:cxnLst/>
              <a:rect l="l" t="t" r="r" b="b"/>
              <a:pathLst>
                <a:path w="35137" h="22025" extrusionOk="0">
                  <a:moveTo>
                    <a:pt x="4674" y="0"/>
                  </a:moveTo>
                  <a:cubicBezTo>
                    <a:pt x="4674" y="0"/>
                    <a:pt x="0" y="8121"/>
                    <a:pt x="277" y="14181"/>
                  </a:cubicBezTo>
                  <a:cubicBezTo>
                    <a:pt x="555" y="20203"/>
                    <a:pt x="27808" y="22025"/>
                    <a:pt x="27808" y="22025"/>
                  </a:cubicBezTo>
                  <a:lnTo>
                    <a:pt x="35136" y="2773"/>
                  </a:lnTo>
                  <a:lnTo>
                    <a:pt x="34344" y="674"/>
                  </a:lnTo>
                  <a:lnTo>
                    <a:pt x="4674" y="0"/>
                  </a:lnTo>
                  <a:close/>
                </a:path>
              </a:pathLst>
            </a:custGeom>
            <a:solidFill>
              <a:srgbClr val="FFA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2056150" y="2498000"/>
              <a:ext cx="3470050" cy="2951750"/>
            </a:xfrm>
            <a:custGeom>
              <a:avLst/>
              <a:gdLst/>
              <a:ahLst/>
              <a:cxnLst/>
              <a:rect l="l" t="t" r="r" b="b"/>
              <a:pathLst>
                <a:path w="138802" h="118070" extrusionOk="0">
                  <a:moveTo>
                    <a:pt x="55170" y="0"/>
                  </a:moveTo>
                  <a:cubicBezTo>
                    <a:pt x="49379" y="0"/>
                    <a:pt x="42317" y="2296"/>
                    <a:pt x="36760" y="10221"/>
                  </a:cubicBezTo>
                  <a:cubicBezTo>
                    <a:pt x="27095" y="24006"/>
                    <a:pt x="22975" y="59855"/>
                    <a:pt x="0" y="72254"/>
                  </a:cubicBezTo>
                  <a:cubicBezTo>
                    <a:pt x="0" y="72254"/>
                    <a:pt x="39533" y="76849"/>
                    <a:pt x="60647" y="103033"/>
                  </a:cubicBezTo>
                  <a:cubicBezTo>
                    <a:pt x="69920" y="114530"/>
                    <a:pt x="85285" y="118070"/>
                    <a:pt x="99969" y="118070"/>
                  </a:cubicBezTo>
                  <a:cubicBezTo>
                    <a:pt x="118777" y="118070"/>
                    <a:pt x="136466" y="112261"/>
                    <a:pt x="138802" y="109925"/>
                  </a:cubicBezTo>
                  <a:cubicBezTo>
                    <a:pt x="138802" y="109925"/>
                    <a:pt x="121333" y="96734"/>
                    <a:pt x="120422" y="70986"/>
                  </a:cubicBezTo>
                  <a:cubicBezTo>
                    <a:pt x="119471" y="45238"/>
                    <a:pt x="117451" y="22619"/>
                    <a:pt x="100655" y="16638"/>
                  </a:cubicBezTo>
                  <a:cubicBezTo>
                    <a:pt x="88811" y="12439"/>
                    <a:pt x="85959" y="17549"/>
                    <a:pt x="76135" y="10815"/>
                  </a:cubicBezTo>
                  <a:cubicBezTo>
                    <a:pt x="73006" y="8676"/>
                    <a:pt x="68926" y="5150"/>
                    <a:pt x="64806" y="2417"/>
                  </a:cubicBezTo>
                  <a:cubicBezTo>
                    <a:pt x="63038" y="1255"/>
                    <a:pt x="59451" y="0"/>
                    <a:pt x="55170" y="0"/>
                  </a:cubicBezTo>
                  <a:close/>
                </a:path>
              </a:pathLst>
            </a:custGeom>
            <a:solidFill>
              <a:srgbClr val="CD2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3297975" y="2247450"/>
              <a:ext cx="325850" cy="498700"/>
            </a:xfrm>
            <a:custGeom>
              <a:avLst/>
              <a:gdLst/>
              <a:ahLst/>
              <a:cxnLst/>
              <a:rect l="l" t="t" r="r" b="b"/>
              <a:pathLst>
                <a:path w="13034" h="19948" extrusionOk="0">
                  <a:moveTo>
                    <a:pt x="9389" y="1"/>
                  </a:moveTo>
                  <a:cubicBezTo>
                    <a:pt x="9389" y="1"/>
                    <a:pt x="555" y="714"/>
                    <a:pt x="437" y="3685"/>
                  </a:cubicBezTo>
                  <a:cubicBezTo>
                    <a:pt x="437" y="3685"/>
                    <a:pt x="1" y="15568"/>
                    <a:pt x="2259" y="17787"/>
                  </a:cubicBezTo>
                  <a:cubicBezTo>
                    <a:pt x="3803" y="19309"/>
                    <a:pt x="5049" y="19948"/>
                    <a:pt x="6052" y="19948"/>
                  </a:cubicBezTo>
                  <a:cubicBezTo>
                    <a:pt x="8778" y="19948"/>
                    <a:pt x="9701" y="15225"/>
                    <a:pt x="9904" y="10736"/>
                  </a:cubicBezTo>
                  <a:cubicBezTo>
                    <a:pt x="9904" y="10736"/>
                    <a:pt x="10104" y="10648"/>
                    <a:pt x="10517" y="10648"/>
                  </a:cubicBezTo>
                  <a:cubicBezTo>
                    <a:pt x="11025" y="10648"/>
                    <a:pt x="11855" y="10780"/>
                    <a:pt x="13033" y="11369"/>
                  </a:cubicBezTo>
                  <a:cubicBezTo>
                    <a:pt x="13033" y="11369"/>
                    <a:pt x="12360" y="5982"/>
                    <a:pt x="10775" y="3685"/>
                  </a:cubicBezTo>
                  <a:cubicBezTo>
                    <a:pt x="9151" y="1387"/>
                    <a:pt x="9389" y="1"/>
                    <a:pt x="9389" y="1"/>
                  </a:cubicBezTo>
                  <a:close/>
                </a:path>
              </a:pathLst>
            </a:custGeom>
            <a:solidFill>
              <a:srgbClr val="E6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3126575" y="1157125"/>
              <a:ext cx="1761875" cy="1266300"/>
            </a:xfrm>
            <a:custGeom>
              <a:avLst/>
              <a:gdLst/>
              <a:ahLst/>
              <a:cxnLst/>
              <a:rect l="l" t="t" r="r" b="b"/>
              <a:pathLst>
                <a:path w="70475" h="50652" extrusionOk="0">
                  <a:moveTo>
                    <a:pt x="41042" y="0"/>
                  </a:moveTo>
                  <a:cubicBezTo>
                    <a:pt x="41042" y="0"/>
                    <a:pt x="11888" y="13310"/>
                    <a:pt x="3609" y="21827"/>
                  </a:cubicBezTo>
                  <a:cubicBezTo>
                    <a:pt x="3609" y="21823"/>
                    <a:pt x="3576" y="21811"/>
                    <a:pt x="3521" y="21811"/>
                  </a:cubicBezTo>
                  <a:cubicBezTo>
                    <a:pt x="2953" y="21811"/>
                    <a:pt x="1" y="23103"/>
                    <a:pt x="5669" y="48446"/>
                  </a:cubicBezTo>
                  <a:cubicBezTo>
                    <a:pt x="5669" y="48446"/>
                    <a:pt x="5932" y="48452"/>
                    <a:pt x="6385" y="48452"/>
                  </a:cubicBezTo>
                  <a:cubicBezTo>
                    <a:pt x="8802" y="48452"/>
                    <a:pt x="16608" y="48284"/>
                    <a:pt x="18543" y="46149"/>
                  </a:cubicBezTo>
                  <a:cubicBezTo>
                    <a:pt x="18543" y="46149"/>
                    <a:pt x="15809" y="31690"/>
                    <a:pt x="14621" y="28244"/>
                  </a:cubicBezTo>
                  <a:cubicBezTo>
                    <a:pt x="14621" y="28244"/>
                    <a:pt x="25435" y="24560"/>
                    <a:pt x="27733" y="22500"/>
                  </a:cubicBezTo>
                  <a:lnTo>
                    <a:pt x="36447" y="49397"/>
                  </a:lnTo>
                  <a:cubicBezTo>
                    <a:pt x="36447" y="49397"/>
                    <a:pt x="51260" y="50651"/>
                    <a:pt x="60019" y="50651"/>
                  </a:cubicBezTo>
                  <a:cubicBezTo>
                    <a:pt x="63115" y="50651"/>
                    <a:pt x="65455" y="50495"/>
                    <a:pt x="66117" y="50071"/>
                  </a:cubicBezTo>
                  <a:cubicBezTo>
                    <a:pt x="66117" y="50071"/>
                    <a:pt x="70474" y="17232"/>
                    <a:pt x="58987" y="4595"/>
                  </a:cubicBezTo>
                  <a:cubicBezTo>
                    <a:pt x="58987" y="4595"/>
                    <a:pt x="56283" y="5744"/>
                    <a:pt x="52688" y="5744"/>
                  </a:cubicBezTo>
                  <a:cubicBezTo>
                    <a:pt x="49094" y="5744"/>
                    <a:pt x="44607" y="4595"/>
                    <a:pt x="4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819875" y="1160100"/>
              <a:ext cx="1120075" cy="1248800"/>
            </a:xfrm>
            <a:custGeom>
              <a:avLst/>
              <a:gdLst/>
              <a:ahLst/>
              <a:cxnLst/>
              <a:rect l="l" t="t" r="r" b="b"/>
              <a:pathLst>
                <a:path w="44803" h="49952" extrusionOk="0">
                  <a:moveTo>
                    <a:pt x="13310" y="0"/>
                  </a:moveTo>
                  <a:lnTo>
                    <a:pt x="1268" y="18737"/>
                  </a:lnTo>
                  <a:lnTo>
                    <a:pt x="1" y="22381"/>
                  </a:lnTo>
                  <a:lnTo>
                    <a:pt x="8715" y="49278"/>
                  </a:lnTo>
                  <a:lnTo>
                    <a:pt x="38385" y="49952"/>
                  </a:lnTo>
                  <a:cubicBezTo>
                    <a:pt x="38385" y="49952"/>
                    <a:pt x="44802" y="17786"/>
                    <a:pt x="31255" y="4476"/>
                  </a:cubicBezTo>
                  <a:cubicBezTo>
                    <a:pt x="31255" y="4476"/>
                    <a:pt x="28737" y="5640"/>
                    <a:pt x="25215" y="5640"/>
                  </a:cubicBezTo>
                  <a:cubicBezTo>
                    <a:pt x="21739" y="5640"/>
                    <a:pt x="17285" y="4506"/>
                    <a:pt x="13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3665400" y="1156350"/>
              <a:ext cx="622925" cy="509700"/>
            </a:xfrm>
            <a:custGeom>
              <a:avLst/>
              <a:gdLst/>
              <a:ahLst/>
              <a:cxnLst/>
              <a:rect l="l" t="t" r="r" b="b"/>
              <a:pathLst>
                <a:path w="24917" h="20388" extrusionOk="0">
                  <a:moveTo>
                    <a:pt x="18867" y="1"/>
                  </a:moveTo>
                  <a:cubicBezTo>
                    <a:pt x="15539" y="1"/>
                    <a:pt x="36" y="5898"/>
                    <a:pt x="0" y="9895"/>
                  </a:cubicBezTo>
                  <a:cubicBezTo>
                    <a:pt x="0" y="9895"/>
                    <a:pt x="5045" y="20388"/>
                    <a:pt x="11989" y="20388"/>
                  </a:cubicBezTo>
                  <a:cubicBezTo>
                    <a:pt x="12901" y="20388"/>
                    <a:pt x="13845" y="20207"/>
                    <a:pt x="14815" y="19798"/>
                  </a:cubicBezTo>
                  <a:cubicBezTo>
                    <a:pt x="24916" y="15480"/>
                    <a:pt x="20440" y="1418"/>
                    <a:pt x="19450" y="150"/>
                  </a:cubicBezTo>
                  <a:cubicBezTo>
                    <a:pt x="19368" y="49"/>
                    <a:pt x="19167" y="1"/>
                    <a:pt x="188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4496950" y="2799050"/>
              <a:ext cx="276625" cy="408450"/>
            </a:xfrm>
            <a:custGeom>
              <a:avLst/>
              <a:gdLst/>
              <a:ahLst/>
              <a:cxnLst/>
              <a:rect l="l" t="t" r="r" b="b"/>
              <a:pathLst>
                <a:path w="11065" h="16338" extrusionOk="0">
                  <a:moveTo>
                    <a:pt x="2785" y="1"/>
                  </a:moveTo>
                  <a:lnTo>
                    <a:pt x="1201" y="3724"/>
                  </a:lnTo>
                  <a:lnTo>
                    <a:pt x="2785" y="5586"/>
                  </a:lnTo>
                  <a:cubicBezTo>
                    <a:pt x="2785" y="5586"/>
                    <a:pt x="1637" y="6893"/>
                    <a:pt x="607" y="11647"/>
                  </a:cubicBezTo>
                  <a:cubicBezTo>
                    <a:pt x="0" y="14445"/>
                    <a:pt x="1673" y="16338"/>
                    <a:pt x="3855" y="16338"/>
                  </a:cubicBezTo>
                  <a:cubicBezTo>
                    <a:pt x="5379" y="16338"/>
                    <a:pt x="7151" y="15414"/>
                    <a:pt x="8569" y="13231"/>
                  </a:cubicBezTo>
                  <a:cubicBezTo>
                    <a:pt x="9955" y="10934"/>
                    <a:pt x="10787" y="8399"/>
                    <a:pt x="11064" y="5745"/>
                  </a:cubicBezTo>
                  <a:lnTo>
                    <a:pt x="2785" y="1"/>
                  </a:lnTo>
                  <a:close/>
                </a:path>
              </a:pathLst>
            </a:custGeom>
            <a:solidFill>
              <a:srgbClr val="E6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4566575" y="1271000"/>
              <a:ext cx="425850" cy="1700400"/>
            </a:xfrm>
            <a:custGeom>
              <a:avLst/>
              <a:gdLst/>
              <a:ahLst/>
              <a:cxnLst/>
              <a:rect l="l" t="t" r="r" b="b"/>
              <a:pathLst>
                <a:path w="17034" h="68016" extrusionOk="0">
                  <a:moveTo>
                    <a:pt x="1387" y="1"/>
                  </a:moveTo>
                  <a:cubicBezTo>
                    <a:pt x="13310" y="15648"/>
                    <a:pt x="8517" y="45516"/>
                    <a:pt x="8517" y="45516"/>
                  </a:cubicBezTo>
                  <a:cubicBezTo>
                    <a:pt x="6219" y="48051"/>
                    <a:pt x="0" y="61123"/>
                    <a:pt x="0" y="61123"/>
                  </a:cubicBezTo>
                  <a:cubicBezTo>
                    <a:pt x="1981" y="63302"/>
                    <a:pt x="9309" y="68015"/>
                    <a:pt x="9309" y="68015"/>
                  </a:cubicBezTo>
                  <a:cubicBezTo>
                    <a:pt x="13746" y="61519"/>
                    <a:pt x="16400" y="53953"/>
                    <a:pt x="17034" y="46070"/>
                  </a:cubicBezTo>
                  <a:cubicBezTo>
                    <a:pt x="17034" y="46070"/>
                    <a:pt x="14934" y="25274"/>
                    <a:pt x="13548" y="15806"/>
                  </a:cubicBezTo>
                  <a:cubicBezTo>
                    <a:pt x="12241" y="6696"/>
                    <a:pt x="138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4601225" y="1271000"/>
              <a:ext cx="340700" cy="448600"/>
            </a:xfrm>
            <a:custGeom>
              <a:avLst/>
              <a:gdLst/>
              <a:ahLst/>
              <a:cxnLst/>
              <a:rect l="l" t="t" r="r" b="b"/>
              <a:pathLst>
                <a:path w="13628" h="17944" extrusionOk="0">
                  <a:moveTo>
                    <a:pt x="1" y="1"/>
                  </a:moveTo>
                  <a:cubicBezTo>
                    <a:pt x="1" y="1"/>
                    <a:pt x="5705" y="7844"/>
                    <a:pt x="6775" y="16717"/>
                  </a:cubicBezTo>
                  <a:cubicBezTo>
                    <a:pt x="6775" y="16717"/>
                    <a:pt x="9066" y="17944"/>
                    <a:pt x="10983" y="17944"/>
                  </a:cubicBezTo>
                  <a:cubicBezTo>
                    <a:pt x="12353" y="17944"/>
                    <a:pt x="13532" y="17318"/>
                    <a:pt x="13548" y="15172"/>
                  </a:cubicBezTo>
                  <a:cubicBezTo>
                    <a:pt x="13627" y="6893"/>
                    <a:pt x="4120" y="91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946400" y="496750"/>
              <a:ext cx="765775" cy="663375"/>
            </a:xfrm>
            <a:custGeom>
              <a:avLst/>
              <a:gdLst/>
              <a:ahLst/>
              <a:cxnLst/>
              <a:rect l="l" t="t" r="r" b="b"/>
              <a:pathLst>
                <a:path w="30631" h="26535" extrusionOk="0">
                  <a:moveTo>
                    <a:pt x="23137" y="1"/>
                  </a:moveTo>
                  <a:cubicBezTo>
                    <a:pt x="15342" y="1"/>
                    <a:pt x="0" y="8354"/>
                    <a:pt x="10587" y="20434"/>
                  </a:cubicBezTo>
                  <a:cubicBezTo>
                    <a:pt x="10587" y="20434"/>
                    <a:pt x="17920" y="26535"/>
                    <a:pt x="23293" y="26535"/>
                  </a:cubicBezTo>
                  <a:cubicBezTo>
                    <a:pt x="24012" y="26535"/>
                    <a:pt x="24696" y="26426"/>
                    <a:pt x="25322" y="26178"/>
                  </a:cubicBezTo>
                  <a:cubicBezTo>
                    <a:pt x="30630" y="24078"/>
                    <a:pt x="30274" y="5975"/>
                    <a:pt x="26828" y="1261"/>
                  </a:cubicBezTo>
                  <a:cubicBezTo>
                    <a:pt x="26199" y="405"/>
                    <a:pt x="24850" y="1"/>
                    <a:pt x="23137" y="1"/>
                  </a:cubicBez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901075" y="238575"/>
              <a:ext cx="853425" cy="752250"/>
            </a:xfrm>
            <a:custGeom>
              <a:avLst/>
              <a:gdLst/>
              <a:ahLst/>
              <a:cxnLst/>
              <a:rect l="l" t="t" r="r" b="b"/>
              <a:pathLst>
                <a:path w="34137" h="30090" extrusionOk="0">
                  <a:moveTo>
                    <a:pt x="18172" y="1"/>
                  </a:moveTo>
                  <a:cubicBezTo>
                    <a:pt x="15470" y="1"/>
                    <a:pt x="12585" y="886"/>
                    <a:pt x="9706" y="3072"/>
                  </a:cubicBezTo>
                  <a:cubicBezTo>
                    <a:pt x="1" y="10400"/>
                    <a:pt x="3130" y="18323"/>
                    <a:pt x="4834" y="21294"/>
                  </a:cubicBezTo>
                  <a:cubicBezTo>
                    <a:pt x="6411" y="24044"/>
                    <a:pt x="9448" y="30089"/>
                    <a:pt x="11242" y="30089"/>
                  </a:cubicBezTo>
                  <a:cubicBezTo>
                    <a:pt x="11385" y="30089"/>
                    <a:pt x="11521" y="30051"/>
                    <a:pt x="11647" y="29969"/>
                  </a:cubicBezTo>
                  <a:cubicBezTo>
                    <a:pt x="11647" y="29969"/>
                    <a:pt x="7567" y="23274"/>
                    <a:pt x="10142" y="21808"/>
                  </a:cubicBezTo>
                  <a:cubicBezTo>
                    <a:pt x="10396" y="21662"/>
                    <a:pt x="10653" y="21595"/>
                    <a:pt x="10913" y="21595"/>
                  </a:cubicBezTo>
                  <a:cubicBezTo>
                    <a:pt x="13242" y="21595"/>
                    <a:pt x="15719" y="26958"/>
                    <a:pt x="17074" y="27671"/>
                  </a:cubicBezTo>
                  <a:cubicBezTo>
                    <a:pt x="17235" y="27758"/>
                    <a:pt x="17374" y="27799"/>
                    <a:pt x="17493" y="27799"/>
                  </a:cubicBezTo>
                  <a:cubicBezTo>
                    <a:pt x="18460" y="27799"/>
                    <a:pt x="18169" y="25139"/>
                    <a:pt x="18381" y="22918"/>
                  </a:cubicBezTo>
                  <a:cubicBezTo>
                    <a:pt x="18598" y="20634"/>
                    <a:pt x="22598" y="18748"/>
                    <a:pt x="24763" y="18748"/>
                  </a:cubicBezTo>
                  <a:cubicBezTo>
                    <a:pt x="24963" y="18748"/>
                    <a:pt x="25148" y="18764"/>
                    <a:pt x="25313" y="18798"/>
                  </a:cubicBezTo>
                  <a:cubicBezTo>
                    <a:pt x="25410" y="18818"/>
                    <a:pt x="25520" y="18828"/>
                    <a:pt x="25642" y="18828"/>
                  </a:cubicBezTo>
                  <a:cubicBezTo>
                    <a:pt x="27907" y="18828"/>
                    <a:pt x="34137" y="15350"/>
                    <a:pt x="31730" y="9410"/>
                  </a:cubicBezTo>
                  <a:cubicBezTo>
                    <a:pt x="29947" y="4980"/>
                    <a:pt x="24578" y="1"/>
                    <a:pt x="18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2358175" y="3934950"/>
              <a:ext cx="2983825" cy="1235925"/>
            </a:xfrm>
            <a:custGeom>
              <a:avLst/>
              <a:gdLst/>
              <a:ahLst/>
              <a:cxnLst/>
              <a:rect l="l" t="t" r="r" b="b"/>
              <a:pathLst>
                <a:path w="119353" h="49437" extrusionOk="0">
                  <a:moveTo>
                    <a:pt x="3209" y="0"/>
                  </a:moveTo>
                  <a:cubicBezTo>
                    <a:pt x="2219" y="1545"/>
                    <a:pt x="1150" y="3011"/>
                    <a:pt x="1" y="4437"/>
                  </a:cubicBezTo>
                  <a:cubicBezTo>
                    <a:pt x="6616" y="6021"/>
                    <a:pt x="38702" y="14697"/>
                    <a:pt x="55379" y="34384"/>
                  </a:cubicBezTo>
                  <a:cubicBezTo>
                    <a:pt x="65124" y="45872"/>
                    <a:pt x="76651" y="49437"/>
                    <a:pt x="88851" y="49437"/>
                  </a:cubicBezTo>
                  <a:cubicBezTo>
                    <a:pt x="98754" y="49437"/>
                    <a:pt x="109133" y="47100"/>
                    <a:pt x="119353" y="44683"/>
                  </a:cubicBezTo>
                  <a:cubicBezTo>
                    <a:pt x="118244" y="43257"/>
                    <a:pt x="117253" y="41792"/>
                    <a:pt x="116303" y="40247"/>
                  </a:cubicBezTo>
                  <a:cubicBezTo>
                    <a:pt x="106820" y="42439"/>
                    <a:pt x="97589" y="44410"/>
                    <a:pt x="88930" y="44410"/>
                  </a:cubicBezTo>
                  <a:cubicBezTo>
                    <a:pt x="77875" y="44410"/>
                    <a:pt x="67751" y="41198"/>
                    <a:pt x="59221" y="31136"/>
                  </a:cubicBezTo>
                  <a:cubicBezTo>
                    <a:pt x="42743" y="11646"/>
                    <a:pt x="13192" y="2615"/>
                    <a:pt x="3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2513650" y="3763625"/>
              <a:ext cx="2682775" cy="1136900"/>
            </a:xfrm>
            <a:custGeom>
              <a:avLst/>
              <a:gdLst/>
              <a:ahLst/>
              <a:cxnLst/>
              <a:rect l="l" t="t" r="r" b="b"/>
              <a:pathLst>
                <a:path w="107311" h="45476" extrusionOk="0">
                  <a:moveTo>
                    <a:pt x="991" y="0"/>
                  </a:moveTo>
                  <a:cubicBezTo>
                    <a:pt x="674" y="595"/>
                    <a:pt x="318" y="1228"/>
                    <a:pt x="1" y="1823"/>
                  </a:cubicBezTo>
                  <a:cubicBezTo>
                    <a:pt x="10062" y="4516"/>
                    <a:pt x="38346" y="13469"/>
                    <a:pt x="53755" y="31651"/>
                  </a:cubicBezTo>
                  <a:cubicBezTo>
                    <a:pt x="62668" y="42148"/>
                    <a:pt x="72769" y="45476"/>
                    <a:pt x="83662" y="45476"/>
                  </a:cubicBezTo>
                  <a:cubicBezTo>
                    <a:pt x="91228" y="45476"/>
                    <a:pt x="99151" y="43851"/>
                    <a:pt x="107311" y="41910"/>
                  </a:cubicBezTo>
                  <a:cubicBezTo>
                    <a:pt x="106994" y="41316"/>
                    <a:pt x="106717" y="40682"/>
                    <a:pt x="106439" y="40049"/>
                  </a:cubicBezTo>
                  <a:cubicBezTo>
                    <a:pt x="98633" y="41899"/>
                    <a:pt x="91027" y="43423"/>
                    <a:pt x="83789" y="43423"/>
                  </a:cubicBezTo>
                  <a:cubicBezTo>
                    <a:pt x="73359" y="43423"/>
                    <a:pt x="63695" y="40258"/>
                    <a:pt x="55300" y="30344"/>
                  </a:cubicBezTo>
                  <a:cubicBezTo>
                    <a:pt x="39772" y="12003"/>
                    <a:pt x="11607" y="2892"/>
                    <a:pt x="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2525550" y="4413275"/>
              <a:ext cx="203025" cy="72300"/>
            </a:xfrm>
            <a:custGeom>
              <a:avLst/>
              <a:gdLst/>
              <a:ahLst/>
              <a:cxnLst/>
              <a:rect l="l" t="t" r="r" b="b"/>
              <a:pathLst>
                <a:path w="8121" h="2892" extrusionOk="0">
                  <a:moveTo>
                    <a:pt x="0" y="0"/>
                  </a:moveTo>
                  <a:lnTo>
                    <a:pt x="8121" y="2892"/>
                  </a:lnTo>
                  <a:cubicBezTo>
                    <a:pt x="5308" y="1783"/>
                    <a:pt x="2575" y="832"/>
                    <a:pt x="0" y="0"/>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2525550" y="4163700"/>
              <a:ext cx="318900" cy="321875"/>
            </a:xfrm>
            <a:custGeom>
              <a:avLst/>
              <a:gdLst/>
              <a:ahLst/>
              <a:cxnLst/>
              <a:rect l="l" t="t" r="r" b="b"/>
              <a:pathLst>
                <a:path w="12756" h="12875" extrusionOk="0">
                  <a:moveTo>
                    <a:pt x="8675" y="1"/>
                  </a:moveTo>
                  <a:cubicBezTo>
                    <a:pt x="3605" y="6814"/>
                    <a:pt x="40" y="9904"/>
                    <a:pt x="0" y="9983"/>
                  </a:cubicBezTo>
                  <a:cubicBezTo>
                    <a:pt x="2575" y="10815"/>
                    <a:pt x="5308" y="11766"/>
                    <a:pt x="8121" y="12875"/>
                  </a:cubicBezTo>
                  <a:lnTo>
                    <a:pt x="12755" y="1585"/>
                  </a:lnTo>
                  <a:cubicBezTo>
                    <a:pt x="11369" y="1031"/>
                    <a:pt x="9983" y="516"/>
                    <a:pt x="8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925625" y="3529900"/>
              <a:ext cx="194125" cy="377350"/>
            </a:xfrm>
            <a:custGeom>
              <a:avLst/>
              <a:gdLst/>
              <a:ahLst/>
              <a:cxnLst/>
              <a:rect l="l" t="t" r="r" b="b"/>
              <a:pathLst>
                <a:path w="7765" h="15094" extrusionOk="0">
                  <a:moveTo>
                    <a:pt x="7765" y="1"/>
                  </a:moveTo>
                  <a:lnTo>
                    <a:pt x="7765" y="1"/>
                  </a:lnTo>
                  <a:cubicBezTo>
                    <a:pt x="5428" y="4952"/>
                    <a:pt x="2813" y="9785"/>
                    <a:pt x="1" y="14499"/>
                  </a:cubicBezTo>
                  <a:cubicBezTo>
                    <a:pt x="476" y="14697"/>
                    <a:pt x="1031" y="14895"/>
                    <a:pt x="1585" y="15093"/>
                  </a:cubicBezTo>
                  <a:lnTo>
                    <a:pt x="7765" y="1"/>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819675" y="3935925"/>
              <a:ext cx="126775" cy="149575"/>
            </a:xfrm>
            <a:custGeom>
              <a:avLst/>
              <a:gdLst/>
              <a:ahLst/>
              <a:cxnLst/>
              <a:rect l="l" t="t" r="r" b="b"/>
              <a:pathLst>
                <a:path w="5071" h="5983" extrusionOk="0">
                  <a:moveTo>
                    <a:pt x="3169" y="1"/>
                  </a:moveTo>
                  <a:cubicBezTo>
                    <a:pt x="2100" y="1744"/>
                    <a:pt x="1030" y="3328"/>
                    <a:pt x="0" y="4834"/>
                  </a:cubicBezTo>
                  <a:cubicBezTo>
                    <a:pt x="951" y="5190"/>
                    <a:pt x="1941" y="5547"/>
                    <a:pt x="2931" y="5982"/>
                  </a:cubicBezTo>
                  <a:lnTo>
                    <a:pt x="5071" y="714"/>
                  </a:lnTo>
                  <a:lnTo>
                    <a:pt x="3169" y="1"/>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742425" y="4056750"/>
              <a:ext cx="150550" cy="146600"/>
            </a:xfrm>
            <a:custGeom>
              <a:avLst/>
              <a:gdLst/>
              <a:ahLst/>
              <a:cxnLst/>
              <a:rect l="l" t="t" r="r" b="b"/>
              <a:pathLst>
                <a:path w="6022" h="5864" extrusionOk="0">
                  <a:moveTo>
                    <a:pt x="3090" y="1"/>
                  </a:moveTo>
                  <a:cubicBezTo>
                    <a:pt x="2021" y="1546"/>
                    <a:pt x="991" y="3011"/>
                    <a:pt x="0" y="4279"/>
                  </a:cubicBezTo>
                  <a:cubicBezTo>
                    <a:pt x="1347" y="4794"/>
                    <a:pt x="2694" y="5309"/>
                    <a:pt x="4080" y="5863"/>
                  </a:cubicBezTo>
                  <a:lnTo>
                    <a:pt x="6021" y="1149"/>
                  </a:lnTo>
                  <a:cubicBezTo>
                    <a:pt x="5031" y="714"/>
                    <a:pt x="4041" y="357"/>
                    <a:pt x="3090"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898900" y="3892375"/>
              <a:ext cx="66375" cy="61425"/>
            </a:xfrm>
            <a:custGeom>
              <a:avLst/>
              <a:gdLst/>
              <a:ahLst/>
              <a:cxnLst/>
              <a:rect l="l" t="t" r="r" b="b"/>
              <a:pathLst>
                <a:path w="2655" h="2457" extrusionOk="0">
                  <a:moveTo>
                    <a:pt x="1070" y="0"/>
                  </a:moveTo>
                  <a:cubicBezTo>
                    <a:pt x="713" y="594"/>
                    <a:pt x="357" y="1149"/>
                    <a:pt x="0" y="1743"/>
                  </a:cubicBezTo>
                  <a:lnTo>
                    <a:pt x="1902" y="2456"/>
                  </a:lnTo>
                  <a:lnTo>
                    <a:pt x="2654" y="594"/>
                  </a:lnTo>
                  <a:cubicBezTo>
                    <a:pt x="2100" y="396"/>
                    <a:pt x="1585" y="198"/>
                    <a:pt x="1070"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3707975" y="4440000"/>
              <a:ext cx="96075" cy="222850"/>
            </a:xfrm>
            <a:custGeom>
              <a:avLst/>
              <a:gdLst/>
              <a:ahLst/>
              <a:cxnLst/>
              <a:rect l="l" t="t" r="r" b="b"/>
              <a:pathLst>
                <a:path w="3843" h="8914" extrusionOk="0">
                  <a:moveTo>
                    <a:pt x="1625" y="1"/>
                  </a:moveTo>
                  <a:cubicBezTo>
                    <a:pt x="1110" y="1744"/>
                    <a:pt x="555" y="3566"/>
                    <a:pt x="0" y="5467"/>
                  </a:cubicBezTo>
                  <a:cubicBezTo>
                    <a:pt x="1189" y="6576"/>
                    <a:pt x="2377" y="7725"/>
                    <a:pt x="3486" y="8914"/>
                  </a:cubicBezTo>
                  <a:cubicBezTo>
                    <a:pt x="3566" y="6695"/>
                    <a:pt x="3684" y="4477"/>
                    <a:pt x="3843" y="2259"/>
                  </a:cubicBezTo>
                  <a:cubicBezTo>
                    <a:pt x="3130" y="1466"/>
                    <a:pt x="2377" y="753"/>
                    <a:pt x="1625"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3765400" y="4122125"/>
              <a:ext cx="85200" cy="307000"/>
            </a:xfrm>
            <a:custGeom>
              <a:avLst/>
              <a:gdLst/>
              <a:ahLst/>
              <a:cxnLst/>
              <a:rect l="l" t="t" r="r" b="b"/>
              <a:pathLst>
                <a:path w="3408" h="12280" extrusionOk="0">
                  <a:moveTo>
                    <a:pt x="3408" y="0"/>
                  </a:moveTo>
                  <a:cubicBezTo>
                    <a:pt x="3407" y="1"/>
                    <a:pt x="1902" y="4437"/>
                    <a:pt x="1" y="10577"/>
                  </a:cubicBezTo>
                  <a:cubicBezTo>
                    <a:pt x="595" y="11131"/>
                    <a:pt x="1189" y="11686"/>
                    <a:pt x="1744" y="12280"/>
                  </a:cubicBezTo>
                  <a:cubicBezTo>
                    <a:pt x="2061" y="8160"/>
                    <a:pt x="2615" y="4041"/>
                    <a:pt x="3408" y="0"/>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3578250" y="4713325"/>
              <a:ext cx="211950" cy="552625"/>
            </a:xfrm>
            <a:custGeom>
              <a:avLst/>
              <a:gdLst/>
              <a:ahLst/>
              <a:cxnLst/>
              <a:rect l="l" t="t" r="r" b="b"/>
              <a:pathLst>
                <a:path w="8478" h="22105" extrusionOk="0">
                  <a:moveTo>
                    <a:pt x="3605" y="1"/>
                  </a:moveTo>
                  <a:cubicBezTo>
                    <a:pt x="2139" y="5269"/>
                    <a:pt x="832" y="10498"/>
                    <a:pt x="0" y="14737"/>
                  </a:cubicBezTo>
                  <a:cubicBezTo>
                    <a:pt x="2417" y="17628"/>
                    <a:pt x="5269" y="20124"/>
                    <a:pt x="8477" y="22105"/>
                  </a:cubicBezTo>
                  <a:cubicBezTo>
                    <a:pt x="8477" y="20877"/>
                    <a:pt x="8279" y="13944"/>
                    <a:pt x="8438" y="5309"/>
                  </a:cubicBezTo>
                  <a:cubicBezTo>
                    <a:pt x="7804" y="4635"/>
                    <a:pt x="7210" y="3962"/>
                    <a:pt x="6576" y="3249"/>
                  </a:cubicBezTo>
                  <a:cubicBezTo>
                    <a:pt x="5665" y="2140"/>
                    <a:pt x="4635" y="1070"/>
                    <a:pt x="3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668350" y="4575675"/>
              <a:ext cx="126800" cy="270375"/>
            </a:xfrm>
            <a:custGeom>
              <a:avLst/>
              <a:gdLst/>
              <a:ahLst/>
              <a:cxnLst/>
              <a:rect l="l" t="t" r="r" b="b"/>
              <a:pathLst>
                <a:path w="5072" h="10815" extrusionOk="0">
                  <a:moveTo>
                    <a:pt x="1585" y="1"/>
                  </a:moveTo>
                  <a:cubicBezTo>
                    <a:pt x="1070" y="1823"/>
                    <a:pt x="516" y="3685"/>
                    <a:pt x="1" y="5507"/>
                  </a:cubicBezTo>
                  <a:cubicBezTo>
                    <a:pt x="1031" y="6576"/>
                    <a:pt x="2061" y="7646"/>
                    <a:pt x="2972" y="8755"/>
                  </a:cubicBezTo>
                  <a:cubicBezTo>
                    <a:pt x="3606" y="9468"/>
                    <a:pt x="4239" y="10141"/>
                    <a:pt x="4834" y="10815"/>
                  </a:cubicBezTo>
                  <a:cubicBezTo>
                    <a:pt x="4913" y="8478"/>
                    <a:pt x="4952" y="5982"/>
                    <a:pt x="5071" y="3487"/>
                  </a:cubicBezTo>
                  <a:cubicBezTo>
                    <a:pt x="3962" y="2298"/>
                    <a:pt x="2813" y="1110"/>
                    <a:pt x="1585"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748575" y="4386525"/>
              <a:ext cx="60425" cy="108975"/>
            </a:xfrm>
            <a:custGeom>
              <a:avLst/>
              <a:gdLst/>
              <a:ahLst/>
              <a:cxnLst/>
              <a:rect l="l" t="t" r="r" b="b"/>
              <a:pathLst>
                <a:path w="2417" h="4359" extrusionOk="0">
                  <a:moveTo>
                    <a:pt x="674" y="1"/>
                  </a:moveTo>
                  <a:cubicBezTo>
                    <a:pt x="476" y="714"/>
                    <a:pt x="238" y="1427"/>
                    <a:pt x="1" y="2140"/>
                  </a:cubicBezTo>
                  <a:cubicBezTo>
                    <a:pt x="753" y="2892"/>
                    <a:pt x="1506" y="3605"/>
                    <a:pt x="2219" y="4358"/>
                  </a:cubicBezTo>
                  <a:cubicBezTo>
                    <a:pt x="2298" y="3487"/>
                    <a:pt x="2377" y="2575"/>
                    <a:pt x="2417" y="1704"/>
                  </a:cubicBezTo>
                  <a:cubicBezTo>
                    <a:pt x="1862" y="1110"/>
                    <a:pt x="1268" y="555"/>
                    <a:pt x="674"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4640850" y="4447925"/>
              <a:ext cx="7950" cy="76275"/>
            </a:xfrm>
            <a:custGeom>
              <a:avLst/>
              <a:gdLst/>
              <a:ahLst/>
              <a:cxnLst/>
              <a:rect l="l" t="t" r="r" b="b"/>
              <a:pathLst>
                <a:path w="318" h="3051" extrusionOk="0">
                  <a:moveTo>
                    <a:pt x="0" y="1"/>
                  </a:moveTo>
                  <a:lnTo>
                    <a:pt x="0" y="1"/>
                  </a:lnTo>
                  <a:cubicBezTo>
                    <a:pt x="80" y="991"/>
                    <a:pt x="159" y="2021"/>
                    <a:pt x="317" y="3051"/>
                  </a:cubicBezTo>
                  <a:cubicBezTo>
                    <a:pt x="119" y="1150"/>
                    <a:pt x="0" y="2"/>
                    <a:pt x="0"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4699275" y="4893575"/>
              <a:ext cx="111925" cy="144600"/>
            </a:xfrm>
            <a:custGeom>
              <a:avLst/>
              <a:gdLst/>
              <a:ahLst/>
              <a:cxnLst/>
              <a:rect l="l" t="t" r="r" b="b"/>
              <a:pathLst>
                <a:path w="4477" h="5784" extrusionOk="0">
                  <a:moveTo>
                    <a:pt x="2060" y="0"/>
                  </a:moveTo>
                  <a:cubicBezTo>
                    <a:pt x="1347" y="79"/>
                    <a:pt x="674" y="119"/>
                    <a:pt x="0" y="159"/>
                  </a:cubicBezTo>
                  <a:cubicBezTo>
                    <a:pt x="278" y="2020"/>
                    <a:pt x="674" y="3922"/>
                    <a:pt x="1070" y="5784"/>
                  </a:cubicBezTo>
                  <a:cubicBezTo>
                    <a:pt x="2179" y="5665"/>
                    <a:pt x="3328" y="5546"/>
                    <a:pt x="4477" y="5427"/>
                  </a:cubicBezTo>
                  <a:cubicBezTo>
                    <a:pt x="3645" y="3684"/>
                    <a:pt x="2813" y="1862"/>
                    <a:pt x="2060" y="0"/>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4754725" y="5147100"/>
              <a:ext cx="277325" cy="285225"/>
            </a:xfrm>
            <a:custGeom>
              <a:avLst/>
              <a:gdLst/>
              <a:ahLst/>
              <a:cxnLst/>
              <a:rect l="l" t="t" r="r" b="b"/>
              <a:pathLst>
                <a:path w="11093" h="11409" extrusionOk="0">
                  <a:moveTo>
                    <a:pt x="4715" y="0"/>
                  </a:moveTo>
                  <a:cubicBezTo>
                    <a:pt x="3130" y="238"/>
                    <a:pt x="1546" y="436"/>
                    <a:pt x="1" y="594"/>
                  </a:cubicBezTo>
                  <a:cubicBezTo>
                    <a:pt x="1031" y="4714"/>
                    <a:pt x="2338" y="8517"/>
                    <a:pt x="3843" y="11408"/>
                  </a:cubicBezTo>
                  <a:cubicBezTo>
                    <a:pt x="6339" y="11092"/>
                    <a:pt x="8795" y="10735"/>
                    <a:pt x="11092" y="10299"/>
                  </a:cubicBezTo>
                  <a:cubicBezTo>
                    <a:pt x="8795" y="6972"/>
                    <a:pt x="6656" y="3565"/>
                    <a:pt x="4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4648775" y="4524175"/>
              <a:ext cx="82200" cy="322875"/>
            </a:xfrm>
            <a:custGeom>
              <a:avLst/>
              <a:gdLst/>
              <a:ahLst/>
              <a:cxnLst/>
              <a:rect l="l" t="t" r="r" b="b"/>
              <a:pathLst>
                <a:path w="3288" h="12915" extrusionOk="0">
                  <a:moveTo>
                    <a:pt x="0" y="1"/>
                  </a:moveTo>
                  <a:lnTo>
                    <a:pt x="0" y="1"/>
                  </a:lnTo>
                  <a:cubicBezTo>
                    <a:pt x="277" y="2932"/>
                    <a:pt x="832" y="7646"/>
                    <a:pt x="1664" y="12914"/>
                  </a:cubicBezTo>
                  <a:cubicBezTo>
                    <a:pt x="2218" y="12875"/>
                    <a:pt x="2773" y="12835"/>
                    <a:pt x="3288" y="12796"/>
                  </a:cubicBezTo>
                  <a:cubicBezTo>
                    <a:pt x="1704" y="8676"/>
                    <a:pt x="594" y="4358"/>
                    <a:pt x="0"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4726000" y="5029250"/>
              <a:ext cx="146600" cy="132725"/>
            </a:xfrm>
            <a:custGeom>
              <a:avLst/>
              <a:gdLst/>
              <a:ahLst/>
              <a:cxnLst/>
              <a:rect l="l" t="t" r="r" b="b"/>
              <a:pathLst>
                <a:path w="5864" h="5309" extrusionOk="0">
                  <a:moveTo>
                    <a:pt x="3408" y="0"/>
                  </a:moveTo>
                  <a:cubicBezTo>
                    <a:pt x="2259" y="119"/>
                    <a:pt x="1110" y="238"/>
                    <a:pt x="1" y="357"/>
                  </a:cubicBezTo>
                  <a:cubicBezTo>
                    <a:pt x="357" y="2020"/>
                    <a:pt x="714" y="3684"/>
                    <a:pt x="1150" y="5308"/>
                  </a:cubicBezTo>
                  <a:cubicBezTo>
                    <a:pt x="2695" y="5150"/>
                    <a:pt x="4279" y="4952"/>
                    <a:pt x="5864" y="4714"/>
                  </a:cubicBezTo>
                  <a:cubicBezTo>
                    <a:pt x="5032" y="3248"/>
                    <a:pt x="4200" y="1664"/>
                    <a:pt x="3408" y="0"/>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4690350" y="4844050"/>
              <a:ext cx="60450" cy="53500"/>
            </a:xfrm>
            <a:custGeom>
              <a:avLst/>
              <a:gdLst/>
              <a:ahLst/>
              <a:cxnLst/>
              <a:rect l="l" t="t" r="r" b="b"/>
              <a:pathLst>
                <a:path w="2418" h="2140" extrusionOk="0">
                  <a:moveTo>
                    <a:pt x="1625" y="1"/>
                  </a:moveTo>
                  <a:cubicBezTo>
                    <a:pt x="1110" y="40"/>
                    <a:pt x="555" y="80"/>
                    <a:pt x="1" y="119"/>
                  </a:cubicBezTo>
                  <a:cubicBezTo>
                    <a:pt x="120" y="793"/>
                    <a:pt x="239" y="1466"/>
                    <a:pt x="357" y="2140"/>
                  </a:cubicBezTo>
                  <a:cubicBezTo>
                    <a:pt x="1031" y="2100"/>
                    <a:pt x="1704" y="2060"/>
                    <a:pt x="2417" y="1981"/>
                  </a:cubicBezTo>
                  <a:cubicBezTo>
                    <a:pt x="2140" y="1308"/>
                    <a:pt x="1902" y="674"/>
                    <a:pt x="1625"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4239775" y="4730175"/>
              <a:ext cx="5950" cy="53500"/>
            </a:xfrm>
            <a:custGeom>
              <a:avLst/>
              <a:gdLst/>
              <a:ahLst/>
              <a:cxnLst/>
              <a:rect l="l" t="t" r="r" b="b"/>
              <a:pathLst>
                <a:path w="238" h="2140" extrusionOk="0">
                  <a:moveTo>
                    <a:pt x="159" y="0"/>
                  </a:moveTo>
                  <a:cubicBezTo>
                    <a:pt x="159" y="0"/>
                    <a:pt x="79" y="753"/>
                    <a:pt x="0" y="2020"/>
                  </a:cubicBezTo>
                  <a:lnTo>
                    <a:pt x="238" y="2139"/>
                  </a:lnTo>
                  <a:cubicBezTo>
                    <a:pt x="198" y="1387"/>
                    <a:pt x="159" y="674"/>
                    <a:pt x="159" y="0"/>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4228875" y="4835150"/>
              <a:ext cx="42600" cy="168375"/>
            </a:xfrm>
            <a:custGeom>
              <a:avLst/>
              <a:gdLst/>
              <a:ahLst/>
              <a:cxnLst/>
              <a:rect l="l" t="t" r="r" b="b"/>
              <a:pathLst>
                <a:path w="1704" h="6735" extrusionOk="0">
                  <a:moveTo>
                    <a:pt x="278" y="0"/>
                  </a:moveTo>
                  <a:cubicBezTo>
                    <a:pt x="199" y="1703"/>
                    <a:pt x="80" y="3803"/>
                    <a:pt x="1" y="6180"/>
                  </a:cubicBezTo>
                  <a:cubicBezTo>
                    <a:pt x="595" y="6378"/>
                    <a:pt x="1149" y="6536"/>
                    <a:pt x="1704" y="6734"/>
                  </a:cubicBezTo>
                  <a:cubicBezTo>
                    <a:pt x="1347" y="4476"/>
                    <a:pt x="1070" y="2258"/>
                    <a:pt x="872" y="238"/>
                  </a:cubicBezTo>
                  <a:lnTo>
                    <a:pt x="278" y="0"/>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4226900" y="5121350"/>
              <a:ext cx="129750" cy="318900"/>
            </a:xfrm>
            <a:custGeom>
              <a:avLst/>
              <a:gdLst/>
              <a:ahLst/>
              <a:cxnLst/>
              <a:rect l="l" t="t" r="r" b="b"/>
              <a:pathLst>
                <a:path w="5190" h="12756" extrusionOk="0">
                  <a:moveTo>
                    <a:pt x="0" y="0"/>
                  </a:moveTo>
                  <a:cubicBezTo>
                    <a:pt x="0" y="3922"/>
                    <a:pt x="119" y="8160"/>
                    <a:pt x="476" y="12161"/>
                  </a:cubicBezTo>
                  <a:cubicBezTo>
                    <a:pt x="2060" y="12399"/>
                    <a:pt x="3605" y="12597"/>
                    <a:pt x="5190" y="12755"/>
                  </a:cubicBezTo>
                  <a:cubicBezTo>
                    <a:pt x="4714" y="10656"/>
                    <a:pt x="3724" y="5942"/>
                    <a:pt x="2734" y="753"/>
                  </a:cubicBezTo>
                  <a:cubicBezTo>
                    <a:pt x="1822" y="555"/>
                    <a:pt x="911" y="27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4226900" y="4989625"/>
              <a:ext cx="68350" cy="150550"/>
            </a:xfrm>
            <a:custGeom>
              <a:avLst/>
              <a:gdLst/>
              <a:ahLst/>
              <a:cxnLst/>
              <a:rect l="l" t="t" r="r" b="b"/>
              <a:pathLst>
                <a:path w="2734" h="6022" extrusionOk="0">
                  <a:moveTo>
                    <a:pt x="80" y="1"/>
                  </a:moveTo>
                  <a:cubicBezTo>
                    <a:pt x="40" y="1625"/>
                    <a:pt x="0" y="3407"/>
                    <a:pt x="0" y="5269"/>
                  </a:cubicBezTo>
                  <a:cubicBezTo>
                    <a:pt x="911" y="5546"/>
                    <a:pt x="1822" y="5824"/>
                    <a:pt x="2734" y="6022"/>
                  </a:cubicBezTo>
                  <a:cubicBezTo>
                    <a:pt x="2417" y="4239"/>
                    <a:pt x="2060" y="2377"/>
                    <a:pt x="1783" y="555"/>
                  </a:cubicBezTo>
                  <a:cubicBezTo>
                    <a:pt x="1228" y="357"/>
                    <a:pt x="634" y="199"/>
                    <a:pt x="80"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4235800" y="4780675"/>
              <a:ext cx="13900" cy="60425"/>
            </a:xfrm>
            <a:custGeom>
              <a:avLst/>
              <a:gdLst/>
              <a:ahLst/>
              <a:cxnLst/>
              <a:rect l="l" t="t" r="r" b="b"/>
              <a:pathLst>
                <a:path w="556" h="2417" extrusionOk="0">
                  <a:moveTo>
                    <a:pt x="159" y="0"/>
                  </a:moveTo>
                  <a:cubicBezTo>
                    <a:pt x="120" y="634"/>
                    <a:pt x="40" y="1347"/>
                    <a:pt x="1" y="2179"/>
                  </a:cubicBezTo>
                  <a:lnTo>
                    <a:pt x="555" y="2417"/>
                  </a:lnTo>
                  <a:cubicBezTo>
                    <a:pt x="476" y="1625"/>
                    <a:pt x="437" y="832"/>
                    <a:pt x="397" y="119"/>
                  </a:cubicBezTo>
                  <a:lnTo>
                    <a:pt x="159" y="0"/>
                  </a:ln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3064275" y="4648950"/>
              <a:ext cx="101025" cy="61425"/>
            </a:xfrm>
            <a:custGeom>
              <a:avLst/>
              <a:gdLst/>
              <a:ahLst/>
              <a:cxnLst/>
              <a:rect l="l" t="t" r="r" b="b"/>
              <a:pathLst>
                <a:path w="4041" h="2457" extrusionOk="0">
                  <a:moveTo>
                    <a:pt x="0" y="1"/>
                  </a:moveTo>
                  <a:lnTo>
                    <a:pt x="4041" y="2457"/>
                  </a:lnTo>
                  <a:cubicBezTo>
                    <a:pt x="2694" y="1585"/>
                    <a:pt x="1347" y="754"/>
                    <a:pt x="0" y="1"/>
                  </a:cubicBez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3064275" y="4388500"/>
              <a:ext cx="215900" cy="321875"/>
            </a:xfrm>
            <a:custGeom>
              <a:avLst/>
              <a:gdLst/>
              <a:ahLst/>
              <a:cxnLst/>
              <a:rect l="l" t="t" r="r" b="b"/>
              <a:pathLst>
                <a:path w="8636" h="12875" extrusionOk="0">
                  <a:moveTo>
                    <a:pt x="6695" y="1"/>
                  </a:moveTo>
                  <a:cubicBezTo>
                    <a:pt x="3249" y="5547"/>
                    <a:pt x="0" y="10379"/>
                    <a:pt x="0" y="10379"/>
                  </a:cubicBezTo>
                  <a:cubicBezTo>
                    <a:pt x="1347" y="11172"/>
                    <a:pt x="2694" y="12003"/>
                    <a:pt x="4041" y="12875"/>
                  </a:cubicBezTo>
                  <a:lnTo>
                    <a:pt x="8636" y="1150"/>
                  </a:lnTo>
                  <a:cubicBezTo>
                    <a:pt x="8002" y="754"/>
                    <a:pt x="7368" y="357"/>
                    <a:pt x="6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3298975" y="4159750"/>
              <a:ext cx="79250" cy="136675"/>
            </a:xfrm>
            <a:custGeom>
              <a:avLst/>
              <a:gdLst/>
              <a:ahLst/>
              <a:cxnLst/>
              <a:rect l="l" t="t" r="r" b="b"/>
              <a:pathLst>
                <a:path w="3170" h="5467" extrusionOk="0">
                  <a:moveTo>
                    <a:pt x="2773" y="0"/>
                  </a:moveTo>
                  <a:cubicBezTo>
                    <a:pt x="1942" y="1466"/>
                    <a:pt x="991" y="3130"/>
                    <a:pt x="1" y="4794"/>
                  </a:cubicBezTo>
                  <a:cubicBezTo>
                    <a:pt x="357" y="5031"/>
                    <a:pt x="753" y="5229"/>
                    <a:pt x="1149" y="5467"/>
                  </a:cubicBezTo>
                  <a:lnTo>
                    <a:pt x="3170" y="238"/>
                  </a:lnTo>
                  <a:lnTo>
                    <a:pt x="2773" y="0"/>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392075" y="4053775"/>
              <a:ext cx="30725" cy="64400"/>
            </a:xfrm>
            <a:custGeom>
              <a:avLst/>
              <a:gdLst/>
              <a:ahLst/>
              <a:cxnLst/>
              <a:rect l="l" t="t" r="r" b="b"/>
              <a:pathLst>
                <a:path w="1229" h="2576" extrusionOk="0">
                  <a:moveTo>
                    <a:pt x="1228" y="1"/>
                  </a:moveTo>
                  <a:lnTo>
                    <a:pt x="1228" y="1"/>
                  </a:lnTo>
                  <a:cubicBezTo>
                    <a:pt x="911" y="674"/>
                    <a:pt x="515" y="1546"/>
                    <a:pt x="0" y="2457"/>
                  </a:cubicBezTo>
                  <a:lnTo>
                    <a:pt x="198" y="2576"/>
                  </a:lnTo>
                  <a:lnTo>
                    <a:pt x="1228" y="1"/>
                  </a:lnTo>
                  <a:close/>
                </a:path>
              </a:pathLst>
            </a:custGeom>
            <a:solidFill>
              <a:srgbClr val="D4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231625" y="4279575"/>
              <a:ext cx="96100" cy="137675"/>
            </a:xfrm>
            <a:custGeom>
              <a:avLst/>
              <a:gdLst/>
              <a:ahLst/>
              <a:cxnLst/>
              <a:rect l="l" t="t" r="r" b="b"/>
              <a:pathLst>
                <a:path w="3844" h="5507" extrusionOk="0">
                  <a:moveTo>
                    <a:pt x="2695" y="1"/>
                  </a:moveTo>
                  <a:cubicBezTo>
                    <a:pt x="1823" y="1466"/>
                    <a:pt x="912" y="2932"/>
                    <a:pt x="1" y="4358"/>
                  </a:cubicBezTo>
                  <a:cubicBezTo>
                    <a:pt x="674" y="4714"/>
                    <a:pt x="1308" y="5111"/>
                    <a:pt x="1942" y="5507"/>
                  </a:cubicBezTo>
                  <a:lnTo>
                    <a:pt x="3843" y="674"/>
                  </a:lnTo>
                  <a:cubicBezTo>
                    <a:pt x="3447" y="436"/>
                    <a:pt x="3051" y="278"/>
                    <a:pt x="2695" y="1"/>
                  </a:cubicBez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368300" y="4115175"/>
              <a:ext cx="28750" cy="50550"/>
            </a:xfrm>
            <a:custGeom>
              <a:avLst/>
              <a:gdLst/>
              <a:ahLst/>
              <a:cxnLst/>
              <a:rect l="l" t="t" r="r" b="b"/>
              <a:pathLst>
                <a:path w="1150" h="2022" extrusionOk="0">
                  <a:moveTo>
                    <a:pt x="951" y="1"/>
                  </a:moveTo>
                  <a:cubicBezTo>
                    <a:pt x="674" y="555"/>
                    <a:pt x="357" y="1150"/>
                    <a:pt x="0" y="1783"/>
                  </a:cubicBezTo>
                  <a:lnTo>
                    <a:pt x="397" y="2021"/>
                  </a:lnTo>
                  <a:lnTo>
                    <a:pt x="1149" y="120"/>
                  </a:lnTo>
                  <a:lnTo>
                    <a:pt x="951" y="1"/>
                  </a:lnTo>
                  <a:close/>
                </a:path>
              </a:pathLst>
            </a:custGeom>
            <a:solidFill>
              <a:srgbClr val="FA9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8"/>
            <a:ext cx="5595962" cy="654014"/>
          </a:xfrm>
        </p:spPr>
        <p:txBody>
          <a:bodyPr/>
          <a:lstStyle/>
          <a:p>
            <a:r>
              <a:rPr lang="en-IN" sz="5400" dirty="0" smtClean="0"/>
              <a:t>Traveller  Class</a:t>
            </a:r>
            <a:endParaRPr lang="en-US" sz="5400" dirty="0"/>
          </a:p>
        </p:txBody>
      </p:sp>
      <p:pic>
        <p:nvPicPr>
          <p:cNvPr id="7" name="Picture 6" descr="Screenshot (377).png"/>
          <p:cNvPicPr>
            <a:picLocks noChangeAspect="1"/>
          </p:cNvPicPr>
          <p:nvPr/>
        </p:nvPicPr>
        <p:blipFill>
          <a:blip r:embed="rId2"/>
          <a:srcRect l="3906" t="15261" r="46875" b="29156"/>
          <a:stretch>
            <a:fillRect/>
          </a:stretch>
        </p:blipFill>
        <p:spPr>
          <a:xfrm>
            <a:off x="4357686" y="2285980"/>
            <a:ext cx="4500594" cy="2857520"/>
          </a:xfrm>
          <a:prstGeom prst="rect">
            <a:avLst/>
          </a:prstGeom>
        </p:spPr>
      </p:pic>
      <p:sp>
        <p:nvSpPr>
          <p:cNvPr id="8" name="TextBox 7"/>
          <p:cNvSpPr txBox="1"/>
          <p:nvPr/>
        </p:nvSpPr>
        <p:spPr>
          <a:xfrm>
            <a:off x="500034" y="2285998"/>
            <a:ext cx="3357586" cy="3046988"/>
          </a:xfrm>
          <a:prstGeom prst="rect">
            <a:avLst/>
          </a:prstGeom>
          <a:noFill/>
        </p:spPr>
        <p:txBody>
          <a:bodyPr wrap="square" rtlCol="0">
            <a:spAutoFit/>
          </a:bodyPr>
          <a:lstStyle/>
          <a:p>
            <a:r>
              <a:rPr lang="en-IN" sz="1600" dirty="0" smtClean="0">
                <a:solidFill>
                  <a:schemeClr val="bg1"/>
                </a:solidFill>
              </a:rPr>
              <a:t>It’s the class that stores the personal details of the passenger like his/her </a:t>
            </a:r>
            <a:r>
              <a:rPr lang="en-IN" sz="1600" b="1" dirty="0" smtClean="0">
                <a:solidFill>
                  <a:schemeClr val="bg1"/>
                </a:solidFill>
              </a:rPr>
              <a:t>name, gender, mobile number,</a:t>
            </a:r>
            <a:r>
              <a:rPr lang="en-IN" sz="1600" dirty="0" smtClean="0">
                <a:solidFill>
                  <a:schemeClr val="bg1"/>
                </a:solidFill>
              </a:rPr>
              <a:t> state from where he/she belongs, number of travellers travelling.</a:t>
            </a:r>
          </a:p>
          <a:p>
            <a:endParaRPr lang="en-IN" sz="1600" dirty="0" smtClean="0">
              <a:solidFill>
                <a:schemeClr val="bg1"/>
              </a:solidFill>
            </a:endParaRPr>
          </a:p>
          <a:p>
            <a:r>
              <a:rPr lang="en-IN" sz="1600" dirty="0" smtClean="0">
                <a:solidFill>
                  <a:schemeClr val="bg1"/>
                </a:solidFill>
              </a:rPr>
              <a:t>We have used </a:t>
            </a:r>
            <a:r>
              <a:rPr lang="en-IN" sz="1600" b="1" i="1" dirty="0" smtClean="0">
                <a:solidFill>
                  <a:schemeClr val="bg1"/>
                </a:solidFill>
              </a:rPr>
              <a:t>Traveller constructor</a:t>
            </a:r>
            <a:r>
              <a:rPr lang="en-IN" sz="1600" i="1" dirty="0" smtClean="0">
                <a:solidFill>
                  <a:schemeClr val="bg1"/>
                </a:solidFill>
              </a:rPr>
              <a:t> </a:t>
            </a:r>
            <a:r>
              <a:rPr lang="en-IN" sz="1600" dirty="0" smtClean="0">
                <a:solidFill>
                  <a:schemeClr val="bg1"/>
                </a:solidFill>
              </a:rPr>
              <a:t>that will store </a:t>
            </a:r>
          </a:p>
          <a:p>
            <a:r>
              <a:rPr lang="en-IN" sz="1600" dirty="0" smtClean="0">
                <a:solidFill>
                  <a:schemeClr val="bg1"/>
                </a:solidFill>
              </a:rPr>
              <a:t> the personal data of the traveller(s).</a:t>
            </a:r>
          </a:p>
          <a:p>
            <a:endParaRPr lang="en-US" sz="1600" dirty="0"/>
          </a:p>
        </p:txBody>
      </p:sp>
      <p:cxnSp>
        <p:nvCxnSpPr>
          <p:cNvPr id="11" name="Straight Arrow Connector 10"/>
          <p:cNvCxnSpPr/>
          <p:nvPr/>
        </p:nvCxnSpPr>
        <p:spPr>
          <a:xfrm>
            <a:off x="3571868" y="3643320"/>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39"/>
          <p:cNvSpPr txBox="1">
            <a:spLocks noGrp="1"/>
          </p:cNvSpPr>
          <p:nvPr>
            <p:ph type="title"/>
          </p:nvPr>
        </p:nvSpPr>
        <p:spPr>
          <a:xfrm>
            <a:off x="2000232" y="1071552"/>
            <a:ext cx="3468600" cy="3088612"/>
          </a:xfrm>
          <a:prstGeom prst="rect">
            <a:avLst/>
          </a:prstGeom>
        </p:spPr>
        <p:txBody>
          <a:bodyPr spcFirstLastPara="1" wrap="square" lIns="91425" tIns="91425" rIns="91425" bIns="91425" anchor="ctr" anchorCtr="0">
            <a:noAutofit/>
          </a:bodyPr>
          <a:lstStyle/>
          <a:p>
            <a:pPr lvl="0">
              <a:buSzPts val="1100"/>
            </a:pPr>
            <a:r>
              <a:rPr lang="en-IN" sz="1600" dirty="0" smtClean="0"/>
              <a:t>1. GOA</a:t>
            </a:r>
            <a:br>
              <a:rPr lang="en-IN" sz="1600" dirty="0" smtClean="0"/>
            </a:br>
            <a:r>
              <a:rPr lang="en-IN" sz="1600" dirty="0" smtClean="0"/>
              <a:t>2. AGRA</a:t>
            </a:r>
            <a:br>
              <a:rPr lang="en-IN" sz="1600" dirty="0" smtClean="0"/>
            </a:br>
            <a:r>
              <a:rPr lang="en-IN" sz="1600" dirty="0" smtClean="0"/>
              <a:t>3. RAJASTHAN</a:t>
            </a:r>
            <a:br>
              <a:rPr lang="en-IN" sz="1600" dirty="0" smtClean="0"/>
            </a:br>
            <a:r>
              <a:rPr lang="en-IN" sz="1600" dirty="0" smtClean="0"/>
              <a:t>4. DELHI</a:t>
            </a:r>
            <a:br>
              <a:rPr lang="en-IN" sz="1600" dirty="0" smtClean="0"/>
            </a:br>
            <a:r>
              <a:rPr lang="en-IN" sz="1600" dirty="0" smtClean="0"/>
              <a:t>5. COORG</a:t>
            </a:r>
            <a:br>
              <a:rPr lang="en-IN" sz="1600" dirty="0" smtClean="0"/>
            </a:br>
            <a:r>
              <a:rPr lang="en-IN" sz="1600" dirty="0" smtClean="0"/>
              <a:t>6. KULLU MANALI</a:t>
            </a:r>
            <a:br>
              <a:rPr lang="en-IN" sz="1600" dirty="0" smtClean="0"/>
            </a:br>
            <a:r>
              <a:rPr lang="en-IN" sz="1600" dirty="0" smtClean="0"/>
              <a:t>7. LEH LADAKH</a:t>
            </a:r>
            <a:br>
              <a:rPr lang="en-IN" sz="1600" dirty="0" smtClean="0"/>
            </a:br>
            <a:r>
              <a:rPr lang="en-IN" sz="1600" dirty="0" smtClean="0"/>
              <a:t>8. </a:t>
            </a:r>
            <a:r>
              <a:rPr lang="en-IN" sz="1600" dirty="0" smtClean="0"/>
              <a:t>KERELA</a:t>
            </a:r>
            <a:br>
              <a:rPr lang="en-IN" sz="1600" dirty="0" smtClean="0"/>
            </a:br>
            <a:r>
              <a:rPr lang="en-IN" sz="1600" dirty="0" smtClean="0"/>
              <a:t>9. MCLEODGANJ</a:t>
            </a:r>
            <a:br>
              <a:rPr lang="en-IN" sz="1600" dirty="0" smtClean="0"/>
            </a:br>
            <a:r>
              <a:rPr lang="en-IN" sz="1600" dirty="0" smtClean="0"/>
              <a:t>10. LAKSHADWEEP</a:t>
            </a:r>
            <a:r>
              <a:rPr lang="en-IN" dirty="0" smtClean="0"/>
              <a:t/>
            </a:r>
            <a:br>
              <a:rPr lang="en-IN" dirty="0" smtClean="0"/>
            </a:br>
            <a:r>
              <a:rPr lang="en-IN" dirty="0" smtClean="0"/>
              <a:t/>
            </a:r>
            <a:br>
              <a:rPr lang="en-IN" dirty="0" smtClean="0"/>
            </a:br>
            <a:endParaRPr/>
          </a:p>
          <a:p>
            <a:pPr marL="0" lvl="0" indent="0" algn="l" rtl="0">
              <a:spcBef>
                <a:spcPts val="0"/>
              </a:spcBef>
              <a:spcAft>
                <a:spcPts val="0"/>
              </a:spcAft>
              <a:buNone/>
            </a:pPr>
            <a:endParaRPr/>
          </a:p>
        </p:txBody>
      </p:sp>
      <p:sp>
        <p:nvSpPr>
          <p:cNvPr id="954" name="Google Shape;954;p39"/>
          <p:cNvSpPr/>
          <p:nvPr/>
        </p:nvSpPr>
        <p:spPr>
          <a:xfrm>
            <a:off x="3762650" y="0"/>
            <a:ext cx="5919861" cy="5245354"/>
          </a:xfrm>
          <a:custGeom>
            <a:avLst/>
            <a:gdLst/>
            <a:ahLst/>
            <a:cxnLst/>
            <a:rect l="l" t="t" r="r" b="b"/>
            <a:pathLst>
              <a:path w="133053" h="129667" extrusionOk="0">
                <a:moveTo>
                  <a:pt x="129305" y="0"/>
                </a:moveTo>
                <a:cubicBezTo>
                  <a:pt x="129084" y="0"/>
                  <a:pt x="128860" y="19"/>
                  <a:pt x="128634" y="59"/>
                </a:cubicBezTo>
                <a:cubicBezTo>
                  <a:pt x="95995" y="5688"/>
                  <a:pt x="102386" y="29226"/>
                  <a:pt x="86974" y="30541"/>
                </a:cubicBezTo>
                <a:cubicBezTo>
                  <a:pt x="82814" y="30893"/>
                  <a:pt x="77838" y="31032"/>
                  <a:pt x="72527" y="31032"/>
                </a:cubicBezTo>
                <a:cubicBezTo>
                  <a:pt x="68304" y="31032"/>
                  <a:pt x="63869" y="30944"/>
                  <a:pt x="59464" y="30804"/>
                </a:cubicBezTo>
                <a:cubicBezTo>
                  <a:pt x="59174" y="30795"/>
                  <a:pt x="58884" y="30790"/>
                  <a:pt x="58596" y="30790"/>
                </a:cubicBezTo>
                <a:cubicBezTo>
                  <a:pt x="43206" y="30790"/>
                  <a:pt x="31265" y="43778"/>
                  <a:pt x="33743" y="58261"/>
                </a:cubicBezTo>
                <a:cubicBezTo>
                  <a:pt x="34479" y="62496"/>
                  <a:pt x="34664" y="66388"/>
                  <a:pt x="33822" y="69255"/>
                </a:cubicBezTo>
                <a:cubicBezTo>
                  <a:pt x="30324" y="81405"/>
                  <a:pt x="6312" y="75646"/>
                  <a:pt x="1499" y="104970"/>
                </a:cubicBezTo>
                <a:cubicBezTo>
                  <a:pt x="0" y="114175"/>
                  <a:pt x="2656" y="122670"/>
                  <a:pt x="7285" y="129666"/>
                </a:cubicBezTo>
                <a:lnTo>
                  <a:pt x="130001" y="129666"/>
                </a:lnTo>
                <a:cubicBezTo>
                  <a:pt x="130018" y="129666"/>
                  <a:pt x="130034" y="129666"/>
                  <a:pt x="130050" y="129666"/>
                </a:cubicBezTo>
                <a:cubicBezTo>
                  <a:pt x="131660" y="129666"/>
                  <a:pt x="133026" y="128387"/>
                  <a:pt x="133052" y="126747"/>
                </a:cubicBezTo>
                <a:lnTo>
                  <a:pt x="132947" y="3452"/>
                </a:lnTo>
                <a:cubicBezTo>
                  <a:pt x="132947" y="1514"/>
                  <a:pt x="131268" y="0"/>
                  <a:pt x="129305" y="0"/>
                </a:cubicBezTo>
                <a:close/>
              </a:path>
            </a:pathLst>
          </a:custGeom>
          <a:solidFill>
            <a:srgbClr val="D0E1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4013521" y="2363985"/>
            <a:ext cx="416366" cy="415516"/>
          </a:xfrm>
          <a:custGeom>
            <a:avLst/>
            <a:gdLst/>
            <a:ahLst/>
            <a:cxnLst/>
            <a:rect l="l" t="t" r="r" b="b"/>
            <a:pathLst>
              <a:path w="12730" h="12704" extrusionOk="0">
                <a:moveTo>
                  <a:pt x="6365" y="1"/>
                </a:moveTo>
                <a:cubicBezTo>
                  <a:pt x="2867" y="1"/>
                  <a:pt x="1" y="2841"/>
                  <a:pt x="1" y="6339"/>
                </a:cubicBezTo>
                <a:cubicBezTo>
                  <a:pt x="1" y="9863"/>
                  <a:pt x="2867" y="12704"/>
                  <a:pt x="6365" y="12704"/>
                </a:cubicBezTo>
                <a:cubicBezTo>
                  <a:pt x="9890" y="12704"/>
                  <a:pt x="12730" y="9863"/>
                  <a:pt x="12730" y="6339"/>
                </a:cubicBezTo>
                <a:cubicBezTo>
                  <a:pt x="12730" y="2841"/>
                  <a:pt x="9890" y="1"/>
                  <a:pt x="6365" y="1"/>
                </a:cubicBezTo>
                <a:close/>
              </a:path>
            </a:pathLst>
          </a:custGeom>
          <a:solidFill>
            <a:srgbClr val="D0E1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39"/>
          <p:cNvGrpSpPr/>
          <p:nvPr/>
        </p:nvGrpSpPr>
        <p:grpSpPr>
          <a:xfrm>
            <a:off x="7805473" y="1082060"/>
            <a:ext cx="792306" cy="521294"/>
            <a:chOff x="5845973" y="1011810"/>
            <a:chExt cx="792306" cy="521294"/>
          </a:xfrm>
        </p:grpSpPr>
        <p:sp>
          <p:nvSpPr>
            <p:cNvPr id="957" name="Google Shape;957;p39"/>
            <p:cNvSpPr/>
            <p:nvPr/>
          </p:nvSpPr>
          <p:spPr>
            <a:xfrm>
              <a:off x="5845973" y="1181270"/>
              <a:ext cx="792306" cy="351835"/>
            </a:xfrm>
            <a:custGeom>
              <a:avLst/>
              <a:gdLst/>
              <a:ahLst/>
              <a:cxnLst/>
              <a:rect l="l" t="t" r="r" b="b"/>
              <a:pathLst>
                <a:path w="24224" h="10757" extrusionOk="0">
                  <a:moveTo>
                    <a:pt x="5392" y="0"/>
                  </a:moveTo>
                  <a:cubicBezTo>
                    <a:pt x="2394" y="0"/>
                    <a:pt x="1" y="2393"/>
                    <a:pt x="1" y="5365"/>
                  </a:cubicBezTo>
                  <a:cubicBezTo>
                    <a:pt x="1" y="8364"/>
                    <a:pt x="2394" y="10757"/>
                    <a:pt x="5392" y="10757"/>
                  </a:cubicBezTo>
                  <a:lnTo>
                    <a:pt x="18858" y="10757"/>
                  </a:lnTo>
                  <a:cubicBezTo>
                    <a:pt x="21830" y="10757"/>
                    <a:pt x="24223" y="8364"/>
                    <a:pt x="24223" y="5365"/>
                  </a:cubicBezTo>
                  <a:cubicBezTo>
                    <a:pt x="24223" y="2393"/>
                    <a:pt x="21830" y="0"/>
                    <a:pt x="18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6079114" y="1011810"/>
              <a:ext cx="418950" cy="418950"/>
            </a:xfrm>
            <a:custGeom>
              <a:avLst/>
              <a:gdLst/>
              <a:ahLst/>
              <a:cxnLst/>
              <a:rect l="l" t="t" r="r" b="b"/>
              <a:pathLst>
                <a:path w="12809" h="12809" extrusionOk="0">
                  <a:moveTo>
                    <a:pt x="6391" y="0"/>
                  </a:moveTo>
                  <a:cubicBezTo>
                    <a:pt x="2867" y="0"/>
                    <a:pt x="0" y="2867"/>
                    <a:pt x="0" y="6391"/>
                  </a:cubicBezTo>
                  <a:cubicBezTo>
                    <a:pt x="0" y="9941"/>
                    <a:pt x="2867" y="12808"/>
                    <a:pt x="6391" y="12808"/>
                  </a:cubicBezTo>
                  <a:cubicBezTo>
                    <a:pt x="9942" y="12808"/>
                    <a:pt x="12808" y="9941"/>
                    <a:pt x="12808" y="6391"/>
                  </a:cubicBezTo>
                  <a:cubicBezTo>
                    <a:pt x="12808" y="2867"/>
                    <a:pt x="9942" y="0"/>
                    <a:pt x="6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39"/>
          <p:cNvSpPr/>
          <p:nvPr/>
        </p:nvSpPr>
        <p:spPr>
          <a:xfrm>
            <a:off x="6482545" y="1865107"/>
            <a:ext cx="480048" cy="212533"/>
          </a:xfrm>
          <a:custGeom>
            <a:avLst/>
            <a:gdLst/>
            <a:ahLst/>
            <a:cxnLst/>
            <a:rect l="l" t="t" r="r" b="b"/>
            <a:pathLst>
              <a:path w="14677" h="6498" extrusionOk="0">
                <a:moveTo>
                  <a:pt x="3215" y="1"/>
                </a:moveTo>
                <a:cubicBezTo>
                  <a:pt x="1448" y="1"/>
                  <a:pt x="1" y="1463"/>
                  <a:pt x="1" y="3236"/>
                </a:cubicBezTo>
                <a:cubicBezTo>
                  <a:pt x="1" y="5051"/>
                  <a:pt x="1473" y="6497"/>
                  <a:pt x="3262" y="6497"/>
                </a:cubicBezTo>
                <a:lnTo>
                  <a:pt x="11415" y="6497"/>
                </a:lnTo>
                <a:cubicBezTo>
                  <a:pt x="13203" y="6497"/>
                  <a:pt x="14676" y="5051"/>
                  <a:pt x="14676" y="3236"/>
                </a:cubicBezTo>
                <a:cubicBezTo>
                  <a:pt x="14676" y="1463"/>
                  <a:pt x="13229" y="1"/>
                  <a:pt x="11462" y="1"/>
                </a:cubicBezTo>
                <a:cubicBezTo>
                  <a:pt x="11446" y="1"/>
                  <a:pt x="11431" y="1"/>
                  <a:pt x="11415" y="1"/>
                </a:cubicBezTo>
                <a:lnTo>
                  <a:pt x="3262" y="1"/>
                </a:lnTo>
                <a:cubicBezTo>
                  <a:pt x="3246" y="1"/>
                  <a:pt x="3230" y="1"/>
                  <a:pt x="3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6614161" y="1761914"/>
            <a:ext cx="252927" cy="253777"/>
          </a:xfrm>
          <a:custGeom>
            <a:avLst/>
            <a:gdLst/>
            <a:ahLst/>
            <a:cxnLst/>
            <a:rect l="l" t="t" r="r" b="b"/>
            <a:pathLst>
              <a:path w="7733" h="7759" extrusionOk="0">
                <a:moveTo>
                  <a:pt x="3867" y="0"/>
                </a:moveTo>
                <a:cubicBezTo>
                  <a:pt x="1736" y="0"/>
                  <a:pt x="1" y="1736"/>
                  <a:pt x="1" y="3893"/>
                </a:cubicBezTo>
                <a:cubicBezTo>
                  <a:pt x="1" y="6023"/>
                  <a:pt x="1736" y="7759"/>
                  <a:pt x="3867" y="7759"/>
                </a:cubicBezTo>
                <a:cubicBezTo>
                  <a:pt x="5997" y="7759"/>
                  <a:pt x="7733" y="6023"/>
                  <a:pt x="7733" y="3893"/>
                </a:cubicBezTo>
                <a:cubicBezTo>
                  <a:pt x="7733" y="1736"/>
                  <a:pt x="5997" y="0"/>
                  <a:pt x="38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5118236" y="2265975"/>
            <a:ext cx="258095" cy="114444"/>
          </a:xfrm>
          <a:custGeom>
            <a:avLst/>
            <a:gdLst/>
            <a:ahLst/>
            <a:cxnLst/>
            <a:rect l="l" t="t" r="r" b="b"/>
            <a:pathLst>
              <a:path w="7891" h="3499" extrusionOk="0">
                <a:moveTo>
                  <a:pt x="1737" y="1"/>
                </a:moveTo>
                <a:cubicBezTo>
                  <a:pt x="790" y="1"/>
                  <a:pt x="1" y="790"/>
                  <a:pt x="1" y="1763"/>
                </a:cubicBezTo>
                <a:cubicBezTo>
                  <a:pt x="1" y="2710"/>
                  <a:pt x="790" y="3499"/>
                  <a:pt x="1737" y="3499"/>
                </a:cubicBezTo>
                <a:lnTo>
                  <a:pt x="6129" y="3499"/>
                </a:lnTo>
                <a:cubicBezTo>
                  <a:pt x="7102" y="3499"/>
                  <a:pt x="7891" y="2710"/>
                  <a:pt x="7891" y="1763"/>
                </a:cubicBezTo>
                <a:cubicBezTo>
                  <a:pt x="7891" y="790"/>
                  <a:pt x="7102" y="1"/>
                  <a:pt x="6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5188787" y="2210927"/>
            <a:ext cx="135932" cy="135965"/>
          </a:xfrm>
          <a:custGeom>
            <a:avLst/>
            <a:gdLst/>
            <a:ahLst/>
            <a:cxnLst/>
            <a:rect l="l" t="t" r="r" b="b"/>
            <a:pathLst>
              <a:path w="4156" h="4157" extrusionOk="0">
                <a:moveTo>
                  <a:pt x="2078" y="1"/>
                </a:moveTo>
                <a:cubicBezTo>
                  <a:pt x="921" y="1"/>
                  <a:pt x="0" y="921"/>
                  <a:pt x="0" y="2078"/>
                </a:cubicBezTo>
                <a:cubicBezTo>
                  <a:pt x="0" y="3236"/>
                  <a:pt x="921" y="4156"/>
                  <a:pt x="2078" y="4156"/>
                </a:cubicBezTo>
                <a:cubicBezTo>
                  <a:pt x="3235" y="4156"/>
                  <a:pt x="4156" y="3236"/>
                  <a:pt x="4156" y="2078"/>
                </a:cubicBezTo>
                <a:cubicBezTo>
                  <a:pt x="4156" y="921"/>
                  <a:pt x="3235" y="1"/>
                  <a:pt x="20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39"/>
          <p:cNvGrpSpPr/>
          <p:nvPr/>
        </p:nvGrpSpPr>
        <p:grpSpPr>
          <a:xfrm>
            <a:off x="-614125" y="2115070"/>
            <a:ext cx="9982140" cy="3238713"/>
            <a:chOff x="-1904475" y="2151595"/>
            <a:chExt cx="9982140" cy="3238713"/>
          </a:xfrm>
        </p:grpSpPr>
        <p:sp>
          <p:nvSpPr>
            <p:cNvPr id="964" name="Google Shape;964;p39"/>
            <p:cNvSpPr/>
            <p:nvPr/>
          </p:nvSpPr>
          <p:spPr>
            <a:xfrm>
              <a:off x="-1580850" y="3534825"/>
              <a:ext cx="9534711" cy="1771818"/>
            </a:xfrm>
            <a:custGeom>
              <a:avLst/>
              <a:gdLst/>
              <a:ahLst/>
              <a:cxnLst/>
              <a:rect l="l" t="t" r="r" b="b"/>
              <a:pathLst>
                <a:path w="215425" h="48683" extrusionOk="0">
                  <a:moveTo>
                    <a:pt x="150410" y="0"/>
                  </a:moveTo>
                  <a:cubicBezTo>
                    <a:pt x="79969" y="0"/>
                    <a:pt x="1" y="12994"/>
                    <a:pt x="1" y="12994"/>
                  </a:cubicBezTo>
                  <a:lnTo>
                    <a:pt x="4366" y="42108"/>
                  </a:lnTo>
                  <a:lnTo>
                    <a:pt x="215424" y="48683"/>
                  </a:lnTo>
                  <a:lnTo>
                    <a:pt x="215424" y="5525"/>
                  </a:lnTo>
                  <a:cubicBezTo>
                    <a:pt x="197197" y="1501"/>
                    <a:pt x="174354" y="0"/>
                    <a:pt x="150410" y="0"/>
                  </a:cubicBezTo>
                  <a:close/>
                </a:path>
              </a:pathLst>
            </a:custGeom>
            <a:solidFill>
              <a:srgbClr val="F2C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1904475" y="4383800"/>
              <a:ext cx="9982140" cy="1006508"/>
            </a:xfrm>
            <a:custGeom>
              <a:avLst/>
              <a:gdLst/>
              <a:ahLst/>
              <a:cxnLst/>
              <a:rect l="l" t="t" r="r" b="b"/>
              <a:pathLst>
                <a:path w="136261" h="30773" extrusionOk="0">
                  <a:moveTo>
                    <a:pt x="95144" y="0"/>
                  </a:moveTo>
                  <a:cubicBezTo>
                    <a:pt x="50587" y="0"/>
                    <a:pt x="0" y="8233"/>
                    <a:pt x="0" y="8233"/>
                  </a:cubicBezTo>
                  <a:lnTo>
                    <a:pt x="2762" y="26617"/>
                  </a:lnTo>
                  <a:lnTo>
                    <a:pt x="136261" y="30773"/>
                  </a:lnTo>
                  <a:lnTo>
                    <a:pt x="136261" y="3499"/>
                  </a:lnTo>
                  <a:cubicBezTo>
                    <a:pt x="124733" y="951"/>
                    <a:pt x="110287" y="0"/>
                    <a:pt x="95144" y="0"/>
                  </a:cubicBezTo>
                  <a:close/>
                </a:path>
              </a:pathLst>
            </a:custGeom>
            <a:solidFill>
              <a:srgbClr val="FFA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3585351" y="2409660"/>
              <a:ext cx="4326875" cy="425852"/>
            </a:xfrm>
            <a:custGeom>
              <a:avLst/>
              <a:gdLst/>
              <a:ahLst/>
              <a:cxnLst/>
              <a:rect l="l" t="t" r="r" b="b"/>
              <a:pathLst>
                <a:path w="132290" h="13020" extrusionOk="0">
                  <a:moveTo>
                    <a:pt x="132289" y="0"/>
                  </a:moveTo>
                  <a:cubicBezTo>
                    <a:pt x="113427" y="3010"/>
                    <a:pt x="91983" y="3997"/>
                    <a:pt x="71960" y="3997"/>
                  </a:cubicBezTo>
                  <a:cubicBezTo>
                    <a:pt x="33718" y="3997"/>
                    <a:pt x="658" y="395"/>
                    <a:pt x="658" y="395"/>
                  </a:cubicBezTo>
                  <a:lnTo>
                    <a:pt x="0" y="6181"/>
                  </a:lnTo>
                  <a:lnTo>
                    <a:pt x="30692" y="13019"/>
                  </a:lnTo>
                  <a:cubicBezTo>
                    <a:pt x="30713" y="13019"/>
                    <a:pt x="30740" y="13020"/>
                    <a:pt x="30771" y="13020"/>
                  </a:cubicBezTo>
                  <a:cubicBezTo>
                    <a:pt x="33398" y="13020"/>
                    <a:pt x="71715" y="9782"/>
                    <a:pt x="73482" y="9678"/>
                  </a:cubicBezTo>
                  <a:lnTo>
                    <a:pt x="132289" y="6181"/>
                  </a:lnTo>
                  <a:lnTo>
                    <a:pt x="132289" y="0"/>
                  </a:ln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5379768" y="2610944"/>
              <a:ext cx="52496" cy="83470"/>
            </a:xfrm>
            <a:custGeom>
              <a:avLst/>
              <a:gdLst/>
              <a:ahLst/>
              <a:cxnLst/>
              <a:rect l="l" t="t" r="r" b="b"/>
              <a:pathLst>
                <a:path w="1605" h="2552" extrusionOk="0">
                  <a:moveTo>
                    <a:pt x="789" y="0"/>
                  </a:moveTo>
                  <a:cubicBezTo>
                    <a:pt x="342" y="0"/>
                    <a:pt x="0" y="368"/>
                    <a:pt x="0" y="816"/>
                  </a:cubicBezTo>
                  <a:lnTo>
                    <a:pt x="0" y="2551"/>
                  </a:lnTo>
                  <a:lnTo>
                    <a:pt x="1604" y="2551"/>
                  </a:lnTo>
                  <a:lnTo>
                    <a:pt x="1604" y="816"/>
                  </a:lnTo>
                  <a:cubicBezTo>
                    <a:pt x="1604" y="368"/>
                    <a:pt x="1236" y="0"/>
                    <a:pt x="78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5054587" y="2610944"/>
              <a:ext cx="52496" cy="83470"/>
            </a:xfrm>
            <a:custGeom>
              <a:avLst/>
              <a:gdLst/>
              <a:ahLst/>
              <a:cxnLst/>
              <a:rect l="l" t="t" r="r" b="b"/>
              <a:pathLst>
                <a:path w="1605" h="2552" extrusionOk="0">
                  <a:moveTo>
                    <a:pt x="816" y="0"/>
                  </a:moveTo>
                  <a:cubicBezTo>
                    <a:pt x="369" y="0"/>
                    <a:pt x="1" y="368"/>
                    <a:pt x="1" y="816"/>
                  </a:cubicBezTo>
                  <a:lnTo>
                    <a:pt x="1" y="2551"/>
                  </a:lnTo>
                  <a:lnTo>
                    <a:pt x="1605" y="2551"/>
                  </a:lnTo>
                  <a:lnTo>
                    <a:pt x="1605" y="816"/>
                  </a:lnTo>
                  <a:cubicBezTo>
                    <a:pt x="1605" y="368"/>
                    <a:pt x="1263" y="0"/>
                    <a:pt x="816"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6495465" y="2610944"/>
              <a:ext cx="52496" cy="83470"/>
            </a:xfrm>
            <a:custGeom>
              <a:avLst/>
              <a:gdLst/>
              <a:ahLst/>
              <a:cxnLst/>
              <a:rect l="l" t="t" r="r" b="b"/>
              <a:pathLst>
                <a:path w="1605" h="2552" extrusionOk="0">
                  <a:moveTo>
                    <a:pt x="815" y="0"/>
                  </a:moveTo>
                  <a:cubicBezTo>
                    <a:pt x="368" y="0"/>
                    <a:pt x="0" y="368"/>
                    <a:pt x="0" y="816"/>
                  </a:cubicBezTo>
                  <a:lnTo>
                    <a:pt x="0" y="2551"/>
                  </a:lnTo>
                  <a:lnTo>
                    <a:pt x="815" y="2551"/>
                  </a:lnTo>
                  <a:cubicBezTo>
                    <a:pt x="1263" y="2551"/>
                    <a:pt x="1604" y="2183"/>
                    <a:pt x="1604" y="1736"/>
                  </a:cubicBezTo>
                  <a:lnTo>
                    <a:pt x="1604" y="816"/>
                  </a:lnTo>
                  <a:cubicBezTo>
                    <a:pt x="1604" y="368"/>
                    <a:pt x="1263" y="0"/>
                    <a:pt x="815"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6828365" y="2610944"/>
              <a:ext cx="52496" cy="83470"/>
            </a:xfrm>
            <a:custGeom>
              <a:avLst/>
              <a:gdLst/>
              <a:ahLst/>
              <a:cxnLst/>
              <a:rect l="l" t="t" r="r" b="b"/>
              <a:pathLst>
                <a:path w="1605" h="2552" extrusionOk="0">
                  <a:moveTo>
                    <a:pt x="789" y="0"/>
                  </a:moveTo>
                  <a:cubicBezTo>
                    <a:pt x="342" y="0"/>
                    <a:pt x="0" y="368"/>
                    <a:pt x="0" y="816"/>
                  </a:cubicBezTo>
                  <a:lnTo>
                    <a:pt x="0" y="1736"/>
                  </a:lnTo>
                  <a:cubicBezTo>
                    <a:pt x="0" y="2183"/>
                    <a:pt x="342" y="2551"/>
                    <a:pt x="789" y="2551"/>
                  </a:cubicBezTo>
                  <a:cubicBezTo>
                    <a:pt x="1236" y="2551"/>
                    <a:pt x="1605" y="2183"/>
                    <a:pt x="1605" y="1736"/>
                  </a:cubicBezTo>
                  <a:lnTo>
                    <a:pt x="1605" y="816"/>
                  </a:lnTo>
                  <a:cubicBezTo>
                    <a:pt x="1605" y="368"/>
                    <a:pt x="1236" y="0"/>
                    <a:pt x="78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7142327" y="2585138"/>
              <a:ext cx="52528" cy="83470"/>
            </a:xfrm>
            <a:custGeom>
              <a:avLst/>
              <a:gdLst/>
              <a:ahLst/>
              <a:cxnLst/>
              <a:rect l="l" t="t" r="r" b="b"/>
              <a:pathLst>
                <a:path w="1606" h="2552" extrusionOk="0">
                  <a:moveTo>
                    <a:pt x="790" y="0"/>
                  </a:moveTo>
                  <a:cubicBezTo>
                    <a:pt x="343" y="0"/>
                    <a:pt x="1" y="368"/>
                    <a:pt x="1" y="816"/>
                  </a:cubicBezTo>
                  <a:lnTo>
                    <a:pt x="1" y="1736"/>
                  </a:lnTo>
                  <a:cubicBezTo>
                    <a:pt x="1" y="2183"/>
                    <a:pt x="343" y="2551"/>
                    <a:pt x="790" y="2551"/>
                  </a:cubicBezTo>
                  <a:cubicBezTo>
                    <a:pt x="1237" y="2551"/>
                    <a:pt x="1605" y="2183"/>
                    <a:pt x="1605" y="1736"/>
                  </a:cubicBezTo>
                  <a:lnTo>
                    <a:pt x="1605" y="816"/>
                  </a:lnTo>
                  <a:cubicBezTo>
                    <a:pt x="1605" y="368"/>
                    <a:pt x="1237" y="0"/>
                    <a:pt x="790"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3581884" y="2641035"/>
              <a:ext cx="4326025" cy="449074"/>
            </a:xfrm>
            <a:custGeom>
              <a:avLst/>
              <a:gdLst/>
              <a:ahLst/>
              <a:cxnLst/>
              <a:rect l="l" t="t" r="r" b="b"/>
              <a:pathLst>
                <a:path w="132264" h="13730" extrusionOk="0">
                  <a:moveTo>
                    <a:pt x="1" y="1"/>
                  </a:moveTo>
                  <a:lnTo>
                    <a:pt x="1" y="13729"/>
                  </a:lnTo>
                  <a:lnTo>
                    <a:pt x="132264" y="13729"/>
                  </a:lnTo>
                  <a:lnTo>
                    <a:pt x="132264" y="1"/>
                  </a:lnTo>
                  <a:cubicBezTo>
                    <a:pt x="132264" y="1"/>
                    <a:pt x="98296" y="2783"/>
                    <a:pt x="59107" y="2783"/>
                  </a:cubicBezTo>
                  <a:cubicBezTo>
                    <a:pt x="39512" y="2783"/>
                    <a:pt x="18613" y="208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5892430" y="2764900"/>
              <a:ext cx="182410" cy="346699"/>
            </a:xfrm>
            <a:custGeom>
              <a:avLst/>
              <a:gdLst/>
              <a:ahLst/>
              <a:cxnLst/>
              <a:rect l="l" t="t" r="r" b="b"/>
              <a:pathLst>
                <a:path w="5577" h="10600" fill="none" extrusionOk="0">
                  <a:moveTo>
                    <a:pt x="5576" y="10600"/>
                  </a:moveTo>
                  <a:lnTo>
                    <a:pt x="1" y="10600"/>
                  </a:lnTo>
                  <a:lnTo>
                    <a:pt x="1" y="2947"/>
                  </a:lnTo>
                  <a:cubicBezTo>
                    <a:pt x="1" y="1316"/>
                    <a:pt x="1316" y="1"/>
                    <a:pt x="2920" y="1"/>
                  </a:cubicBezTo>
                  <a:lnTo>
                    <a:pt x="2920" y="1"/>
                  </a:lnTo>
                  <a:cubicBezTo>
                    <a:pt x="4393" y="1"/>
                    <a:pt x="5576" y="1211"/>
                    <a:pt x="5576" y="2657"/>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6150495" y="2764900"/>
              <a:ext cx="183260" cy="346699"/>
            </a:xfrm>
            <a:custGeom>
              <a:avLst/>
              <a:gdLst/>
              <a:ahLst/>
              <a:cxnLst/>
              <a:rect l="l" t="t" r="r" b="b"/>
              <a:pathLst>
                <a:path w="5603" h="10600" fill="none" extrusionOk="0">
                  <a:moveTo>
                    <a:pt x="5603" y="10600"/>
                  </a:moveTo>
                  <a:lnTo>
                    <a:pt x="1" y="10600"/>
                  </a:lnTo>
                  <a:lnTo>
                    <a:pt x="1" y="2947"/>
                  </a:lnTo>
                  <a:cubicBezTo>
                    <a:pt x="1" y="1316"/>
                    <a:pt x="1316" y="1"/>
                    <a:pt x="2946" y="1"/>
                  </a:cubicBezTo>
                  <a:lnTo>
                    <a:pt x="2946" y="1"/>
                  </a:lnTo>
                  <a:cubicBezTo>
                    <a:pt x="4393" y="1"/>
                    <a:pt x="5576" y="1211"/>
                    <a:pt x="5576" y="2657"/>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5642117" y="2764900"/>
              <a:ext cx="183260" cy="346699"/>
            </a:xfrm>
            <a:custGeom>
              <a:avLst/>
              <a:gdLst/>
              <a:ahLst/>
              <a:cxnLst/>
              <a:rect l="l" t="t" r="r" b="b"/>
              <a:pathLst>
                <a:path w="5603" h="10600" fill="none" extrusionOk="0">
                  <a:moveTo>
                    <a:pt x="5602" y="10600"/>
                  </a:moveTo>
                  <a:lnTo>
                    <a:pt x="1" y="10600"/>
                  </a:lnTo>
                  <a:lnTo>
                    <a:pt x="1" y="2947"/>
                  </a:lnTo>
                  <a:cubicBezTo>
                    <a:pt x="1" y="1316"/>
                    <a:pt x="1316" y="1"/>
                    <a:pt x="2946" y="1"/>
                  </a:cubicBezTo>
                  <a:lnTo>
                    <a:pt x="2946" y="1"/>
                  </a:lnTo>
                  <a:cubicBezTo>
                    <a:pt x="4393" y="1"/>
                    <a:pt x="5576" y="1211"/>
                    <a:pt x="5576" y="2657"/>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5467490" y="2764900"/>
              <a:ext cx="142834" cy="346699"/>
            </a:xfrm>
            <a:custGeom>
              <a:avLst/>
              <a:gdLst/>
              <a:ahLst/>
              <a:cxnLst/>
              <a:rect l="l" t="t" r="r" b="b"/>
              <a:pathLst>
                <a:path w="4367" h="10600" fill="none" extrusionOk="0">
                  <a:moveTo>
                    <a:pt x="3972" y="10600"/>
                  </a:moveTo>
                  <a:lnTo>
                    <a:pt x="421" y="10600"/>
                  </a:lnTo>
                  <a:cubicBezTo>
                    <a:pt x="185" y="10600"/>
                    <a:pt x="1" y="10416"/>
                    <a:pt x="1" y="10205"/>
                  </a:cubicBezTo>
                  <a:lnTo>
                    <a:pt x="1" y="2315"/>
                  </a:lnTo>
                  <a:cubicBezTo>
                    <a:pt x="1" y="1053"/>
                    <a:pt x="1053" y="1"/>
                    <a:pt x="2315" y="1"/>
                  </a:cubicBezTo>
                  <a:lnTo>
                    <a:pt x="2315" y="1"/>
                  </a:lnTo>
                  <a:cubicBezTo>
                    <a:pt x="3446" y="1"/>
                    <a:pt x="4366" y="921"/>
                    <a:pt x="4366" y="2052"/>
                  </a:cubicBezTo>
                  <a:lnTo>
                    <a:pt x="4366" y="10205"/>
                  </a:lnTo>
                  <a:cubicBezTo>
                    <a:pt x="4366"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5289429" y="2764900"/>
              <a:ext cx="141951" cy="346699"/>
            </a:xfrm>
            <a:custGeom>
              <a:avLst/>
              <a:gdLst/>
              <a:ahLst/>
              <a:cxnLst/>
              <a:rect l="l" t="t" r="r" b="b"/>
              <a:pathLst>
                <a:path w="4340" h="10600" fill="none" extrusionOk="0">
                  <a:moveTo>
                    <a:pt x="3972" y="10600"/>
                  </a:moveTo>
                  <a:lnTo>
                    <a:pt x="395" y="10600"/>
                  </a:lnTo>
                  <a:cubicBezTo>
                    <a:pt x="185" y="10600"/>
                    <a:pt x="1" y="10416"/>
                    <a:pt x="1" y="10205"/>
                  </a:cubicBezTo>
                  <a:lnTo>
                    <a:pt x="1" y="2315"/>
                  </a:lnTo>
                  <a:cubicBezTo>
                    <a:pt x="1" y="1053"/>
                    <a:pt x="1026" y="1"/>
                    <a:pt x="2315" y="1"/>
                  </a:cubicBezTo>
                  <a:lnTo>
                    <a:pt x="2315" y="1"/>
                  </a:lnTo>
                  <a:cubicBezTo>
                    <a:pt x="3420" y="1"/>
                    <a:pt x="4340" y="921"/>
                    <a:pt x="4340" y="2052"/>
                  </a:cubicBezTo>
                  <a:lnTo>
                    <a:pt x="4340" y="10205"/>
                  </a:lnTo>
                  <a:cubicBezTo>
                    <a:pt x="4340"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5122554" y="2764900"/>
              <a:ext cx="141951" cy="346699"/>
            </a:xfrm>
            <a:custGeom>
              <a:avLst/>
              <a:gdLst/>
              <a:ahLst/>
              <a:cxnLst/>
              <a:rect l="l" t="t" r="r" b="b"/>
              <a:pathLst>
                <a:path w="4340" h="10600" fill="none" extrusionOk="0">
                  <a:moveTo>
                    <a:pt x="3972" y="10600"/>
                  </a:moveTo>
                  <a:lnTo>
                    <a:pt x="395" y="10600"/>
                  </a:lnTo>
                  <a:cubicBezTo>
                    <a:pt x="184" y="10600"/>
                    <a:pt x="0" y="10416"/>
                    <a:pt x="0" y="10205"/>
                  </a:cubicBezTo>
                  <a:lnTo>
                    <a:pt x="0" y="2315"/>
                  </a:lnTo>
                  <a:cubicBezTo>
                    <a:pt x="0" y="1053"/>
                    <a:pt x="1026" y="1"/>
                    <a:pt x="2315" y="1"/>
                  </a:cubicBezTo>
                  <a:lnTo>
                    <a:pt x="2315" y="1"/>
                  </a:lnTo>
                  <a:cubicBezTo>
                    <a:pt x="3419" y="1"/>
                    <a:pt x="4340" y="921"/>
                    <a:pt x="4340" y="2052"/>
                  </a:cubicBezTo>
                  <a:lnTo>
                    <a:pt x="4340" y="10205"/>
                  </a:lnTo>
                  <a:cubicBezTo>
                    <a:pt x="4340"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a:off x="4938474" y="2764900"/>
              <a:ext cx="141951" cy="346699"/>
            </a:xfrm>
            <a:custGeom>
              <a:avLst/>
              <a:gdLst/>
              <a:ahLst/>
              <a:cxnLst/>
              <a:rect l="l" t="t" r="r" b="b"/>
              <a:pathLst>
                <a:path w="4340" h="10600" fill="none" extrusionOk="0">
                  <a:moveTo>
                    <a:pt x="3971" y="10600"/>
                  </a:moveTo>
                  <a:lnTo>
                    <a:pt x="395" y="10600"/>
                  </a:lnTo>
                  <a:cubicBezTo>
                    <a:pt x="184" y="10600"/>
                    <a:pt x="0" y="10416"/>
                    <a:pt x="0" y="10205"/>
                  </a:cubicBezTo>
                  <a:lnTo>
                    <a:pt x="0" y="2315"/>
                  </a:lnTo>
                  <a:cubicBezTo>
                    <a:pt x="0" y="1053"/>
                    <a:pt x="1026" y="1"/>
                    <a:pt x="2288" y="1"/>
                  </a:cubicBezTo>
                  <a:lnTo>
                    <a:pt x="2288" y="1"/>
                  </a:lnTo>
                  <a:cubicBezTo>
                    <a:pt x="3419" y="1"/>
                    <a:pt x="4340" y="921"/>
                    <a:pt x="4340" y="2052"/>
                  </a:cubicBezTo>
                  <a:lnTo>
                    <a:pt x="4340" y="10205"/>
                  </a:lnTo>
                  <a:cubicBezTo>
                    <a:pt x="4340" y="10416"/>
                    <a:pt x="4182" y="10600"/>
                    <a:pt x="3971"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9"/>
            <p:cNvSpPr/>
            <p:nvPr/>
          </p:nvSpPr>
          <p:spPr>
            <a:xfrm>
              <a:off x="4749226" y="2764900"/>
              <a:ext cx="141951" cy="346699"/>
            </a:xfrm>
            <a:custGeom>
              <a:avLst/>
              <a:gdLst/>
              <a:ahLst/>
              <a:cxnLst/>
              <a:rect l="l" t="t" r="r" b="b"/>
              <a:pathLst>
                <a:path w="4340" h="10600" fill="none" extrusionOk="0">
                  <a:moveTo>
                    <a:pt x="3945" y="10600"/>
                  </a:moveTo>
                  <a:lnTo>
                    <a:pt x="395" y="10600"/>
                  </a:lnTo>
                  <a:cubicBezTo>
                    <a:pt x="158" y="10600"/>
                    <a:pt x="0" y="10416"/>
                    <a:pt x="0" y="10205"/>
                  </a:cubicBezTo>
                  <a:lnTo>
                    <a:pt x="0" y="2315"/>
                  </a:lnTo>
                  <a:cubicBezTo>
                    <a:pt x="0" y="1053"/>
                    <a:pt x="1026" y="1"/>
                    <a:pt x="2288" y="1"/>
                  </a:cubicBezTo>
                  <a:lnTo>
                    <a:pt x="2288" y="1"/>
                  </a:lnTo>
                  <a:cubicBezTo>
                    <a:pt x="3419" y="1"/>
                    <a:pt x="4340" y="921"/>
                    <a:pt x="4340" y="2052"/>
                  </a:cubicBezTo>
                  <a:lnTo>
                    <a:pt x="4340" y="10205"/>
                  </a:lnTo>
                  <a:cubicBezTo>
                    <a:pt x="4340" y="10416"/>
                    <a:pt x="4155" y="10600"/>
                    <a:pt x="3945"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3956094" y="2764900"/>
              <a:ext cx="143684" cy="346699"/>
            </a:xfrm>
            <a:custGeom>
              <a:avLst/>
              <a:gdLst/>
              <a:ahLst/>
              <a:cxnLst/>
              <a:rect l="l" t="t" r="r" b="b"/>
              <a:pathLst>
                <a:path w="4393" h="10600" fill="none" extrusionOk="0">
                  <a:moveTo>
                    <a:pt x="3998" y="10600"/>
                  </a:moveTo>
                  <a:lnTo>
                    <a:pt x="421" y="10600"/>
                  </a:lnTo>
                  <a:cubicBezTo>
                    <a:pt x="211" y="10600"/>
                    <a:pt x="27" y="10416"/>
                    <a:pt x="27" y="10205"/>
                  </a:cubicBezTo>
                  <a:lnTo>
                    <a:pt x="27" y="2315"/>
                  </a:lnTo>
                  <a:cubicBezTo>
                    <a:pt x="0" y="1027"/>
                    <a:pt x="1052" y="1"/>
                    <a:pt x="2341" y="1"/>
                  </a:cubicBezTo>
                  <a:lnTo>
                    <a:pt x="2341" y="1"/>
                  </a:lnTo>
                  <a:cubicBezTo>
                    <a:pt x="3472" y="1"/>
                    <a:pt x="4366" y="921"/>
                    <a:pt x="4393" y="2052"/>
                  </a:cubicBezTo>
                  <a:lnTo>
                    <a:pt x="4393" y="10205"/>
                  </a:lnTo>
                  <a:cubicBezTo>
                    <a:pt x="4393" y="10416"/>
                    <a:pt x="4208" y="10600"/>
                    <a:pt x="3998"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a:off x="3772015" y="2764900"/>
              <a:ext cx="141951" cy="346699"/>
            </a:xfrm>
            <a:custGeom>
              <a:avLst/>
              <a:gdLst/>
              <a:ahLst/>
              <a:cxnLst/>
              <a:rect l="l" t="t" r="r" b="b"/>
              <a:pathLst>
                <a:path w="4340" h="10600" fill="none" extrusionOk="0">
                  <a:moveTo>
                    <a:pt x="3972" y="10600"/>
                  </a:moveTo>
                  <a:lnTo>
                    <a:pt x="395" y="10600"/>
                  </a:lnTo>
                  <a:cubicBezTo>
                    <a:pt x="184" y="10600"/>
                    <a:pt x="0" y="10416"/>
                    <a:pt x="0" y="10205"/>
                  </a:cubicBezTo>
                  <a:lnTo>
                    <a:pt x="0" y="2315"/>
                  </a:lnTo>
                  <a:cubicBezTo>
                    <a:pt x="0" y="1053"/>
                    <a:pt x="1026" y="1"/>
                    <a:pt x="2288" y="1"/>
                  </a:cubicBezTo>
                  <a:lnTo>
                    <a:pt x="2288" y="1"/>
                  </a:lnTo>
                  <a:cubicBezTo>
                    <a:pt x="3419" y="1"/>
                    <a:pt x="4340" y="921"/>
                    <a:pt x="4340" y="2052"/>
                  </a:cubicBezTo>
                  <a:lnTo>
                    <a:pt x="4340" y="10205"/>
                  </a:lnTo>
                  <a:cubicBezTo>
                    <a:pt x="4340"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3585351" y="2764900"/>
              <a:ext cx="141951" cy="346699"/>
            </a:xfrm>
            <a:custGeom>
              <a:avLst/>
              <a:gdLst/>
              <a:ahLst/>
              <a:cxnLst/>
              <a:rect l="l" t="t" r="r" b="b"/>
              <a:pathLst>
                <a:path w="4340" h="10600" fill="none" extrusionOk="0">
                  <a:moveTo>
                    <a:pt x="3971" y="10600"/>
                  </a:moveTo>
                  <a:lnTo>
                    <a:pt x="395" y="10600"/>
                  </a:lnTo>
                  <a:cubicBezTo>
                    <a:pt x="184" y="10600"/>
                    <a:pt x="0" y="10416"/>
                    <a:pt x="0" y="10205"/>
                  </a:cubicBezTo>
                  <a:lnTo>
                    <a:pt x="0" y="2315"/>
                  </a:lnTo>
                  <a:cubicBezTo>
                    <a:pt x="0" y="1053"/>
                    <a:pt x="1026" y="1"/>
                    <a:pt x="2315" y="1"/>
                  </a:cubicBezTo>
                  <a:lnTo>
                    <a:pt x="2315" y="1"/>
                  </a:lnTo>
                  <a:cubicBezTo>
                    <a:pt x="3445" y="1"/>
                    <a:pt x="4340" y="921"/>
                    <a:pt x="4340" y="2052"/>
                  </a:cubicBezTo>
                  <a:lnTo>
                    <a:pt x="4340" y="10205"/>
                  </a:lnTo>
                  <a:cubicBezTo>
                    <a:pt x="4340" y="10416"/>
                    <a:pt x="4182" y="10600"/>
                    <a:pt x="3971"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4558245" y="2764900"/>
              <a:ext cx="142834" cy="346699"/>
            </a:xfrm>
            <a:custGeom>
              <a:avLst/>
              <a:gdLst/>
              <a:ahLst/>
              <a:cxnLst/>
              <a:rect l="l" t="t" r="r" b="b"/>
              <a:pathLst>
                <a:path w="4367" h="10600" fill="none" extrusionOk="0">
                  <a:moveTo>
                    <a:pt x="3972" y="10600"/>
                  </a:moveTo>
                  <a:lnTo>
                    <a:pt x="421" y="10600"/>
                  </a:lnTo>
                  <a:cubicBezTo>
                    <a:pt x="211" y="10600"/>
                    <a:pt x="27" y="10416"/>
                    <a:pt x="27" y="10205"/>
                  </a:cubicBezTo>
                  <a:lnTo>
                    <a:pt x="27" y="2315"/>
                  </a:lnTo>
                  <a:cubicBezTo>
                    <a:pt x="0" y="1053"/>
                    <a:pt x="1052" y="1"/>
                    <a:pt x="2315" y="1"/>
                  </a:cubicBezTo>
                  <a:lnTo>
                    <a:pt x="2315" y="1"/>
                  </a:lnTo>
                  <a:cubicBezTo>
                    <a:pt x="3446" y="1"/>
                    <a:pt x="4366" y="921"/>
                    <a:pt x="4366" y="2052"/>
                  </a:cubicBezTo>
                  <a:lnTo>
                    <a:pt x="4366" y="10205"/>
                  </a:lnTo>
                  <a:cubicBezTo>
                    <a:pt x="4366"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4360396" y="2764900"/>
              <a:ext cx="142834" cy="346699"/>
            </a:xfrm>
            <a:custGeom>
              <a:avLst/>
              <a:gdLst/>
              <a:ahLst/>
              <a:cxnLst/>
              <a:rect l="l" t="t" r="r" b="b"/>
              <a:pathLst>
                <a:path w="4367" h="10600" fill="none" extrusionOk="0">
                  <a:moveTo>
                    <a:pt x="3972" y="10600"/>
                  </a:moveTo>
                  <a:lnTo>
                    <a:pt x="421" y="10600"/>
                  </a:lnTo>
                  <a:cubicBezTo>
                    <a:pt x="185" y="10600"/>
                    <a:pt x="27" y="10416"/>
                    <a:pt x="27" y="10205"/>
                  </a:cubicBezTo>
                  <a:lnTo>
                    <a:pt x="27" y="2315"/>
                  </a:lnTo>
                  <a:cubicBezTo>
                    <a:pt x="0" y="1053"/>
                    <a:pt x="1026" y="1"/>
                    <a:pt x="2315" y="1"/>
                  </a:cubicBezTo>
                  <a:lnTo>
                    <a:pt x="2315" y="1"/>
                  </a:lnTo>
                  <a:cubicBezTo>
                    <a:pt x="3446" y="1"/>
                    <a:pt x="4366" y="921"/>
                    <a:pt x="4366" y="2052"/>
                  </a:cubicBezTo>
                  <a:lnTo>
                    <a:pt x="4366" y="10205"/>
                  </a:lnTo>
                  <a:cubicBezTo>
                    <a:pt x="4366"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4159112" y="2764900"/>
              <a:ext cx="141951" cy="346699"/>
            </a:xfrm>
            <a:custGeom>
              <a:avLst/>
              <a:gdLst/>
              <a:ahLst/>
              <a:cxnLst/>
              <a:rect l="l" t="t" r="r" b="b"/>
              <a:pathLst>
                <a:path w="4340" h="10600" fill="none" extrusionOk="0">
                  <a:moveTo>
                    <a:pt x="3972" y="10600"/>
                  </a:moveTo>
                  <a:lnTo>
                    <a:pt x="395" y="10600"/>
                  </a:lnTo>
                  <a:cubicBezTo>
                    <a:pt x="184" y="10600"/>
                    <a:pt x="0" y="10416"/>
                    <a:pt x="0" y="10205"/>
                  </a:cubicBezTo>
                  <a:lnTo>
                    <a:pt x="0" y="2315"/>
                  </a:lnTo>
                  <a:cubicBezTo>
                    <a:pt x="0" y="1053"/>
                    <a:pt x="1026" y="1"/>
                    <a:pt x="2315" y="1"/>
                  </a:cubicBezTo>
                  <a:lnTo>
                    <a:pt x="2315" y="1"/>
                  </a:lnTo>
                  <a:cubicBezTo>
                    <a:pt x="3419" y="1"/>
                    <a:pt x="4340" y="921"/>
                    <a:pt x="4340" y="2052"/>
                  </a:cubicBezTo>
                  <a:lnTo>
                    <a:pt x="4340" y="10205"/>
                  </a:lnTo>
                  <a:cubicBezTo>
                    <a:pt x="4340"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6362115" y="2764900"/>
              <a:ext cx="142834" cy="346699"/>
            </a:xfrm>
            <a:custGeom>
              <a:avLst/>
              <a:gdLst/>
              <a:ahLst/>
              <a:cxnLst/>
              <a:rect l="l" t="t" r="r" b="b"/>
              <a:pathLst>
                <a:path w="4367" h="10600" fill="none" extrusionOk="0">
                  <a:moveTo>
                    <a:pt x="3972" y="10600"/>
                  </a:moveTo>
                  <a:lnTo>
                    <a:pt x="421" y="10600"/>
                  </a:lnTo>
                  <a:cubicBezTo>
                    <a:pt x="185" y="10600"/>
                    <a:pt x="1" y="10416"/>
                    <a:pt x="1" y="10205"/>
                  </a:cubicBezTo>
                  <a:lnTo>
                    <a:pt x="1" y="2315"/>
                  </a:lnTo>
                  <a:cubicBezTo>
                    <a:pt x="1" y="1053"/>
                    <a:pt x="1026" y="1"/>
                    <a:pt x="2315" y="1"/>
                  </a:cubicBezTo>
                  <a:lnTo>
                    <a:pt x="2315" y="1"/>
                  </a:lnTo>
                  <a:cubicBezTo>
                    <a:pt x="3446" y="1"/>
                    <a:pt x="4366" y="921"/>
                    <a:pt x="4366" y="2052"/>
                  </a:cubicBezTo>
                  <a:lnTo>
                    <a:pt x="4366" y="10205"/>
                  </a:lnTo>
                  <a:cubicBezTo>
                    <a:pt x="4366"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6527289" y="2764900"/>
              <a:ext cx="143684" cy="346699"/>
            </a:xfrm>
            <a:custGeom>
              <a:avLst/>
              <a:gdLst/>
              <a:ahLst/>
              <a:cxnLst/>
              <a:rect l="l" t="t" r="r" b="b"/>
              <a:pathLst>
                <a:path w="4393" h="10600" fill="none" extrusionOk="0">
                  <a:moveTo>
                    <a:pt x="3998" y="10600"/>
                  </a:moveTo>
                  <a:lnTo>
                    <a:pt x="421" y="10600"/>
                  </a:lnTo>
                  <a:cubicBezTo>
                    <a:pt x="211" y="10600"/>
                    <a:pt x="27" y="10416"/>
                    <a:pt x="27" y="10205"/>
                  </a:cubicBezTo>
                  <a:lnTo>
                    <a:pt x="27" y="2315"/>
                  </a:lnTo>
                  <a:cubicBezTo>
                    <a:pt x="0" y="1027"/>
                    <a:pt x="1052" y="1"/>
                    <a:pt x="2341" y="1"/>
                  </a:cubicBezTo>
                  <a:lnTo>
                    <a:pt x="2341" y="1"/>
                  </a:lnTo>
                  <a:cubicBezTo>
                    <a:pt x="3472" y="1"/>
                    <a:pt x="4366" y="921"/>
                    <a:pt x="4366" y="2052"/>
                  </a:cubicBezTo>
                  <a:lnTo>
                    <a:pt x="4366" y="10205"/>
                  </a:lnTo>
                  <a:cubicBezTo>
                    <a:pt x="4392" y="10416"/>
                    <a:pt x="4208" y="10600"/>
                    <a:pt x="3998"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6699333" y="2764900"/>
              <a:ext cx="141951" cy="346699"/>
            </a:xfrm>
            <a:custGeom>
              <a:avLst/>
              <a:gdLst/>
              <a:ahLst/>
              <a:cxnLst/>
              <a:rect l="l" t="t" r="r" b="b"/>
              <a:pathLst>
                <a:path w="4340" h="10600" fill="none" extrusionOk="0">
                  <a:moveTo>
                    <a:pt x="3972" y="10600"/>
                  </a:moveTo>
                  <a:lnTo>
                    <a:pt x="395" y="10600"/>
                  </a:lnTo>
                  <a:cubicBezTo>
                    <a:pt x="184" y="10600"/>
                    <a:pt x="0" y="10416"/>
                    <a:pt x="0" y="10205"/>
                  </a:cubicBezTo>
                  <a:lnTo>
                    <a:pt x="0" y="2315"/>
                  </a:lnTo>
                  <a:cubicBezTo>
                    <a:pt x="0" y="1053"/>
                    <a:pt x="1026" y="1"/>
                    <a:pt x="2288" y="1"/>
                  </a:cubicBezTo>
                  <a:lnTo>
                    <a:pt x="2288" y="1"/>
                  </a:lnTo>
                  <a:cubicBezTo>
                    <a:pt x="3419" y="1"/>
                    <a:pt x="4340" y="921"/>
                    <a:pt x="4340" y="2052"/>
                  </a:cubicBezTo>
                  <a:lnTo>
                    <a:pt x="4340" y="10205"/>
                  </a:lnTo>
                  <a:cubicBezTo>
                    <a:pt x="4340" y="10416"/>
                    <a:pt x="4182" y="10600"/>
                    <a:pt x="3972"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6865358" y="2764900"/>
              <a:ext cx="142801" cy="346699"/>
            </a:xfrm>
            <a:custGeom>
              <a:avLst/>
              <a:gdLst/>
              <a:ahLst/>
              <a:cxnLst/>
              <a:rect l="l" t="t" r="r" b="b"/>
              <a:pathLst>
                <a:path w="4366" h="10600" fill="none" extrusionOk="0">
                  <a:moveTo>
                    <a:pt x="3971" y="10600"/>
                  </a:moveTo>
                  <a:lnTo>
                    <a:pt x="395" y="10600"/>
                  </a:lnTo>
                  <a:cubicBezTo>
                    <a:pt x="184" y="10600"/>
                    <a:pt x="0" y="10416"/>
                    <a:pt x="0" y="10205"/>
                  </a:cubicBezTo>
                  <a:lnTo>
                    <a:pt x="0" y="2315"/>
                  </a:lnTo>
                  <a:cubicBezTo>
                    <a:pt x="0" y="1027"/>
                    <a:pt x="1052" y="1"/>
                    <a:pt x="2315" y="1"/>
                  </a:cubicBezTo>
                  <a:lnTo>
                    <a:pt x="2315" y="1"/>
                  </a:lnTo>
                  <a:cubicBezTo>
                    <a:pt x="3445" y="1"/>
                    <a:pt x="4366" y="921"/>
                    <a:pt x="4366" y="2052"/>
                  </a:cubicBezTo>
                  <a:lnTo>
                    <a:pt x="4366" y="10205"/>
                  </a:lnTo>
                  <a:cubicBezTo>
                    <a:pt x="4366" y="10416"/>
                    <a:pt x="4182" y="10600"/>
                    <a:pt x="3971"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7039985" y="2764900"/>
              <a:ext cx="142801" cy="346699"/>
            </a:xfrm>
            <a:custGeom>
              <a:avLst/>
              <a:gdLst/>
              <a:ahLst/>
              <a:cxnLst/>
              <a:rect l="l" t="t" r="r" b="b"/>
              <a:pathLst>
                <a:path w="4366" h="10600" fill="none" extrusionOk="0">
                  <a:moveTo>
                    <a:pt x="3971" y="10600"/>
                  </a:moveTo>
                  <a:lnTo>
                    <a:pt x="421" y="10600"/>
                  </a:lnTo>
                  <a:cubicBezTo>
                    <a:pt x="184" y="10600"/>
                    <a:pt x="0" y="10416"/>
                    <a:pt x="0" y="10205"/>
                  </a:cubicBezTo>
                  <a:lnTo>
                    <a:pt x="0" y="2315"/>
                  </a:lnTo>
                  <a:cubicBezTo>
                    <a:pt x="0" y="1053"/>
                    <a:pt x="1026" y="1"/>
                    <a:pt x="2315" y="1"/>
                  </a:cubicBezTo>
                  <a:lnTo>
                    <a:pt x="2315" y="1"/>
                  </a:lnTo>
                  <a:cubicBezTo>
                    <a:pt x="3445" y="1"/>
                    <a:pt x="4366" y="921"/>
                    <a:pt x="4366" y="2052"/>
                  </a:cubicBezTo>
                  <a:lnTo>
                    <a:pt x="4366" y="10205"/>
                  </a:lnTo>
                  <a:cubicBezTo>
                    <a:pt x="4366" y="10416"/>
                    <a:pt x="4182" y="10600"/>
                    <a:pt x="3971" y="10600"/>
                  </a:cubicBezTo>
                  <a:close/>
                </a:path>
              </a:pathLst>
            </a:custGeom>
            <a:noFill/>
            <a:ln w="85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5892430" y="2797608"/>
              <a:ext cx="182410" cy="313992"/>
            </a:xfrm>
            <a:custGeom>
              <a:avLst/>
              <a:gdLst/>
              <a:ahLst/>
              <a:cxnLst/>
              <a:rect l="l" t="t" r="r" b="b"/>
              <a:pathLst>
                <a:path w="5577" h="9600" extrusionOk="0">
                  <a:moveTo>
                    <a:pt x="2920" y="0"/>
                  </a:moveTo>
                  <a:cubicBezTo>
                    <a:pt x="1316" y="0"/>
                    <a:pt x="1" y="1315"/>
                    <a:pt x="1" y="2920"/>
                  </a:cubicBezTo>
                  <a:lnTo>
                    <a:pt x="1" y="9600"/>
                  </a:lnTo>
                  <a:lnTo>
                    <a:pt x="5576" y="9600"/>
                  </a:lnTo>
                  <a:lnTo>
                    <a:pt x="5576" y="2657"/>
                  </a:lnTo>
                  <a:cubicBezTo>
                    <a:pt x="5576" y="1184"/>
                    <a:pt x="4393" y="0"/>
                    <a:pt x="2920"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6150495" y="2797608"/>
              <a:ext cx="183260" cy="313992"/>
            </a:xfrm>
            <a:custGeom>
              <a:avLst/>
              <a:gdLst/>
              <a:ahLst/>
              <a:cxnLst/>
              <a:rect l="l" t="t" r="r" b="b"/>
              <a:pathLst>
                <a:path w="5603" h="9600" extrusionOk="0">
                  <a:moveTo>
                    <a:pt x="2946" y="0"/>
                  </a:moveTo>
                  <a:cubicBezTo>
                    <a:pt x="1316" y="0"/>
                    <a:pt x="1" y="1315"/>
                    <a:pt x="1" y="2920"/>
                  </a:cubicBezTo>
                  <a:lnTo>
                    <a:pt x="1" y="9600"/>
                  </a:lnTo>
                  <a:lnTo>
                    <a:pt x="5603" y="9600"/>
                  </a:lnTo>
                  <a:lnTo>
                    <a:pt x="5576" y="2657"/>
                  </a:lnTo>
                  <a:cubicBezTo>
                    <a:pt x="5576" y="1184"/>
                    <a:pt x="4393" y="0"/>
                    <a:pt x="2946"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5641267" y="2797608"/>
              <a:ext cx="183260" cy="313992"/>
            </a:xfrm>
            <a:custGeom>
              <a:avLst/>
              <a:gdLst/>
              <a:ahLst/>
              <a:cxnLst/>
              <a:rect l="l" t="t" r="r" b="b"/>
              <a:pathLst>
                <a:path w="5603" h="9600" extrusionOk="0">
                  <a:moveTo>
                    <a:pt x="2946" y="0"/>
                  </a:moveTo>
                  <a:cubicBezTo>
                    <a:pt x="1315" y="0"/>
                    <a:pt x="0" y="1315"/>
                    <a:pt x="0" y="2920"/>
                  </a:cubicBezTo>
                  <a:lnTo>
                    <a:pt x="0" y="9600"/>
                  </a:lnTo>
                  <a:lnTo>
                    <a:pt x="5602" y="9600"/>
                  </a:lnTo>
                  <a:lnTo>
                    <a:pt x="5576" y="2657"/>
                  </a:lnTo>
                  <a:cubicBezTo>
                    <a:pt x="5576" y="1184"/>
                    <a:pt x="4392" y="0"/>
                    <a:pt x="2946"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5467490" y="2797608"/>
              <a:ext cx="142834" cy="313992"/>
            </a:xfrm>
            <a:custGeom>
              <a:avLst/>
              <a:gdLst/>
              <a:ahLst/>
              <a:cxnLst/>
              <a:rect l="l" t="t" r="r" b="b"/>
              <a:pathLst>
                <a:path w="4367" h="9600" extrusionOk="0">
                  <a:moveTo>
                    <a:pt x="2315" y="0"/>
                  </a:moveTo>
                  <a:cubicBezTo>
                    <a:pt x="1053" y="0"/>
                    <a:pt x="1" y="1026"/>
                    <a:pt x="1" y="2315"/>
                  </a:cubicBezTo>
                  <a:lnTo>
                    <a:pt x="1" y="9205"/>
                  </a:lnTo>
                  <a:cubicBezTo>
                    <a:pt x="1" y="9416"/>
                    <a:pt x="185" y="9600"/>
                    <a:pt x="421" y="9600"/>
                  </a:cubicBezTo>
                  <a:lnTo>
                    <a:pt x="3972" y="9600"/>
                  </a:lnTo>
                  <a:cubicBezTo>
                    <a:pt x="4182" y="9600"/>
                    <a:pt x="4366" y="9416"/>
                    <a:pt x="4366" y="9205"/>
                  </a:cubicBezTo>
                  <a:lnTo>
                    <a:pt x="4366" y="2025"/>
                  </a:lnTo>
                  <a:cubicBezTo>
                    <a:pt x="4366" y="895"/>
                    <a:pt x="3446" y="0"/>
                    <a:pt x="2315"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5289429" y="2797608"/>
              <a:ext cx="141951" cy="313992"/>
            </a:xfrm>
            <a:custGeom>
              <a:avLst/>
              <a:gdLst/>
              <a:ahLst/>
              <a:cxnLst/>
              <a:rect l="l" t="t" r="r" b="b"/>
              <a:pathLst>
                <a:path w="4340" h="9600" extrusionOk="0">
                  <a:moveTo>
                    <a:pt x="2315" y="0"/>
                  </a:moveTo>
                  <a:cubicBezTo>
                    <a:pt x="1026" y="0"/>
                    <a:pt x="1" y="1026"/>
                    <a:pt x="1" y="2315"/>
                  </a:cubicBezTo>
                  <a:lnTo>
                    <a:pt x="1" y="9205"/>
                  </a:lnTo>
                  <a:cubicBezTo>
                    <a:pt x="1" y="9416"/>
                    <a:pt x="185" y="9600"/>
                    <a:pt x="395" y="9600"/>
                  </a:cubicBezTo>
                  <a:lnTo>
                    <a:pt x="3972" y="9600"/>
                  </a:lnTo>
                  <a:cubicBezTo>
                    <a:pt x="4182" y="9600"/>
                    <a:pt x="4340" y="9416"/>
                    <a:pt x="4340" y="9205"/>
                  </a:cubicBezTo>
                  <a:lnTo>
                    <a:pt x="4340" y="2025"/>
                  </a:lnTo>
                  <a:cubicBezTo>
                    <a:pt x="4340" y="895"/>
                    <a:pt x="3420" y="0"/>
                    <a:pt x="2315"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5122554" y="2797608"/>
              <a:ext cx="142834" cy="313992"/>
            </a:xfrm>
            <a:custGeom>
              <a:avLst/>
              <a:gdLst/>
              <a:ahLst/>
              <a:cxnLst/>
              <a:rect l="l" t="t" r="r" b="b"/>
              <a:pathLst>
                <a:path w="4367" h="9600" extrusionOk="0">
                  <a:moveTo>
                    <a:pt x="2315" y="0"/>
                  </a:moveTo>
                  <a:cubicBezTo>
                    <a:pt x="1026" y="0"/>
                    <a:pt x="0" y="1026"/>
                    <a:pt x="0" y="2315"/>
                  </a:cubicBezTo>
                  <a:lnTo>
                    <a:pt x="0" y="9205"/>
                  </a:lnTo>
                  <a:cubicBezTo>
                    <a:pt x="0" y="9442"/>
                    <a:pt x="184" y="9600"/>
                    <a:pt x="395" y="9600"/>
                  </a:cubicBezTo>
                  <a:lnTo>
                    <a:pt x="3972" y="9600"/>
                  </a:lnTo>
                  <a:cubicBezTo>
                    <a:pt x="4182" y="9600"/>
                    <a:pt x="4366" y="9442"/>
                    <a:pt x="4366" y="9205"/>
                  </a:cubicBezTo>
                  <a:lnTo>
                    <a:pt x="4366" y="2025"/>
                  </a:lnTo>
                  <a:cubicBezTo>
                    <a:pt x="4366" y="921"/>
                    <a:pt x="3446" y="0"/>
                    <a:pt x="2315"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4938474" y="2797608"/>
              <a:ext cx="141951" cy="313992"/>
            </a:xfrm>
            <a:custGeom>
              <a:avLst/>
              <a:gdLst/>
              <a:ahLst/>
              <a:cxnLst/>
              <a:rect l="l" t="t" r="r" b="b"/>
              <a:pathLst>
                <a:path w="4340" h="9600" extrusionOk="0">
                  <a:moveTo>
                    <a:pt x="2288" y="0"/>
                  </a:moveTo>
                  <a:cubicBezTo>
                    <a:pt x="1026" y="0"/>
                    <a:pt x="0" y="1026"/>
                    <a:pt x="0" y="2315"/>
                  </a:cubicBezTo>
                  <a:lnTo>
                    <a:pt x="0" y="9205"/>
                  </a:lnTo>
                  <a:cubicBezTo>
                    <a:pt x="0" y="9416"/>
                    <a:pt x="184" y="9600"/>
                    <a:pt x="395" y="9600"/>
                  </a:cubicBezTo>
                  <a:lnTo>
                    <a:pt x="3971" y="9600"/>
                  </a:lnTo>
                  <a:cubicBezTo>
                    <a:pt x="4182" y="9600"/>
                    <a:pt x="4340" y="9416"/>
                    <a:pt x="4340" y="9205"/>
                  </a:cubicBezTo>
                  <a:lnTo>
                    <a:pt x="4340" y="2025"/>
                  </a:lnTo>
                  <a:cubicBezTo>
                    <a:pt x="4340" y="895"/>
                    <a:pt x="3419" y="0"/>
                    <a:pt x="2288"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4749226" y="2797608"/>
              <a:ext cx="141951" cy="313992"/>
            </a:xfrm>
            <a:custGeom>
              <a:avLst/>
              <a:gdLst/>
              <a:ahLst/>
              <a:cxnLst/>
              <a:rect l="l" t="t" r="r" b="b"/>
              <a:pathLst>
                <a:path w="4340" h="9600" extrusionOk="0">
                  <a:moveTo>
                    <a:pt x="2288" y="0"/>
                  </a:moveTo>
                  <a:cubicBezTo>
                    <a:pt x="1026" y="0"/>
                    <a:pt x="0" y="1026"/>
                    <a:pt x="0" y="2315"/>
                  </a:cubicBezTo>
                  <a:lnTo>
                    <a:pt x="0" y="9205"/>
                  </a:lnTo>
                  <a:cubicBezTo>
                    <a:pt x="0" y="9442"/>
                    <a:pt x="158" y="9600"/>
                    <a:pt x="395" y="9600"/>
                  </a:cubicBezTo>
                  <a:lnTo>
                    <a:pt x="3945" y="9600"/>
                  </a:lnTo>
                  <a:cubicBezTo>
                    <a:pt x="4182" y="9600"/>
                    <a:pt x="4340" y="9442"/>
                    <a:pt x="4340" y="9205"/>
                  </a:cubicBezTo>
                  <a:lnTo>
                    <a:pt x="4340" y="2025"/>
                  </a:lnTo>
                  <a:cubicBezTo>
                    <a:pt x="4340" y="921"/>
                    <a:pt x="3445" y="0"/>
                    <a:pt x="2314"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956094" y="2797575"/>
              <a:ext cx="143684" cy="314025"/>
            </a:xfrm>
            <a:custGeom>
              <a:avLst/>
              <a:gdLst/>
              <a:ahLst/>
              <a:cxnLst/>
              <a:rect l="l" t="t" r="r" b="b"/>
              <a:pathLst>
                <a:path w="4393" h="9601" extrusionOk="0">
                  <a:moveTo>
                    <a:pt x="2294" y="1"/>
                  </a:moveTo>
                  <a:cubicBezTo>
                    <a:pt x="1027" y="1"/>
                    <a:pt x="1" y="1043"/>
                    <a:pt x="27" y="2316"/>
                  </a:cubicBezTo>
                  <a:lnTo>
                    <a:pt x="27" y="9206"/>
                  </a:lnTo>
                  <a:cubicBezTo>
                    <a:pt x="27" y="9417"/>
                    <a:pt x="211" y="9601"/>
                    <a:pt x="421" y="9601"/>
                  </a:cubicBezTo>
                  <a:lnTo>
                    <a:pt x="3998" y="9601"/>
                  </a:lnTo>
                  <a:cubicBezTo>
                    <a:pt x="4208" y="9601"/>
                    <a:pt x="4393" y="9417"/>
                    <a:pt x="4393" y="9206"/>
                  </a:cubicBezTo>
                  <a:lnTo>
                    <a:pt x="4393" y="2026"/>
                  </a:lnTo>
                  <a:cubicBezTo>
                    <a:pt x="4393" y="896"/>
                    <a:pt x="3472" y="1"/>
                    <a:pt x="2341" y="1"/>
                  </a:cubicBezTo>
                  <a:cubicBezTo>
                    <a:pt x="2325" y="1"/>
                    <a:pt x="2310" y="1"/>
                    <a:pt x="2294"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3772015" y="2797575"/>
              <a:ext cx="142834" cy="314025"/>
            </a:xfrm>
            <a:custGeom>
              <a:avLst/>
              <a:gdLst/>
              <a:ahLst/>
              <a:cxnLst/>
              <a:rect l="l" t="t" r="r" b="b"/>
              <a:pathLst>
                <a:path w="4367" h="9601" extrusionOk="0">
                  <a:moveTo>
                    <a:pt x="2267" y="1"/>
                  </a:moveTo>
                  <a:cubicBezTo>
                    <a:pt x="1001" y="1"/>
                    <a:pt x="0" y="1043"/>
                    <a:pt x="0" y="2316"/>
                  </a:cubicBezTo>
                  <a:lnTo>
                    <a:pt x="0" y="9206"/>
                  </a:lnTo>
                  <a:cubicBezTo>
                    <a:pt x="0" y="9443"/>
                    <a:pt x="184" y="9601"/>
                    <a:pt x="395" y="9601"/>
                  </a:cubicBezTo>
                  <a:lnTo>
                    <a:pt x="3945" y="9601"/>
                  </a:lnTo>
                  <a:cubicBezTo>
                    <a:pt x="4182" y="9601"/>
                    <a:pt x="4366" y="9443"/>
                    <a:pt x="4366" y="9206"/>
                  </a:cubicBezTo>
                  <a:lnTo>
                    <a:pt x="4366" y="2026"/>
                  </a:lnTo>
                  <a:cubicBezTo>
                    <a:pt x="4366" y="922"/>
                    <a:pt x="3446" y="1"/>
                    <a:pt x="2315" y="1"/>
                  </a:cubicBezTo>
                  <a:cubicBezTo>
                    <a:pt x="2299" y="1"/>
                    <a:pt x="2283" y="1"/>
                    <a:pt x="2267"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3585351" y="2797575"/>
              <a:ext cx="141951" cy="314025"/>
            </a:xfrm>
            <a:custGeom>
              <a:avLst/>
              <a:gdLst/>
              <a:ahLst/>
              <a:cxnLst/>
              <a:rect l="l" t="t" r="r" b="b"/>
              <a:pathLst>
                <a:path w="4340" h="9601" extrusionOk="0">
                  <a:moveTo>
                    <a:pt x="2267" y="1"/>
                  </a:moveTo>
                  <a:cubicBezTo>
                    <a:pt x="1001" y="1"/>
                    <a:pt x="0" y="1043"/>
                    <a:pt x="0" y="2316"/>
                  </a:cubicBezTo>
                  <a:lnTo>
                    <a:pt x="0" y="9206"/>
                  </a:lnTo>
                  <a:cubicBezTo>
                    <a:pt x="0" y="9417"/>
                    <a:pt x="184" y="9601"/>
                    <a:pt x="395" y="9601"/>
                  </a:cubicBezTo>
                  <a:lnTo>
                    <a:pt x="3971" y="9601"/>
                  </a:lnTo>
                  <a:cubicBezTo>
                    <a:pt x="4182" y="9601"/>
                    <a:pt x="4340" y="9417"/>
                    <a:pt x="4340" y="9206"/>
                  </a:cubicBezTo>
                  <a:lnTo>
                    <a:pt x="4340" y="2026"/>
                  </a:lnTo>
                  <a:cubicBezTo>
                    <a:pt x="4340" y="896"/>
                    <a:pt x="3445" y="1"/>
                    <a:pt x="2315" y="1"/>
                  </a:cubicBezTo>
                  <a:cubicBezTo>
                    <a:pt x="2299" y="1"/>
                    <a:pt x="2283" y="1"/>
                    <a:pt x="2267"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4558245" y="2797575"/>
              <a:ext cx="142834" cy="314025"/>
            </a:xfrm>
            <a:custGeom>
              <a:avLst/>
              <a:gdLst/>
              <a:ahLst/>
              <a:cxnLst/>
              <a:rect l="l" t="t" r="r" b="b"/>
              <a:pathLst>
                <a:path w="4367" h="9601" extrusionOk="0">
                  <a:moveTo>
                    <a:pt x="2269" y="1"/>
                  </a:moveTo>
                  <a:cubicBezTo>
                    <a:pt x="1027" y="1"/>
                    <a:pt x="1" y="1043"/>
                    <a:pt x="27" y="2316"/>
                  </a:cubicBezTo>
                  <a:lnTo>
                    <a:pt x="27" y="9206"/>
                  </a:lnTo>
                  <a:cubicBezTo>
                    <a:pt x="27" y="9417"/>
                    <a:pt x="211" y="9601"/>
                    <a:pt x="421" y="9601"/>
                  </a:cubicBezTo>
                  <a:lnTo>
                    <a:pt x="3972" y="9601"/>
                  </a:lnTo>
                  <a:cubicBezTo>
                    <a:pt x="4182" y="9601"/>
                    <a:pt x="4366" y="9417"/>
                    <a:pt x="4366" y="9206"/>
                  </a:cubicBezTo>
                  <a:lnTo>
                    <a:pt x="4366" y="2026"/>
                  </a:lnTo>
                  <a:cubicBezTo>
                    <a:pt x="4366" y="896"/>
                    <a:pt x="3446" y="1"/>
                    <a:pt x="2315" y="1"/>
                  </a:cubicBezTo>
                  <a:cubicBezTo>
                    <a:pt x="2299" y="1"/>
                    <a:pt x="2284" y="1"/>
                    <a:pt x="2269"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4359545" y="2797575"/>
              <a:ext cx="142801" cy="314025"/>
            </a:xfrm>
            <a:custGeom>
              <a:avLst/>
              <a:gdLst/>
              <a:ahLst/>
              <a:cxnLst/>
              <a:rect l="l" t="t" r="r" b="b"/>
              <a:pathLst>
                <a:path w="4366" h="9601" extrusionOk="0">
                  <a:moveTo>
                    <a:pt x="2268" y="1"/>
                  </a:moveTo>
                  <a:cubicBezTo>
                    <a:pt x="1027" y="1"/>
                    <a:pt x="0" y="1043"/>
                    <a:pt x="26" y="2316"/>
                  </a:cubicBezTo>
                  <a:lnTo>
                    <a:pt x="26" y="9206"/>
                  </a:lnTo>
                  <a:cubicBezTo>
                    <a:pt x="26" y="9417"/>
                    <a:pt x="211" y="9601"/>
                    <a:pt x="421" y="9601"/>
                  </a:cubicBezTo>
                  <a:lnTo>
                    <a:pt x="3971" y="9601"/>
                  </a:lnTo>
                  <a:cubicBezTo>
                    <a:pt x="4182" y="9601"/>
                    <a:pt x="4366" y="9417"/>
                    <a:pt x="4366" y="9206"/>
                  </a:cubicBezTo>
                  <a:lnTo>
                    <a:pt x="4366" y="2026"/>
                  </a:lnTo>
                  <a:cubicBezTo>
                    <a:pt x="4366" y="896"/>
                    <a:pt x="3445" y="1"/>
                    <a:pt x="2315" y="1"/>
                  </a:cubicBezTo>
                  <a:cubicBezTo>
                    <a:pt x="2299" y="1"/>
                    <a:pt x="2284" y="1"/>
                    <a:pt x="2268"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4159112" y="2797575"/>
              <a:ext cx="142834" cy="314025"/>
            </a:xfrm>
            <a:custGeom>
              <a:avLst/>
              <a:gdLst/>
              <a:ahLst/>
              <a:cxnLst/>
              <a:rect l="l" t="t" r="r" b="b"/>
              <a:pathLst>
                <a:path w="4367" h="9601" extrusionOk="0">
                  <a:moveTo>
                    <a:pt x="2267" y="1"/>
                  </a:moveTo>
                  <a:cubicBezTo>
                    <a:pt x="1001" y="1"/>
                    <a:pt x="0" y="1043"/>
                    <a:pt x="0" y="2316"/>
                  </a:cubicBezTo>
                  <a:lnTo>
                    <a:pt x="0" y="9206"/>
                  </a:lnTo>
                  <a:cubicBezTo>
                    <a:pt x="0" y="9443"/>
                    <a:pt x="184" y="9601"/>
                    <a:pt x="395" y="9601"/>
                  </a:cubicBezTo>
                  <a:lnTo>
                    <a:pt x="3972" y="9601"/>
                  </a:lnTo>
                  <a:cubicBezTo>
                    <a:pt x="4182" y="9601"/>
                    <a:pt x="4366" y="9443"/>
                    <a:pt x="4366" y="9206"/>
                  </a:cubicBezTo>
                  <a:lnTo>
                    <a:pt x="4366" y="2026"/>
                  </a:lnTo>
                  <a:cubicBezTo>
                    <a:pt x="4366" y="922"/>
                    <a:pt x="3446" y="1"/>
                    <a:pt x="2315" y="1"/>
                  </a:cubicBezTo>
                  <a:cubicBezTo>
                    <a:pt x="2299" y="1"/>
                    <a:pt x="2283" y="1"/>
                    <a:pt x="2267"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6362115" y="2797575"/>
              <a:ext cx="142834" cy="314025"/>
            </a:xfrm>
            <a:custGeom>
              <a:avLst/>
              <a:gdLst/>
              <a:ahLst/>
              <a:cxnLst/>
              <a:rect l="l" t="t" r="r" b="b"/>
              <a:pathLst>
                <a:path w="4367" h="9601" extrusionOk="0">
                  <a:moveTo>
                    <a:pt x="2268" y="1"/>
                  </a:moveTo>
                  <a:cubicBezTo>
                    <a:pt x="1001" y="1"/>
                    <a:pt x="1" y="1043"/>
                    <a:pt x="1" y="2316"/>
                  </a:cubicBezTo>
                  <a:lnTo>
                    <a:pt x="1" y="9206"/>
                  </a:lnTo>
                  <a:cubicBezTo>
                    <a:pt x="1" y="9417"/>
                    <a:pt x="185" y="9601"/>
                    <a:pt x="421" y="9601"/>
                  </a:cubicBezTo>
                  <a:lnTo>
                    <a:pt x="3972" y="9601"/>
                  </a:lnTo>
                  <a:cubicBezTo>
                    <a:pt x="4182" y="9601"/>
                    <a:pt x="4366" y="9417"/>
                    <a:pt x="4366" y="9206"/>
                  </a:cubicBezTo>
                  <a:lnTo>
                    <a:pt x="4366" y="2026"/>
                  </a:lnTo>
                  <a:cubicBezTo>
                    <a:pt x="4366" y="896"/>
                    <a:pt x="3446" y="1"/>
                    <a:pt x="2315" y="1"/>
                  </a:cubicBezTo>
                  <a:cubicBezTo>
                    <a:pt x="2299" y="1"/>
                    <a:pt x="2284" y="1"/>
                    <a:pt x="2268"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6527289" y="2797575"/>
              <a:ext cx="143684" cy="314025"/>
            </a:xfrm>
            <a:custGeom>
              <a:avLst/>
              <a:gdLst/>
              <a:ahLst/>
              <a:cxnLst/>
              <a:rect l="l" t="t" r="r" b="b"/>
              <a:pathLst>
                <a:path w="4393" h="9601" extrusionOk="0">
                  <a:moveTo>
                    <a:pt x="2294" y="1"/>
                  </a:moveTo>
                  <a:cubicBezTo>
                    <a:pt x="1027" y="1"/>
                    <a:pt x="1" y="1043"/>
                    <a:pt x="27" y="2316"/>
                  </a:cubicBezTo>
                  <a:lnTo>
                    <a:pt x="27" y="9206"/>
                  </a:lnTo>
                  <a:cubicBezTo>
                    <a:pt x="27" y="9417"/>
                    <a:pt x="211" y="9601"/>
                    <a:pt x="421" y="9601"/>
                  </a:cubicBezTo>
                  <a:lnTo>
                    <a:pt x="3998" y="9601"/>
                  </a:lnTo>
                  <a:cubicBezTo>
                    <a:pt x="4208" y="9601"/>
                    <a:pt x="4392" y="9417"/>
                    <a:pt x="4366" y="9206"/>
                  </a:cubicBezTo>
                  <a:lnTo>
                    <a:pt x="4366" y="2026"/>
                  </a:lnTo>
                  <a:cubicBezTo>
                    <a:pt x="4392" y="896"/>
                    <a:pt x="3472" y="1"/>
                    <a:pt x="2341" y="1"/>
                  </a:cubicBezTo>
                  <a:cubicBezTo>
                    <a:pt x="2325" y="1"/>
                    <a:pt x="2309" y="1"/>
                    <a:pt x="2294"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6699333" y="2797608"/>
              <a:ext cx="141951" cy="313992"/>
            </a:xfrm>
            <a:custGeom>
              <a:avLst/>
              <a:gdLst/>
              <a:ahLst/>
              <a:cxnLst/>
              <a:rect l="l" t="t" r="r" b="b"/>
              <a:pathLst>
                <a:path w="4340" h="9600" extrusionOk="0">
                  <a:moveTo>
                    <a:pt x="2288" y="0"/>
                  </a:moveTo>
                  <a:cubicBezTo>
                    <a:pt x="1026" y="0"/>
                    <a:pt x="0" y="1026"/>
                    <a:pt x="0" y="2315"/>
                  </a:cubicBezTo>
                  <a:lnTo>
                    <a:pt x="0" y="9205"/>
                  </a:lnTo>
                  <a:cubicBezTo>
                    <a:pt x="0" y="9416"/>
                    <a:pt x="184" y="9600"/>
                    <a:pt x="395" y="9600"/>
                  </a:cubicBezTo>
                  <a:lnTo>
                    <a:pt x="3972" y="9600"/>
                  </a:lnTo>
                  <a:cubicBezTo>
                    <a:pt x="4182" y="9600"/>
                    <a:pt x="4340" y="9416"/>
                    <a:pt x="4340" y="9205"/>
                  </a:cubicBezTo>
                  <a:lnTo>
                    <a:pt x="4340" y="2025"/>
                  </a:lnTo>
                  <a:cubicBezTo>
                    <a:pt x="4340" y="895"/>
                    <a:pt x="3419" y="0"/>
                    <a:pt x="2288"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6865358" y="2797608"/>
              <a:ext cx="142801" cy="313992"/>
            </a:xfrm>
            <a:custGeom>
              <a:avLst/>
              <a:gdLst/>
              <a:ahLst/>
              <a:cxnLst/>
              <a:rect l="l" t="t" r="r" b="b"/>
              <a:pathLst>
                <a:path w="4366" h="9600" extrusionOk="0">
                  <a:moveTo>
                    <a:pt x="2315" y="0"/>
                  </a:moveTo>
                  <a:cubicBezTo>
                    <a:pt x="1052" y="0"/>
                    <a:pt x="0" y="1026"/>
                    <a:pt x="0" y="2315"/>
                  </a:cubicBezTo>
                  <a:lnTo>
                    <a:pt x="0" y="9205"/>
                  </a:lnTo>
                  <a:cubicBezTo>
                    <a:pt x="0" y="9416"/>
                    <a:pt x="184" y="9600"/>
                    <a:pt x="395" y="9600"/>
                  </a:cubicBezTo>
                  <a:lnTo>
                    <a:pt x="3971" y="9600"/>
                  </a:lnTo>
                  <a:cubicBezTo>
                    <a:pt x="4182" y="9600"/>
                    <a:pt x="4366" y="9416"/>
                    <a:pt x="4366" y="9205"/>
                  </a:cubicBezTo>
                  <a:lnTo>
                    <a:pt x="4366" y="2025"/>
                  </a:lnTo>
                  <a:cubicBezTo>
                    <a:pt x="4366" y="895"/>
                    <a:pt x="3445" y="0"/>
                    <a:pt x="2315" y="0"/>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7039985" y="2797575"/>
              <a:ext cx="142801" cy="314025"/>
            </a:xfrm>
            <a:custGeom>
              <a:avLst/>
              <a:gdLst/>
              <a:ahLst/>
              <a:cxnLst/>
              <a:rect l="l" t="t" r="r" b="b"/>
              <a:pathLst>
                <a:path w="4366" h="9601" extrusionOk="0">
                  <a:moveTo>
                    <a:pt x="2267" y="1"/>
                  </a:moveTo>
                  <a:cubicBezTo>
                    <a:pt x="1001" y="1"/>
                    <a:pt x="0" y="1043"/>
                    <a:pt x="0" y="2316"/>
                  </a:cubicBezTo>
                  <a:lnTo>
                    <a:pt x="0" y="9206"/>
                  </a:lnTo>
                  <a:cubicBezTo>
                    <a:pt x="0" y="9417"/>
                    <a:pt x="184" y="9601"/>
                    <a:pt x="421" y="9601"/>
                  </a:cubicBezTo>
                  <a:lnTo>
                    <a:pt x="3971" y="9601"/>
                  </a:lnTo>
                  <a:cubicBezTo>
                    <a:pt x="4182" y="9601"/>
                    <a:pt x="4366" y="9417"/>
                    <a:pt x="4366" y="9206"/>
                  </a:cubicBezTo>
                  <a:lnTo>
                    <a:pt x="4366" y="2026"/>
                  </a:lnTo>
                  <a:cubicBezTo>
                    <a:pt x="4366" y="896"/>
                    <a:pt x="3445" y="1"/>
                    <a:pt x="2315" y="1"/>
                  </a:cubicBezTo>
                  <a:cubicBezTo>
                    <a:pt x="2299" y="1"/>
                    <a:pt x="2283" y="1"/>
                    <a:pt x="2267" y="1"/>
                  </a:cubicBez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5931157" y="2816513"/>
              <a:ext cx="104108" cy="89128"/>
            </a:xfrm>
            <a:custGeom>
              <a:avLst/>
              <a:gdLst/>
              <a:ahLst/>
              <a:cxnLst/>
              <a:rect l="l" t="t" r="r" b="b"/>
              <a:pathLst>
                <a:path w="3183" h="2725" extrusionOk="0">
                  <a:moveTo>
                    <a:pt x="1815" y="1"/>
                  </a:moveTo>
                  <a:cubicBezTo>
                    <a:pt x="605" y="1"/>
                    <a:pt x="0" y="1474"/>
                    <a:pt x="842" y="2315"/>
                  </a:cubicBezTo>
                  <a:cubicBezTo>
                    <a:pt x="1125" y="2598"/>
                    <a:pt x="1472" y="2725"/>
                    <a:pt x="1811" y="2725"/>
                  </a:cubicBezTo>
                  <a:cubicBezTo>
                    <a:pt x="2513" y="2725"/>
                    <a:pt x="3183" y="2184"/>
                    <a:pt x="3183" y="1369"/>
                  </a:cubicBezTo>
                  <a:cubicBezTo>
                    <a:pt x="3183" y="606"/>
                    <a:pt x="2578" y="1"/>
                    <a:pt x="1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5990521" y="2776969"/>
              <a:ext cx="33" cy="33"/>
            </a:xfrm>
            <a:custGeom>
              <a:avLst/>
              <a:gdLst/>
              <a:ahLst/>
              <a:cxnLst/>
              <a:rect l="l" t="t" r="r" b="b"/>
              <a:pathLst>
                <a:path w="1" h="1" fill="none" extrusionOk="0">
                  <a:moveTo>
                    <a:pt x="0" y="0"/>
                  </a:moveTo>
                  <a:close/>
                </a:path>
              </a:pathLst>
            </a:custGeom>
            <a:noFill/>
            <a:ln w="8550" cap="flat" cmpd="sng">
              <a:solidFill>
                <a:srgbClr val="3F1D1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5990521" y="2845786"/>
              <a:ext cx="11186" cy="18087"/>
            </a:xfrm>
            <a:custGeom>
              <a:avLst/>
              <a:gdLst/>
              <a:ahLst/>
              <a:cxnLst/>
              <a:rect l="l" t="t" r="r" b="b"/>
              <a:pathLst>
                <a:path w="342" h="553" fill="none" extrusionOk="0">
                  <a:moveTo>
                    <a:pt x="0" y="0"/>
                  </a:moveTo>
                  <a:lnTo>
                    <a:pt x="0" y="552"/>
                  </a:lnTo>
                  <a:lnTo>
                    <a:pt x="342" y="552"/>
                  </a:lnTo>
                </a:path>
              </a:pathLst>
            </a:custGeom>
            <a:noFill/>
            <a:ln w="3950" cap="rnd" cmpd="sng">
              <a:solidFill>
                <a:srgbClr val="3F1D1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577599" y="2650521"/>
              <a:ext cx="4334627" cy="92955"/>
            </a:xfrm>
            <a:custGeom>
              <a:avLst/>
              <a:gdLst/>
              <a:ahLst/>
              <a:cxnLst/>
              <a:rect l="l" t="t" r="r" b="b"/>
              <a:pathLst>
                <a:path w="132527" h="2842" extrusionOk="0">
                  <a:moveTo>
                    <a:pt x="132526" y="0"/>
                  </a:moveTo>
                  <a:lnTo>
                    <a:pt x="0" y="1157"/>
                  </a:lnTo>
                  <a:cubicBezTo>
                    <a:pt x="0" y="1157"/>
                    <a:pt x="26796" y="2841"/>
                    <a:pt x="61687" y="2841"/>
                  </a:cubicBezTo>
                  <a:cubicBezTo>
                    <a:pt x="83647" y="2841"/>
                    <a:pt x="108815" y="2174"/>
                    <a:pt x="132526" y="0"/>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5745343" y="2610944"/>
              <a:ext cx="52496" cy="83470"/>
            </a:xfrm>
            <a:custGeom>
              <a:avLst/>
              <a:gdLst/>
              <a:ahLst/>
              <a:cxnLst/>
              <a:rect l="l" t="t" r="r" b="b"/>
              <a:pathLst>
                <a:path w="1605" h="2552" extrusionOk="0">
                  <a:moveTo>
                    <a:pt x="790" y="0"/>
                  </a:moveTo>
                  <a:cubicBezTo>
                    <a:pt x="342" y="0"/>
                    <a:pt x="1" y="368"/>
                    <a:pt x="1" y="816"/>
                  </a:cubicBezTo>
                  <a:lnTo>
                    <a:pt x="1" y="2551"/>
                  </a:lnTo>
                  <a:lnTo>
                    <a:pt x="1605" y="2551"/>
                  </a:lnTo>
                  <a:lnTo>
                    <a:pt x="1605" y="816"/>
                  </a:lnTo>
                  <a:cubicBezTo>
                    <a:pt x="1605" y="368"/>
                    <a:pt x="1237" y="0"/>
                    <a:pt x="790"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6157397" y="2610944"/>
              <a:ext cx="52496" cy="83470"/>
            </a:xfrm>
            <a:custGeom>
              <a:avLst/>
              <a:gdLst/>
              <a:ahLst/>
              <a:cxnLst/>
              <a:rect l="l" t="t" r="r" b="b"/>
              <a:pathLst>
                <a:path w="1605" h="2552" extrusionOk="0">
                  <a:moveTo>
                    <a:pt x="789" y="0"/>
                  </a:moveTo>
                  <a:cubicBezTo>
                    <a:pt x="342" y="0"/>
                    <a:pt x="0" y="368"/>
                    <a:pt x="0" y="816"/>
                  </a:cubicBezTo>
                  <a:lnTo>
                    <a:pt x="0" y="2551"/>
                  </a:lnTo>
                  <a:lnTo>
                    <a:pt x="1605" y="2551"/>
                  </a:lnTo>
                  <a:lnTo>
                    <a:pt x="1605" y="816"/>
                  </a:lnTo>
                  <a:cubicBezTo>
                    <a:pt x="1605" y="368"/>
                    <a:pt x="1236" y="0"/>
                    <a:pt x="78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5802975" y="2527506"/>
              <a:ext cx="350134" cy="171191"/>
            </a:xfrm>
            <a:custGeom>
              <a:avLst/>
              <a:gdLst/>
              <a:ahLst/>
              <a:cxnLst/>
              <a:rect l="l" t="t" r="r" b="b"/>
              <a:pathLst>
                <a:path w="10705" h="5234" extrusionOk="0">
                  <a:moveTo>
                    <a:pt x="5366" y="0"/>
                  </a:moveTo>
                  <a:cubicBezTo>
                    <a:pt x="2447" y="0"/>
                    <a:pt x="80" y="2315"/>
                    <a:pt x="1" y="5234"/>
                  </a:cubicBezTo>
                  <a:lnTo>
                    <a:pt x="10705" y="5234"/>
                  </a:lnTo>
                  <a:cubicBezTo>
                    <a:pt x="10652" y="2315"/>
                    <a:pt x="8259" y="0"/>
                    <a:pt x="5366" y="0"/>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5814161" y="2579119"/>
              <a:ext cx="327762" cy="119579"/>
            </a:xfrm>
            <a:custGeom>
              <a:avLst/>
              <a:gdLst/>
              <a:ahLst/>
              <a:cxnLst/>
              <a:rect l="l" t="t" r="r" b="b"/>
              <a:pathLst>
                <a:path w="10021" h="3656" extrusionOk="0">
                  <a:moveTo>
                    <a:pt x="4998" y="0"/>
                  </a:moveTo>
                  <a:cubicBezTo>
                    <a:pt x="2262" y="0"/>
                    <a:pt x="1" y="1631"/>
                    <a:pt x="1" y="3656"/>
                  </a:cubicBezTo>
                  <a:lnTo>
                    <a:pt x="10021" y="3656"/>
                  </a:lnTo>
                  <a:cubicBezTo>
                    <a:pt x="10021" y="1631"/>
                    <a:pt x="7759" y="0"/>
                    <a:pt x="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5947510" y="2472426"/>
              <a:ext cx="61098" cy="123929"/>
            </a:xfrm>
            <a:custGeom>
              <a:avLst/>
              <a:gdLst/>
              <a:ahLst/>
              <a:cxnLst/>
              <a:rect l="l" t="t" r="r" b="b"/>
              <a:pathLst>
                <a:path w="1868" h="3789" extrusionOk="0">
                  <a:moveTo>
                    <a:pt x="947" y="1"/>
                  </a:moveTo>
                  <a:cubicBezTo>
                    <a:pt x="421" y="1"/>
                    <a:pt x="0" y="422"/>
                    <a:pt x="0" y="948"/>
                  </a:cubicBezTo>
                  <a:lnTo>
                    <a:pt x="0" y="2868"/>
                  </a:lnTo>
                  <a:cubicBezTo>
                    <a:pt x="0" y="3367"/>
                    <a:pt x="421" y="3788"/>
                    <a:pt x="947" y="3788"/>
                  </a:cubicBezTo>
                  <a:cubicBezTo>
                    <a:pt x="1447" y="3788"/>
                    <a:pt x="1867" y="3367"/>
                    <a:pt x="1867" y="2868"/>
                  </a:cubicBezTo>
                  <a:lnTo>
                    <a:pt x="1867" y="948"/>
                  </a:lnTo>
                  <a:cubicBezTo>
                    <a:pt x="1867" y="422"/>
                    <a:pt x="1447" y="1"/>
                    <a:pt x="947" y="1"/>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5978452" y="2151595"/>
              <a:ext cx="33" cy="320861"/>
            </a:xfrm>
            <a:custGeom>
              <a:avLst/>
              <a:gdLst/>
              <a:ahLst/>
              <a:cxnLst/>
              <a:rect l="l" t="t" r="r" b="b"/>
              <a:pathLst>
                <a:path w="1" h="9810" fill="none" extrusionOk="0">
                  <a:moveTo>
                    <a:pt x="1" y="0"/>
                  </a:moveTo>
                  <a:lnTo>
                    <a:pt x="1" y="9810"/>
                  </a:lnTo>
                </a:path>
              </a:pathLst>
            </a:custGeom>
            <a:noFill/>
            <a:ln w="8550" cap="flat" cmpd="sng">
              <a:solidFill>
                <a:srgbClr val="3F1D1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5901033" y="2551579"/>
              <a:ext cx="154870" cy="148001"/>
            </a:xfrm>
            <a:custGeom>
              <a:avLst/>
              <a:gdLst/>
              <a:ahLst/>
              <a:cxnLst/>
              <a:rect l="l" t="t" r="r" b="b"/>
              <a:pathLst>
                <a:path w="4735" h="4525" extrusionOk="0">
                  <a:moveTo>
                    <a:pt x="2263" y="1"/>
                  </a:moveTo>
                  <a:cubicBezTo>
                    <a:pt x="1027" y="1"/>
                    <a:pt x="1" y="1000"/>
                    <a:pt x="1" y="2262"/>
                  </a:cubicBezTo>
                  <a:lnTo>
                    <a:pt x="1" y="4524"/>
                  </a:lnTo>
                  <a:lnTo>
                    <a:pt x="4735" y="4524"/>
                  </a:lnTo>
                  <a:lnTo>
                    <a:pt x="4735" y="2262"/>
                  </a:lnTo>
                  <a:cubicBezTo>
                    <a:pt x="4735" y="1026"/>
                    <a:pt x="3709" y="1"/>
                    <a:pt x="2473" y="1"/>
                  </a:cubicBezTo>
                  <a:close/>
                </a:path>
              </a:pathLst>
            </a:custGeom>
            <a:solidFill>
              <a:srgbClr val="FFA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5938908" y="2622981"/>
              <a:ext cx="80003" cy="76601"/>
            </a:xfrm>
            <a:custGeom>
              <a:avLst/>
              <a:gdLst/>
              <a:ahLst/>
              <a:cxnLst/>
              <a:rect l="l" t="t" r="r" b="b"/>
              <a:pathLst>
                <a:path w="2446" h="2342" extrusionOk="0">
                  <a:moveTo>
                    <a:pt x="1184" y="0"/>
                  </a:moveTo>
                  <a:cubicBezTo>
                    <a:pt x="526" y="0"/>
                    <a:pt x="0" y="526"/>
                    <a:pt x="0" y="1158"/>
                  </a:cubicBezTo>
                  <a:lnTo>
                    <a:pt x="0" y="2341"/>
                  </a:lnTo>
                  <a:lnTo>
                    <a:pt x="2446" y="2341"/>
                  </a:lnTo>
                  <a:lnTo>
                    <a:pt x="2446" y="1184"/>
                  </a:lnTo>
                  <a:cubicBezTo>
                    <a:pt x="2446" y="526"/>
                    <a:pt x="1920"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5824496" y="2882779"/>
              <a:ext cx="67966" cy="43043"/>
            </a:xfrm>
            <a:custGeom>
              <a:avLst/>
              <a:gdLst/>
              <a:ahLst/>
              <a:cxnLst/>
              <a:rect l="l" t="t" r="r" b="b"/>
              <a:pathLst>
                <a:path w="2078" h="1316" extrusionOk="0">
                  <a:moveTo>
                    <a:pt x="0" y="0"/>
                  </a:moveTo>
                  <a:lnTo>
                    <a:pt x="0" y="1315"/>
                  </a:lnTo>
                  <a:lnTo>
                    <a:pt x="2078" y="1315"/>
                  </a:lnTo>
                  <a:lnTo>
                    <a:pt x="2078" y="0"/>
                  </a:ln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6079094" y="2882779"/>
              <a:ext cx="71433" cy="43043"/>
            </a:xfrm>
            <a:custGeom>
              <a:avLst/>
              <a:gdLst/>
              <a:ahLst/>
              <a:cxnLst/>
              <a:rect l="l" t="t" r="r" b="b"/>
              <a:pathLst>
                <a:path w="2184" h="1316" extrusionOk="0">
                  <a:moveTo>
                    <a:pt x="1" y="0"/>
                  </a:moveTo>
                  <a:lnTo>
                    <a:pt x="1" y="1315"/>
                  </a:lnTo>
                  <a:lnTo>
                    <a:pt x="2184" y="1315"/>
                  </a:lnTo>
                  <a:lnTo>
                    <a:pt x="2184" y="0"/>
                  </a:ln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3577599" y="2605776"/>
              <a:ext cx="4334627" cy="184961"/>
            </a:xfrm>
            <a:custGeom>
              <a:avLst/>
              <a:gdLst/>
              <a:ahLst/>
              <a:cxnLst/>
              <a:rect l="l" t="t" r="r" b="b"/>
              <a:pathLst>
                <a:path w="132527" h="5655" fill="none" extrusionOk="0">
                  <a:moveTo>
                    <a:pt x="0" y="1184"/>
                  </a:moveTo>
                  <a:cubicBezTo>
                    <a:pt x="0" y="1184"/>
                    <a:pt x="71142" y="5655"/>
                    <a:pt x="132526" y="0"/>
                  </a:cubicBezTo>
                </a:path>
              </a:pathLst>
            </a:custGeom>
            <a:noFill/>
            <a:ln w="16450" cap="flat" cmpd="sng">
              <a:solidFill>
                <a:srgbClr val="FFAF3A"/>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3201688" y="3132241"/>
              <a:ext cx="4710534" cy="575488"/>
            </a:xfrm>
            <a:custGeom>
              <a:avLst/>
              <a:gdLst/>
              <a:ahLst/>
              <a:cxnLst/>
              <a:rect l="l" t="t" r="r" b="b"/>
              <a:pathLst>
                <a:path w="144020" h="17595" extrusionOk="0">
                  <a:moveTo>
                    <a:pt x="144019" y="0"/>
                  </a:moveTo>
                  <a:cubicBezTo>
                    <a:pt x="132470" y="664"/>
                    <a:pt x="112118" y="877"/>
                    <a:pt x="90819" y="877"/>
                  </a:cubicBezTo>
                  <a:cubicBezTo>
                    <a:pt x="53089" y="877"/>
                    <a:pt x="12388" y="210"/>
                    <a:pt x="12388" y="210"/>
                  </a:cubicBezTo>
                  <a:lnTo>
                    <a:pt x="0" y="17595"/>
                  </a:lnTo>
                  <a:lnTo>
                    <a:pt x="144019" y="17595"/>
                  </a:lnTo>
                  <a:lnTo>
                    <a:pt x="14401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3618877" y="3185555"/>
              <a:ext cx="4293350" cy="27572"/>
            </a:xfrm>
            <a:custGeom>
              <a:avLst/>
              <a:gdLst/>
              <a:ahLst/>
              <a:cxnLst/>
              <a:rect l="l" t="t" r="r" b="b"/>
              <a:pathLst>
                <a:path w="131265" h="843" extrusionOk="0">
                  <a:moveTo>
                    <a:pt x="131264" y="1"/>
                  </a:moveTo>
                  <a:cubicBezTo>
                    <a:pt x="123769" y="1"/>
                    <a:pt x="1" y="842"/>
                    <a:pt x="1" y="842"/>
                  </a:cubicBezTo>
                  <a:lnTo>
                    <a:pt x="1" y="842"/>
                  </a:lnTo>
                  <a:lnTo>
                    <a:pt x="131264" y="1"/>
                  </a:ln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3618877" y="3234584"/>
              <a:ext cx="4293350" cy="26722"/>
            </a:xfrm>
            <a:custGeom>
              <a:avLst/>
              <a:gdLst/>
              <a:ahLst/>
              <a:cxnLst/>
              <a:rect l="l" t="t" r="r" b="b"/>
              <a:pathLst>
                <a:path w="131265" h="817" extrusionOk="0">
                  <a:moveTo>
                    <a:pt x="130837" y="0"/>
                  </a:moveTo>
                  <a:cubicBezTo>
                    <a:pt x="119990" y="0"/>
                    <a:pt x="1" y="816"/>
                    <a:pt x="1" y="816"/>
                  </a:cubicBezTo>
                  <a:lnTo>
                    <a:pt x="131264" y="1"/>
                  </a:lnTo>
                  <a:cubicBezTo>
                    <a:pt x="131149" y="0"/>
                    <a:pt x="131006" y="0"/>
                    <a:pt x="130837"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618877" y="3277595"/>
              <a:ext cx="4293350" cy="26722"/>
            </a:xfrm>
            <a:custGeom>
              <a:avLst/>
              <a:gdLst/>
              <a:ahLst/>
              <a:cxnLst/>
              <a:rect l="l" t="t" r="r" b="b"/>
              <a:pathLst>
                <a:path w="131265" h="817" extrusionOk="0">
                  <a:moveTo>
                    <a:pt x="130837" y="0"/>
                  </a:moveTo>
                  <a:cubicBezTo>
                    <a:pt x="119990" y="0"/>
                    <a:pt x="1" y="816"/>
                    <a:pt x="1" y="816"/>
                  </a:cubicBezTo>
                  <a:lnTo>
                    <a:pt x="131264" y="1"/>
                  </a:lnTo>
                  <a:cubicBezTo>
                    <a:pt x="131149" y="0"/>
                    <a:pt x="131006" y="0"/>
                    <a:pt x="130837"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618877" y="3323190"/>
              <a:ext cx="4293350" cy="26689"/>
            </a:xfrm>
            <a:custGeom>
              <a:avLst/>
              <a:gdLst/>
              <a:ahLst/>
              <a:cxnLst/>
              <a:rect l="l" t="t" r="r" b="b"/>
              <a:pathLst>
                <a:path w="131265" h="816" extrusionOk="0">
                  <a:moveTo>
                    <a:pt x="130837" y="0"/>
                  </a:moveTo>
                  <a:cubicBezTo>
                    <a:pt x="119990" y="0"/>
                    <a:pt x="1" y="816"/>
                    <a:pt x="1" y="816"/>
                  </a:cubicBezTo>
                  <a:lnTo>
                    <a:pt x="131264" y="1"/>
                  </a:lnTo>
                  <a:cubicBezTo>
                    <a:pt x="131149" y="0"/>
                    <a:pt x="131006" y="0"/>
                    <a:pt x="130837"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618877" y="3416930"/>
              <a:ext cx="4293350" cy="26722"/>
            </a:xfrm>
            <a:custGeom>
              <a:avLst/>
              <a:gdLst/>
              <a:ahLst/>
              <a:cxnLst/>
              <a:rect l="l" t="t" r="r" b="b"/>
              <a:pathLst>
                <a:path w="131265" h="817" extrusionOk="0">
                  <a:moveTo>
                    <a:pt x="130837" y="1"/>
                  </a:moveTo>
                  <a:cubicBezTo>
                    <a:pt x="119990" y="1"/>
                    <a:pt x="1" y="817"/>
                    <a:pt x="1" y="817"/>
                  </a:cubicBezTo>
                  <a:lnTo>
                    <a:pt x="131264" y="1"/>
                  </a:lnTo>
                  <a:cubicBezTo>
                    <a:pt x="131149" y="1"/>
                    <a:pt x="131006" y="1"/>
                    <a:pt x="130837"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618877" y="3470277"/>
              <a:ext cx="4293350" cy="26722"/>
            </a:xfrm>
            <a:custGeom>
              <a:avLst/>
              <a:gdLst/>
              <a:ahLst/>
              <a:cxnLst/>
              <a:rect l="l" t="t" r="r" b="b"/>
              <a:pathLst>
                <a:path w="131265" h="817" extrusionOk="0">
                  <a:moveTo>
                    <a:pt x="130837" y="0"/>
                  </a:moveTo>
                  <a:cubicBezTo>
                    <a:pt x="119990" y="0"/>
                    <a:pt x="1" y="816"/>
                    <a:pt x="1" y="816"/>
                  </a:cubicBezTo>
                  <a:lnTo>
                    <a:pt x="131264" y="1"/>
                  </a:lnTo>
                  <a:cubicBezTo>
                    <a:pt x="131149" y="1"/>
                    <a:pt x="131006" y="0"/>
                    <a:pt x="130837"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3618877" y="3519306"/>
              <a:ext cx="4293350" cy="26722"/>
            </a:xfrm>
            <a:custGeom>
              <a:avLst/>
              <a:gdLst/>
              <a:ahLst/>
              <a:cxnLst/>
              <a:rect l="l" t="t" r="r" b="b"/>
              <a:pathLst>
                <a:path w="131265" h="817" extrusionOk="0">
                  <a:moveTo>
                    <a:pt x="130837" y="0"/>
                  </a:moveTo>
                  <a:cubicBezTo>
                    <a:pt x="119990" y="0"/>
                    <a:pt x="1" y="816"/>
                    <a:pt x="1" y="816"/>
                  </a:cubicBezTo>
                  <a:lnTo>
                    <a:pt x="131264" y="1"/>
                  </a:lnTo>
                  <a:cubicBezTo>
                    <a:pt x="131149" y="1"/>
                    <a:pt x="131006" y="0"/>
                    <a:pt x="130837"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3618877" y="3366201"/>
              <a:ext cx="4293350" cy="27572"/>
            </a:xfrm>
            <a:custGeom>
              <a:avLst/>
              <a:gdLst/>
              <a:ahLst/>
              <a:cxnLst/>
              <a:rect l="l" t="t" r="r" b="b"/>
              <a:pathLst>
                <a:path w="131265" h="843" extrusionOk="0">
                  <a:moveTo>
                    <a:pt x="131264" y="1"/>
                  </a:moveTo>
                  <a:cubicBezTo>
                    <a:pt x="123769" y="1"/>
                    <a:pt x="1" y="842"/>
                    <a:pt x="1" y="842"/>
                  </a:cubicBezTo>
                  <a:lnTo>
                    <a:pt x="1" y="842"/>
                  </a:lnTo>
                  <a:lnTo>
                    <a:pt x="131264" y="1"/>
                  </a:ln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3585351" y="3084063"/>
              <a:ext cx="4326025" cy="79545"/>
            </a:xfrm>
            <a:custGeom>
              <a:avLst/>
              <a:gdLst/>
              <a:ahLst/>
              <a:cxnLst/>
              <a:rect l="l" t="t" r="r" b="b"/>
              <a:pathLst>
                <a:path w="132264" h="2432" extrusionOk="0">
                  <a:moveTo>
                    <a:pt x="132263" y="0"/>
                  </a:moveTo>
                  <a:lnTo>
                    <a:pt x="0" y="447"/>
                  </a:lnTo>
                  <a:lnTo>
                    <a:pt x="0" y="1683"/>
                  </a:lnTo>
                  <a:cubicBezTo>
                    <a:pt x="0" y="1683"/>
                    <a:pt x="53364" y="2431"/>
                    <a:pt x="92310" y="2431"/>
                  </a:cubicBezTo>
                  <a:cubicBezTo>
                    <a:pt x="114041" y="2431"/>
                    <a:pt x="131283" y="2198"/>
                    <a:pt x="132263" y="1473"/>
                  </a:cubicBezTo>
                  <a:lnTo>
                    <a:pt x="132263" y="0"/>
                  </a:ln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2978882" y="3556298"/>
              <a:ext cx="4933338" cy="539412"/>
            </a:xfrm>
            <a:custGeom>
              <a:avLst/>
              <a:gdLst/>
              <a:ahLst/>
              <a:cxnLst/>
              <a:rect l="l" t="t" r="r" b="b"/>
              <a:pathLst>
                <a:path w="150832" h="16492" extrusionOk="0">
                  <a:moveTo>
                    <a:pt x="150674" y="1"/>
                  </a:moveTo>
                  <a:cubicBezTo>
                    <a:pt x="150674" y="1"/>
                    <a:pt x="39004" y="448"/>
                    <a:pt x="7969" y="4630"/>
                  </a:cubicBezTo>
                  <a:lnTo>
                    <a:pt x="1" y="16491"/>
                  </a:lnTo>
                  <a:cubicBezTo>
                    <a:pt x="1" y="16491"/>
                    <a:pt x="60201" y="10054"/>
                    <a:pt x="113625" y="10054"/>
                  </a:cubicBezTo>
                  <a:cubicBezTo>
                    <a:pt x="126770" y="10054"/>
                    <a:pt x="139505" y="10444"/>
                    <a:pt x="150831" y="11415"/>
                  </a:cubicBezTo>
                  <a:lnTo>
                    <a:pt x="150674" y="1"/>
                  </a:ln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039098" y="3644054"/>
              <a:ext cx="4873123" cy="363053"/>
            </a:xfrm>
            <a:custGeom>
              <a:avLst/>
              <a:gdLst/>
              <a:ahLst/>
              <a:cxnLst/>
              <a:rect l="l" t="t" r="r" b="b"/>
              <a:pathLst>
                <a:path w="148991" h="11100" extrusionOk="0">
                  <a:moveTo>
                    <a:pt x="139114" y="1"/>
                  </a:moveTo>
                  <a:cubicBezTo>
                    <a:pt x="113904" y="1"/>
                    <a:pt x="46193" y="423"/>
                    <a:pt x="4051" y="4682"/>
                  </a:cubicBezTo>
                  <a:lnTo>
                    <a:pt x="1" y="11099"/>
                  </a:lnTo>
                  <a:cubicBezTo>
                    <a:pt x="1" y="11099"/>
                    <a:pt x="54934" y="5436"/>
                    <a:pt x="107810" y="5436"/>
                  </a:cubicBezTo>
                  <a:cubicBezTo>
                    <a:pt x="122058" y="5436"/>
                    <a:pt x="136156" y="5847"/>
                    <a:pt x="148990" y="6891"/>
                  </a:cubicBezTo>
                  <a:lnTo>
                    <a:pt x="148990" y="27"/>
                  </a:lnTo>
                  <a:cubicBezTo>
                    <a:pt x="148990" y="27"/>
                    <a:pt x="145354" y="1"/>
                    <a:pt x="139114" y="1"/>
                  </a:cubicBezTo>
                  <a:close/>
                </a:path>
              </a:pathLst>
            </a:custGeom>
            <a:solidFill>
              <a:srgbClr val="F1C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7912237" y="2409660"/>
              <a:ext cx="33" cy="33"/>
            </a:xfrm>
            <a:custGeom>
              <a:avLst/>
              <a:gdLst/>
              <a:ahLst/>
              <a:cxnLst/>
              <a:rect l="l" t="t" r="r" b="b"/>
              <a:pathLst>
                <a:path w="1" h="1" fill="none" extrusionOk="0">
                  <a:moveTo>
                    <a:pt x="0" y="0"/>
                  </a:moveTo>
                  <a:close/>
                </a:path>
              </a:pathLst>
            </a:custGeom>
            <a:noFill/>
            <a:ln w="8550" cap="flat" cmpd="sng">
              <a:solidFill>
                <a:srgbClr val="3F1D1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5823613" y="3454806"/>
              <a:ext cx="333813" cy="457676"/>
            </a:xfrm>
            <a:custGeom>
              <a:avLst/>
              <a:gdLst/>
              <a:ahLst/>
              <a:cxnLst/>
              <a:rect l="l" t="t" r="r" b="b"/>
              <a:pathLst>
                <a:path w="10206" h="13993" extrusionOk="0">
                  <a:moveTo>
                    <a:pt x="1" y="1"/>
                  </a:moveTo>
                  <a:lnTo>
                    <a:pt x="1" y="13992"/>
                  </a:lnTo>
                  <a:lnTo>
                    <a:pt x="10205" y="13992"/>
                  </a:lnTo>
                  <a:lnTo>
                    <a:pt x="10205" y="1"/>
                  </a:lnTo>
                  <a:close/>
                </a:path>
              </a:pathLst>
            </a:custGeom>
            <a:solidFill>
              <a:srgbClr val="B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5872642" y="3588156"/>
              <a:ext cx="235756" cy="324328"/>
            </a:xfrm>
            <a:custGeom>
              <a:avLst/>
              <a:gdLst/>
              <a:ahLst/>
              <a:cxnLst/>
              <a:rect l="l" t="t" r="r" b="b"/>
              <a:pathLst>
                <a:path w="7208" h="9916" extrusionOk="0">
                  <a:moveTo>
                    <a:pt x="1" y="0"/>
                  </a:moveTo>
                  <a:lnTo>
                    <a:pt x="1" y="9915"/>
                  </a:lnTo>
                  <a:lnTo>
                    <a:pt x="7207" y="9915"/>
                  </a:lnTo>
                  <a:lnTo>
                    <a:pt x="7207" y="0"/>
                  </a:lnTo>
                  <a:close/>
                </a:path>
              </a:pathLst>
            </a:custGeom>
            <a:solidFill>
              <a:srgbClr val="42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5796956" y="3448788"/>
              <a:ext cx="394878" cy="80886"/>
            </a:xfrm>
            <a:custGeom>
              <a:avLst/>
              <a:gdLst/>
              <a:ahLst/>
              <a:cxnLst/>
              <a:rect l="l" t="t" r="r" b="b"/>
              <a:pathLst>
                <a:path w="12073" h="2473" extrusionOk="0">
                  <a:moveTo>
                    <a:pt x="1" y="0"/>
                  </a:moveTo>
                  <a:lnTo>
                    <a:pt x="1" y="2473"/>
                  </a:lnTo>
                  <a:lnTo>
                    <a:pt x="12072" y="2473"/>
                  </a:lnTo>
                  <a:lnTo>
                    <a:pt x="12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5752212" y="3505569"/>
              <a:ext cx="69732" cy="406031"/>
            </a:xfrm>
            <a:custGeom>
              <a:avLst/>
              <a:gdLst/>
              <a:ahLst/>
              <a:cxnLst/>
              <a:rect l="l" t="t" r="r" b="b"/>
              <a:pathLst>
                <a:path w="2132" h="12414" extrusionOk="0">
                  <a:moveTo>
                    <a:pt x="1" y="0"/>
                  </a:moveTo>
                  <a:lnTo>
                    <a:pt x="1" y="12414"/>
                  </a:lnTo>
                  <a:lnTo>
                    <a:pt x="2131" y="12414"/>
                  </a:lnTo>
                  <a:lnTo>
                    <a:pt x="2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5748778" y="3496083"/>
              <a:ext cx="75751" cy="24138"/>
            </a:xfrm>
            <a:custGeom>
              <a:avLst/>
              <a:gdLst/>
              <a:ahLst/>
              <a:cxnLst/>
              <a:rect l="l" t="t" r="r" b="b"/>
              <a:pathLst>
                <a:path w="2316" h="738" extrusionOk="0">
                  <a:moveTo>
                    <a:pt x="1" y="1"/>
                  </a:moveTo>
                  <a:lnTo>
                    <a:pt x="1" y="737"/>
                  </a:lnTo>
                  <a:lnTo>
                    <a:pt x="2315" y="737"/>
                  </a:lnTo>
                  <a:lnTo>
                    <a:pt x="2315" y="1"/>
                  </a:ln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5770299" y="3463408"/>
              <a:ext cx="33558" cy="32707"/>
            </a:xfrm>
            <a:custGeom>
              <a:avLst/>
              <a:gdLst/>
              <a:ahLst/>
              <a:cxnLst/>
              <a:rect l="l" t="t" r="r" b="b"/>
              <a:pathLst>
                <a:path w="1026" h="1000" extrusionOk="0">
                  <a:moveTo>
                    <a:pt x="500" y="1"/>
                  </a:moveTo>
                  <a:cubicBezTo>
                    <a:pt x="237" y="1"/>
                    <a:pt x="0" y="211"/>
                    <a:pt x="0" y="500"/>
                  </a:cubicBezTo>
                  <a:cubicBezTo>
                    <a:pt x="0" y="790"/>
                    <a:pt x="237" y="1000"/>
                    <a:pt x="500" y="1000"/>
                  </a:cubicBezTo>
                  <a:cubicBezTo>
                    <a:pt x="789" y="1000"/>
                    <a:pt x="1026" y="790"/>
                    <a:pt x="1026" y="500"/>
                  </a:cubicBezTo>
                  <a:cubicBezTo>
                    <a:pt x="1026" y="211"/>
                    <a:pt x="789" y="1"/>
                    <a:pt x="500" y="1"/>
                  </a:cubicBez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6157397" y="3505569"/>
              <a:ext cx="69700" cy="406031"/>
            </a:xfrm>
            <a:custGeom>
              <a:avLst/>
              <a:gdLst/>
              <a:ahLst/>
              <a:cxnLst/>
              <a:rect l="l" t="t" r="r" b="b"/>
              <a:pathLst>
                <a:path w="2131" h="12414" extrusionOk="0">
                  <a:moveTo>
                    <a:pt x="0" y="0"/>
                  </a:moveTo>
                  <a:lnTo>
                    <a:pt x="0" y="12414"/>
                  </a:lnTo>
                  <a:lnTo>
                    <a:pt x="2131" y="12414"/>
                  </a:lnTo>
                  <a:lnTo>
                    <a:pt x="2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6154813" y="3496083"/>
              <a:ext cx="74867" cy="24138"/>
            </a:xfrm>
            <a:custGeom>
              <a:avLst/>
              <a:gdLst/>
              <a:ahLst/>
              <a:cxnLst/>
              <a:rect l="l" t="t" r="r" b="b"/>
              <a:pathLst>
                <a:path w="2289" h="738" extrusionOk="0">
                  <a:moveTo>
                    <a:pt x="0" y="1"/>
                  </a:moveTo>
                  <a:lnTo>
                    <a:pt x="0" y="737"/>
                  </a:lnTo>
                  <a:lnTo>
                    <a:pt x="2288" y="737"/>
                  </a:lnTo>
                  <a:lnTo>
                    <a:pt x="2288" y="1"/>
                  </a:ln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6175451" y="3462558"/>
              <a:ext cx="33591" cy="33558"/>
            </a:xfrm>
            <a:custGeom>
              <a:avLst/>
              <a:gdLst/>
              <a:ahLst/>
              <a:cxnLst/>
              <a:rect l="l" t="t" r="r" b="b"/>
              <a:pathLst>
                <a:path w="1027" h="1026" extrusionOk="0">
                  <a:moveTo>
                    <a:pt x="527" y="0"/>
                  </a:moveTo>
                  <a:cubicBezTo>
                    <a:pt x="237" y="0"/>
                    <a:pt x="1" y="237"/>
                    <a:pt x="1" y="526"/>
                  </a:cubicBezTo>
                  <a:cubicBezTo>
                    <a:pt x="1" y="816"/>
                    <a:pt x="237" y="1026"/>
                    <a:pt x="527" y="1026"/>
                  </a:cubicBezTo>
                  <a:cubicBezTo>
                    <a:pt x="790" y="1026"/>
                    <a:pt x="1026" y="816"/>
                    <a:pt x="1026" y="526"/>
                  </a:cubicBezTo>
                  <a:cubicBezTo>
                    <a:pt x="1026" y="237"/>
                    <a:pt x="790" y="0"/>
                    <a:pt x="527" y="0"/>
                  </a:cubicBez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5937175" y="3405777"/>
              <a:ext cx="114444" cy="114444"/>
            </a:xfrm>
            <a:custGeom>
              <a:avLst/>
              <a:gdLst/>
              <a:ahLst/>
              <a:cxnLst/>
              <a:rect l="l" t="t" r="r" b="b"/>
              <a:pathLst>
                <a:path w="3499" h="3499" extrusionOk="0">
                  <a:moveTo>
                    <a:pt x="1763" y="0"/>
                  </a:moveTo>
                  <a:cubicBezTo>
                    <a:pt x="789" y="0"/>
                    <a:pt x="0" y="789"/>
                    <a:pt x="0" y="1763"/>
                  </a:cubicBezTo>
                  <a:cubicBezTo>
                    <a:pt x="0" y="2709"/>
                    <a:pt x="789" y="3498"/>
                    <a:pt x="1763" y="3498"/>
                  </a:cubicBezTo>
                  <a:cubicBezTo>
                    <a:pt x="2709" y="3498"/>
                    <a:pt x="3498" y="2709"/>
                    <a:pt x="3498" y="1763"/>
                  </a:cubicBezTo>
                  <a:cubicBezTo>
                    <a:pt x="3498" y="789"/>
                    <a:pt x="2709" y="0"/>
                    <a:pt x="1763" y="0"/>
                  </a:cubicBezTo>
                  <a:close/>
                </a:path>
              </a:pathLst>
            </a:custGeom>
            <a:solidFill>
              <a:srgbClr val="D7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5823613" y="3000625"/>
              <a:ext cx="12102" cy="65382"/>
            </a:xfrm>
            <a:custGeom>
              <a:avLst/>
              <a:gdLst/>
              <a:ahLst/>
              <a:cxnLst/>
              <a:rect l="l" t="t" r="r" b="b"/>
              <a:pathLst>
                <a:path w="370"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5845985" y="3000625"/>
              <a:ext cx="12069" cy="65382"/>
            </a:xfrm>
            <a:custGeom>
              <a:avLst/>
              <a:gdLst/>
              <a:ahLst/>
              <a:cxnLst/>
              <a:rect l="l" t="t" r="r" b="b"/>
              <a:pathLst>
                <a:path w="369"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5869208" y="3000625"/>
              <a:ext cx="12069" cy="65382"/>
            </a:xfrm>
            <a:custGeom>
              <a:avLst/>
              <a:gdLst/>
              <a:ahLst/>
              <a:cxnLst/>
              <a:rect l="l" t="t" r="r" b="b"/>
              <a:pathLst>
                <a:path w="369"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5891580" y="3000625"/>
              <a:ext cx="12952" cy="65382"/>
            </a:xfrm>
            <a:custGeom>
              <a:avLst/>
              <a:gdLst/>
              <a:ahLst/>
              <a:cxnLst/>
              <a:rect l="l" t="t" r="r" b="b"/>
              <a:pathLst>
                <a:path w="396" h="1999" extrusionOk="0">
                  <a:moveTo>
                    <a:pt x="1" y="0"/>
                  </a:moveTo>
                  <a:lnTo>
                    <a:pt x="1" y="1999"/>
                  </a:lnTo>
                  <a:lnTo>
                    <a:pt x="395" y="1999"/>
                  </a:lnTo>
                  <a:lnTo>
                    <a:pt x="395"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5912219" y="3000625"/>
              <a:ext cx="12069" cy="65382"/>
            </a:xfrm>
            <a:custGeom>
              <a:avLst/>
              <a:gdLst/>
              <a:ahLst/>
              <a:cxnLst/>
              <a:rect l="l" t="t" r="r" b="b"/>
              <a:pathLst>
                <a:path w="369"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5934591" y="3000625"/>
              <a:ext cx="12069" cy="65382"/>
            </a:xfrm>
            <a:custGeom>
              <a:avLst/>
              <a:gdLst/>
              <a:ahLst/>
              <a:cxnLst/>
              <a:rect l="l" t="t" r="r" b="b"/>
              <a:pathLst>
                <a:path w="369"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5957813" y="3000625"/>
              <a:ext cx="12952" cy="65382"/>
            </a:xfrm>
            <a:custGeom>
              <a:avLst/>
              <a:gdLst/>
              <a:ahLst/>
              <a:cxnLst/>
              <a:rect l="l" t="t" r="r" b="b"/>
              <a:pathLst>
                <a:path w="396" h="1999" extrusionOk="0">
                  <a:moveTo>
                    <a:pt x="1" y="0"/>
                  </a:moveTo>
                  <a:lnTo>
                    <a:pt x="1" y="1999"/>
                  </a:lnTo>
                  <a:lnTo>
                    <a:pt x="395" y="1999"/>
                  </a:lnTo>
                  <a:lnTo>
                    <a:pt x="395"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5981036" y="3000625"/>
              <a:ext cx="12069" cy="65382"/>
            </a:xfrm>
            <a:custGeom>
              <a:avLst/>
              <a:gdLst/>
              <a:ahLst/>
              <a:cxnLst/>
              <a:rect l="l" t="t" r="r" b="b"/>
              <a:pathLst>
                <a:path w="369"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6001675" y="3000625"/>
              <a:ext cx="12952" cy="65382"/>
            </a:xfrm>
            <a:custGeom>
              <a:avLst/>
              <a:gdLst/>
              <a:ahLst/>
              <a:cxnLst/>
              <a:rect l="l" t="t" r="r" b="b"/>
              <a:pathLst>
                <a:path w="396" h="1999" extrusionOk="0">
                  <a:moveTo>
                    <a:pt x="1" y="0"/>
                  </a:moveTo>
                  <a:lnTo>
                    <a:pt x="1" y="1999"/>
                  </a:lnTo>
                  <a:lnTo>
                    <a:pt x="395" y="1999"/>
                  </a:lnTo>
                  <a:lnTo>
                    <a:pt x="395"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6024930" y="3000625"/>
              <a:ext cx="12069" cy="65382"/>
            </a:xfrm>
            <a:custGeom>
              <a:avLst/>
              <a:gdLst/>
              <a:ahLst/>
              <a:cxnLst/>
              <a:rect l="l" t="t" r="r" b="b"/>
              <a:pathLst>
                <a:path w="369" h="1999" extrusionOk="0">
                  <a:moveTo>
                    <a:pt x="0" y="0"/>
                  </a:moveTo>
                  <a:lnTo>
                    <a:pt x="0" y="1999"/>
                  </a:lnTo>
                  <a:lnTo>
                    <a:pt x="368" y="1999"/>
                  </a:lnTo>
                  <a:lnTo>
                    <a:pt x="368"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6048152" y="3000625"/>
              <a:ext cx="12069" cy="65382"/>
            </a:xfrm>
            <a:custGeom>
              <a:avLst/>
              <a:gdLst/>
              <a:ahLst/>
              <a:cxnLst/>
              <a:rect l="l" t="t" r="r" b="b"/>
              <a:pathLst>
                <a:path w="369" h="1999" extrusionOk="0">
                  <a:moveTo>
                    <a:pt x="0" y="0"/>
                  </a:moveTo>
                  <a:lnTo>
                    <a:pt x="0" y="1999"/>
                  </a:lnTo>
                  <a:lnTo>
                    <a:pt x="368" y="1999"/>
                  </a:lnTo>
                  <a:lnTo>
                    <a:pt x="368"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6070492" y="3000625"/>
              <a:ext cx="12102" cy="65382"/>
            </a:xfrm>
            <a:custGeom>
              <a:avLst/>
              <a:gdLst/>
              <a:ahLst/>
              <a:cxnLst/>
              <a:rect l="l" t="t" r="r" b="b"/>
              <a:pathLst>
                <a:path w="370" h="1999" extrusionOk="0">
                  <a:moveTo>
                    <a:pt x="1" y="0"/>
                  </a:moveTo>
                  <a:lnTo>
                    <a:pt x="1" y="1999"/>
                  </a:lnTo>
                  <a:lnTo>
                    <a:pt x="369" y="1999"/>
                  </a:lnTo>
                  <a:lnTo>
                    <a:pt x="369"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6082561" y="3000625"/>
              <a:ext cx="12069" cy="65382"/>
            </a:xfrm>
            <a:custGeom>
              <a:avLst/>
              <a:gdLst/>
              <a:ahLst/>
              <a:cxnLst/>
              <a:rect l="l" t="t" r="r" b="b"/>
              <a:pathLst>
                <a:path w="369" h="1999" extrusionOk="0">
                  <a:moveTo>
                    <a:pt x="0" y="0"/>
                  </a:moveTo>
                  <a:lnTo>
                    <a:pt x="0" y="1999"/>
                  </a:lnTo>
                  <a:lnTo>
                    <a:pt x="368" y="1999"/>
                  </a:lnTo>
                  <a:lnTo>
                    <a:pt x="368"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6104901" y="3000625"/>
              <a:ext cx="12952" cy="65382"/>
            </a:xfrm>
            <a:custGeom>
              <a:avLst/>
              <a:gdLst/>
              <a:ahLst/>
              <a:cxnLst/>
              <a:rect l="l" t="t" r="r" b="b"/>
              <a:pathLst>
                <a:path w="396" h="1999" extrusionOk="0">
                  <a:moveTo>
                    <a:pt x="1" y="0"/>
                  </a:moveTo>
                  <a:lnTo>
                    <a:pt x="1" y="1999"/>
                  </a:lnTo>
                  <a:lnTo>
                    <a:pt x="395" y="1999"/>
                  </a:lnTo>
                  <a:lnTo>
                    <a:pt x="395"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6128156" y="3000625"/>
              <a:ext cx="12069" cy="65382"/>
            </a:xfrm>
            <a:custGeom>
              <a:avLst/>
              <a:gdLst/>
              <a:ahLst/>
              <a:cxnLst/>
              <a:rect l="l" t="t" r="r" b="b"/>
              <a:pathLst>
                <a:path w="369" h="1999" extrusionOk="0">
                  <a:moveTo>
                    <a:pt x="0" y="0"/>
                  </a:moveTo>
                  <a:lnTo>
                    <a:pt x="0" y="1999"/>
                  </a:lnTo>
                  <a:lnTo>
                    <a:pt x="368" y="1999"/>
                  </a:lnTo>
                  <a:lnTo>
                    <a:pt x="368"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6151378" y="3000625"/>
              <a:ext cx="12069" cy="65382"/>
            </a:xfrm>
            <a:custGeom>
              <a:avLst/>
              <a:gdLst/>
              <a:ahLst/>
              <a:cxnLst/>
              <a:rect l="l" t="t" r="r" b="b"/>
              <a:pathLst>
                <a:path w="369" h="1999" extrusionOk="0">
                  <a:moveTo>
                    <a:pt x="0" y="0"/>
                  </a:moveTo>
                  <a:lnTo>
                    <a:pt x="0" y="1999"/>
                  </a:lnTo>
                  <a:lnTo>
                    <a:pt x="368" y="1999"/>
                  </a:lnTo>
                  <a:lnTo>
                    <a:pt x="368" y="0"/>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5814161" y="2982538"/>
              <a:ext cx="349283" cy="18120"/>
            </a:xfrm>
            <a:custGeom>
              <a:avLst/>
              <a:gdLst/>
              <a:ahLst/>
              <a:cxnLst/>
              <a:rect l="l" t="t" r="r" b="b"/>
              <a:pathLst>
                <a:path w="10679" h="554" extrusionOk="0">
                  <a:moveTo>
                    <a:pt x="1" y="1"/>
                  </a:moveTo>
                  <a:lnTo>
                    <a:pt x="1" y="553"/>
                  </a:lnTo>
                  <a:lnTo>
                    <a:pt x="10678" y="553"/>
                  </a:lnTo>
                  <a:lnTo>
                    <a:pt x="10678" y="1"/>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5814161" y="3065975"/>
              <a:ext cx="349283" cy="26722"/>
            </a:xfrm>
            <a:custGeom>
              <a:avLst/>
              <a:gdLst/>
              <a:ahLst/>
              <a:cxnLst/>
              <a:rect l="l" t="t" r="r" b="b"/>
              <a:pathLst>
                <a:path w="10679" h="817" extrusionOk="0">
                  <a:moveTo>
                    <a:pt x="1" y="1"/>
                  </a:moveTo>
                  <a:lnTo>
                    <a:pt x="1" y="816"/>
                  </a:lnTo>
                  <a:lnTo>
                    <a:pt x="10678" y="816"/>
                  </a:lnTo>
                  <a:lnTo>
                    <a:pt x="10678" y="1"/>
                  </a:lnTo>
                  <a:close/>
                </a:path>
              </a:pathLst>
            </a:custGeom>
            <a:solidFill>
              <a:srgbClr val="ED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5802975" y="3096950"/>
              <a:ext cx="374239" cy="42193"/>
            </a:xfrm>
            <a:custGeom>
              <a:avLst/>
              <a:gdLst/>
              <a:ahLst/>
              <a:cxnLst/>
              <a:rect l="l" t="t" r="r" b="b"/>
              <a:pathLst>
                <a:path w="11442" h="1290" extrusionOk="0">
                  <a:moveTo>
                    <a:pt x="1" y="1"/>
                  </a:moveTo>
                  <a:lnTo>
                    <a:pt x="1" y="1289"/>
                  </a:lnTo>
                  <a:lnTo>
                    <a:pt x="11441" y="1289"/>
                  </a:lnTo>
                  <a:lnTo>
                    <a:pt x="11441" y="1"/>
                  </a:ln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4244250" y="2169650"/>
              <a:ext cx="493818" cy="430136"/>
            </a:xfrm>
            <a:custGeom>
              <a:avLst/>
              <a:gdLst/>
              <a:ahLst/>
              <a:cxnLst/>
              <a:rect l="l" t="t" r="r" b="b"/>
              <a:pathLst>
                <a:path w="15098" h="13151" extrusionOk="0">
                  <a:moveTo>
                    <a:pt x="9969" y="0"/>
                  </a:moveTo>
                  <a:cubicBezTo>
                    <a:pt x="11178" y="0"/>
                    <a:pt x="12125" y="973"/>
                    <a:pt x="12125" y="2157"/>
                  </a:cubicBezTo>
                  <a:lnTo>
                    <a:pt x="12125" y="4419"/>
                  </a:lnTo>
                  <a:cubicBezTo>
                    <a:pt x="12125" y="7996"/>
                    <a:pt x="9232" y="9810"/>
                    <a:pt x="5629" y="9810"/>
                  </a:cubicBezTo>
                  <a:lnTo>
                    <a:pt x="1" y="9810"/>
                  </a:lnTo>
                  <a:lnTo>
                    <a:pt x="1" y="13150"/>
                  </a:lnTo>
                  <a:lnTo>
                    <a:pt x="7102" y="13150"/>
                  </a:lnTo>
                  <a:cubicBezTo>
                    <a:pt x="11520" y="13150"/>
                    <a:pt x="15097" y="9574"/>
                    <a:pt x="15097" y="5155"/>
                  </a:cubicBezTo>
                  <a:lnTo>
                    <a:pt x="15097" y="5129"/>
                  </a:lnTo>
                  <a:cubicBezTo>
                    <a:pt x="15097" y="2288"/>
                    <a:pt x="12809" y="0"/>
                    <a:pt x="996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3749642" y="2169650"/>
              <a:ext cx="494636" cy="430136"/>
            </a:xfrm>
            <a:custGeom>
              <a:avLst/>
              <a:gdLst/>
              <a:ahLst/>
              <a:cxnLst/>
              <a:rect l="l" t="t" r="r" b="b"/>
              <a:pathLst>
                <a:path w="15123" h="13151" extrusionOk="0">
                  <a:moveTo>
                    <a:pt x="5129" y="0"/>
                  </a:moveTo>
                  <a:cubicBezTo>
                    <a:pt x="2289" y="0"/>
                    <a:pt x="0" y="2288"/>
                    <a:pt x="0" y="5129"/>
                  </a:cubicBezTo>
                  <a:lnTo>
                    <a:pt x="0" y="5155"/>
                  </a:lnTo>
                  <a:cubicBezTo>
                    <a:pt x="0" y="9574"/>
                    <a:pt x="3577" y="13150"/>
                    <a:pt x="8022" y="13150"/>
                  </a:cubicBezTo>
                  <a:lnTo>
                    <a:pt x="15123" y="13150"/>
                  </a:lnTo>
                  <a:lnTo>
                    <a:pt x="15123" y="9810"/>
                  </a:lnTo>
                  <a:lnTo>
                    <a:pt x="9468" y="9810"/>
                  </a:lnTo>
                  <a:cubicBezTo>
                    <a:pt x="5865" y="9810"/>
                    <a:pt x="2972" y="7996"/>
                    <a:pt x="2972" y="4419"/>
                  </a:cubicBezTo>
                  <a:lnTo>
                    <a:pt x="2972" y="2157"/>
                  </a:lnTo>
                  <a:cubicBezTo>
                    <a:pt x="2972" y="973"/>
                    <a:pt x="3945" y="0"/>
                    <a:pt x="5129" y="0"/>
                  </a:cubicBezTo>
                  <a:close/>
                </a:path>
              </a:pathLst>
            </a:custGeom>
            <a:solidFill>
              <a:srgbClr val="FFD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4080809" y="2481912"/>
              <a:ext cx="273598" cy="117878"/>
            </a:xfrm>
            <a:custGeom>
              <a:avLst/>
              <a:gdLst/>
              <a:ahLst/>
              <a:cxnLst/>
              <a:rect l="l" t="t" r="r" b="b"/>
              <a:pathLst>
                <a:path w="8365" h="3604" extrusionOk="0">
                  <a:moveTo>
                    <a:pt x="974" y="0"/>
                  </a:moveTo>
                  <a:cubicBezTo>
                    <a:pt x="422" y="0"/>
                    <a:pt x="1" y="447"/>
                    <a:pt x="1" y="973"/>
                  </a:cubicBezTo>
                  <a:lnTo>
                    <a:pt x="1" y="2630"/>
                  </a:lnTo>
                  <a:cubicBezTo>
                    <a:pt x="1" y="3156"/>
                    <a:pt x="422" y="3603"/>
                    <a:pt x="974" y="3603"/>
                  </a:cubicBezTo>
                  <a:lnTo>
                    <a:pt x="7391" y="3603"/>
                  </a:lnTo>
                  <a:cubicBezTo>
                    <a:pt x="7944" y="3603"/>
                    <a:pt x="8364" y="3156"/>
                    <a:pt x="8364" y="2630"/>
                  </a:cubicBezTo>
                  <a:lnTo>
                    <a:pt x="8364" y="973"/>
                  </a:lnTo>
                  <a:cubicBezTo>
                    <a:pt x="8364" y="447"/>
                    <a:pt x="7944" y="0"/>
                    <a:pt x="7391"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4940175" y="4072428"/>
              <a:ext cx="440472" cy="744128"/>
            </a:xfrm>
            <a:custGeom>
              <a:avLst/>
              <a:gdLst/>
              <a:ahLst/>
              <a:cxnLst/>
              <a:rect l="l" t="t" r="r" b="b"/>
              <a:pathLst>
                <a:path w="13467" h="22751" extrusionOk="0">
                  <a:moveTo>
                    <a:pt x="10915" y="1"/>
                  </a:moveTo>
                  <a:lnTo>
                    <a:pt x="1421" y="3946"/>
                  </a:lnTo>
                  <a:lnTo>
                    <a:pt x="6681" y="10179"/>
                  </a:lnTo>
                  <a:lnTo>
                    <a:pt x="1763" y="18727"/>
                  </a:lnTo>
                  <a:lnTo>
                    <a:pt x="1" y="22750"/>
                  </a:lnTo>
                  <a:lnTo>
                    <a:pt x="5629" y="22750"/>
                  </a:lnTo>
                  <a:lnTo>
                    <a:pt x="6260" y="18674"/>
                  </a:lnTo>
                  <a:lnTo>
                    <a:pt x="13466" y="7602"/>
                  </a:lnTo>
                  <a:lnTo>
                    <a:pt x="10915" y="1"/>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4940175" y="4678897"/>
              <a:ext cx="203048" cy="139399"/>
            </a:xfrm>
            <a:custGeom>
              <a:avLst/>
              <a:gdLst/>
              <a:ahLst/>
              <a:cxnLst/>
              <a:rect l="l" t="t" r="r" b="b"/>
              <a:pathLst>
                <a:path w="6208" h="4262" extrusionOk="0">
                  <a:moveTo>
                    <a:pt x="1894" y="0"/>
                  </a:moveTo>
                  <a:lnTo>
                    <a:pt x="1" y="4261"/>
                  </a:lnTo>
                  <a:lnTo>
                    <a:pt x="5629" y="4261"/>
                  </a:lnTo>
                  <a:lnTo>
                    <a:pt x="6207" y="316"/>
                  </a:lnTo>
                  <a:lnTo>
                    <a:pt x="2341" y="1421"/>
                  </a:lnTo>
                  <a:lnTo>
                    <a:pt x="1894"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3293728" y="3654847"/>
              <a:ext cx="669261" cy="577614"/>
            </a:xfrm>
            <a:custGeom>
              <a:avLst/>
              <a:gdLst/>
              <a:ahLst/>
              <a:cxnLst/>
              <a:rect l="l" t="t" r="r" b="b"/>
              <a:pathLst>
                <a:path w="20462" h="17660" extrusionOk="0">
                  <a:moveTo>
                    <a:pt x="2920" y="0"/>
                  </a:moveTo>
                  <a:cubicBezTo>
                    <a:pt x="1400" y="0"/>
                    <a:pt x="0" y="1233"/>
                    <a:pt x="0" y="2932"/>
                  </a:cubicBezTo>
                  <a:lnTo>
                    <a:pt x="0" y="16345"/>
                  </a:lnTo>
                  <a:cubicBezTo>
                    <a:pt x="0" y="17055"/>
                    <a:pt x="579" y="17660"/>
                    <a:pt x="1315" y="17660"/>
                  </a:cubicBezTo>
                  <a:lnTo>
                    <a:pt x="3998" y="17660"/>
                  </a:lnTo>
                  <a:cubicBezTo>
                    <a:pt x="4945" y="17660"/>
                    <a:pt x="5681" y="16844"/>
                    <a:pt x="5602" y="15898"/>
                  </a:cubicBezTo>
                  <a:lnTo>
                    <a:pt x="4787" y="6167"/>
                  </a:lnTo>
                  <a:lnTo>
                    <a:pt x="8311" y="7718"/>
                  </a:lnTo>
                  <a:cubicBezTo>
                    <a:pt x="11757" y="9217"/>
                    <a:pt x="15912" y="10980"/>
                    <a:pt x="19673" y="11243"/>
                  </a:cubicBezTo>
                  <a:lnTo>
                    <a:pt x="20462" y="10480"/>
                  </a:lnTo>
                  <a:lnTo>
                    <a:pt x="16280" y="3773"/>
                  </a:lnTo>
                  <a:lnTo>
                    <a:pt x="13492" y="3379"/>
                  </a:lnTo>
                  <a:cubicBezTo>
                    <a:pt x="10257" y="2932"/>
                    <a:pt x="7154" y="1906"/>
                    <a:pt x="4287" y="354"/>
                  </a:cubicBezTo>
                  <a:cubicBezTo>
                    <a:pt x="3844" y="111"/>
                    <a:pt x="3377" y="0"/>
                    <a:pt x="2920" y="0"/>
                  </a:cubicBezTo>
                  <a:close/>
                </a:path>
              </a:pathLst>
            </a:custGeom>
            <a:solidFill>
              <a:srgbClr val="5B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3576749" y="2527506"/>
              <a:ext cx="2434419" cy="2308822"/>
            </a:xfrm>
            <a:custGeom>
              <a:avLst/>
              <a:gdLst/>
              <a:ahLst/>
              <a:cxnLst/>
              <a:rect l="l" t="t" r="r" b="b"/>
              <a:pathLst>
                <a:path w="74430" h="70590" extrusionOk="0">
                  <a:moveTo>
                    <a:pt x="18147" y="0"/>
                  </a:moveTo>
                  <a:cubicBezTo>
                    <a:pt x="16385" y="0"/>
                    <a:pt x="13308" y="1315"/>
                    <a:pt x="13019" y="3051"/>
                  </a:cubicBezTo>
                  <a:lnTo>
                    <a:pt x="4445" y="3051"/>
                  </a:lnTo>
                  <a:cubicBezTo>
                    <a:pt x="4445" y="5681"/>
                    <a:pt x="6338" y="7785"/>
                    <a:pt x="8679" y="7785"/>
                  </a:cubicBezTo>
                  <a:lnTo>
                    <a:pt x="12098" y="7785"/>
                  </a:lnTo>
                  <a:lnTo>
                    <a:pt x="11914" y="8811"/>
                  </a:lnTo>
                  <a:lnTo>
                    <a:pt x="11888" y="8811"/>
                  </a:lnTo>
                  <a:lnTo>
                    <a:pt x="6996" y="22040"/>
                  </a:lnTo>
                  <a:lnTo>
                    <a:pt x="3893" y="30955"/>
                  </a:lnTo>
                  <a:cubicBezTo>
                    <a:pt x="0" y="42554"/>
                    <a:pt x="8337" y="54625"/>
                    <a:pt x="20199" y="54625"/>
                  </a:cubicBezTo>
                  <a:lnTo>
                    <a:pt x="20725" y="54625"/>
                  </a:lnTo>
                  <a:lnTo>
                    <a:pt x="13466" y="70037"/>
                  </a:lnTo>
                  <a:lnTo>
                    <a:pt x="20830" y="70037"/>
                  </a:lnTo>
                  <a:lnTo>
                    <a:pt x="22750" y="62515"/>
                  </a:lnTo>
                  <a:lnTo>
                    <a:pt x="27773" y="54625"/>
                  </a:lnTo>
                  <a:lnTo>
                    <a:pt x="58728" y="54625"/>
                  </a:lnTo>
                  <a:lnTo>
                    <a:pt x="62699" y="55967"/>
                  </a:lnTo>
                  <a:cubicBezTo>
                    <a:pt x="65356" y="56861"/>
                    <a:pt x="67118" y="59386"/>
                    <a:pt x="67039" y="62173"/>
                  </a:cubicBezTo>
                  <a:lnTo>
                    <a:pt x="66750" y="70589"/>
                  </a:lnTo>
                  <a:lnTo>
                    <a:pt x="72167" y="70589"/>
                  </a:lnTo>
                  <a:lnTo>
                    <a:pt x="70248" y="54809"/>
                  </a:lnTo>
                  <a:cubicBezTo>
                    <a:pt x="70037" y="53047"/>
                    <a:pt x="68670" y="51627"/>
                    <a:pt x="66907" y="51338"/>
                  </a:cubicBezTo>
                  <a:cubicBezTo>
                    <a:pt x="63804" y="50838"/>
                    <a:pt x="61490" y="48155"/>
                    <a:pt x="61411" y="44999"/>
                  </a:cubicBezTo>
                  <a:lnTo>
                    <a:pt x="61332" y="39345"/>
                  </a:lnTo>
                  <a:cubicBezTo>
                    <a:pt x="61306" y="38714"/>
                    <a:pt x="61200" y="38083"/>
                    <a:pt x="60964" y="37504"/>
                  </a:cubicBezTo>
                  <a:cubicBezTo>
                    <a:pt x="60806" y="36899"/>
                    <a:pt x="60569" y="36320"/>
                    <a:pt x="60306" y="35768"/>
                  </a:cubicBezTo>
                  <a:lnTo>
                    <a:pt x="69800" y="35768"/>
                  </a:lnTo>
                  <a:cubicBezTo>
                    <a:pt x="72352" y="35742"/>
                    <a:pt x="74429" y="33690"/>
                    <a:pt x="74429" y="31139"/>
                  </a:cubicBezTo>
                  <a:cubicBezTo>
                    <a:pt x="74429" y="28078"/>
                    <a:pt x="71983" y="25616"/>
                    <a:pt x="68929" y="25616"/>
                  </a:cubicBezTo>
                  <a:cubicBezTo>
                    <a:pt x="68912" y="25616"/>
                    <a:pt x="68896" y="25616"/>
                    <a:pt x="68880" y="25616"/>
                  </a:cubicBezTo>
                  <a:lnTo>
                    <a:pt x="58150" y="25616"/>
                  </a:lnTo>
                  <a:cubicBezTo>
                    <a:pt x="57045" y="25590"/>
                    <a:pt x="56151" y="24696"/>
                    <a:pt x="56151" y="23591"/>
                  </a:cubicBezTo>
                  <a:lnTo>
                    <a:pt x="56151" y="21724"/>
                  </a:lnTo>
                  <a:cubicBezTo>
                    <a:pt x="56151" y="21066"/>
                    <a:pt x="55658" y="20738"/>
                    <a:pt x="55164" y="20738"/>
                  </a:cubicBezTo>
                  <a:cubicBezTo>
                    <a:pt x="54671" y="20738"/>
                    <a:pt x="54178" y="21066"/>
                    <a:pt x="54178" y="21724"/>
                  </a:cubicBezTo>
                  <a:lnTo>
                    <a:pt x="54178" y="23591"/>
                  </a:lnTo>
                  <a:cubicBezTo>
                    <a:pt x="54178" y="25774"/>
                    <a:pt x="55967" y="27563"/>
                    <a:pt x="58150" y="27589"/>
                  </a:cubicBezTo>
                  <a:lnTo>
                    <a:pt x="68880" y="27589"/>
                  </a:lnTo>
                  <a:cubicBezTo>
                    <a:pt x="70852" y="27589"/>
                    <a:pt x="72430" y="29167"/>
                    <a:pt x="72430" y="31139"/>
                  </a:cubicBezTo>
                  <a:cubicBezTo>
                    <a:pt x="72430" y="32586"/>
                    <a:pt x="71247" y="33796"/>
                    <a:pt x="69774" y="33796"/>
                  </a:cubicBezTo>
                  <a:lnTo>
                    <a:pt x="59017" y="33796"/>
                  </a:lnTo>
                  <a:cubicBezTo>
                    <a:pt x="57282" y="31613"/>
                    <a:pt x="54678" y="30324"/>
                    <a:pt x="51890" y="30245"/>
                  </a:cubicBezTo>
                  <a:lnTo>
                    <a:pt x="42448" y="30035"/>
                  </a:lnTo>
                  <a:cubicBezTo>
                    <a:pt x="41502" y="30008"/>
                    <a:pt x="40634" y="29588"/>
                    <a:pt x="40029" y="28878"/>
                  </a:cubicBezTo>
                  <a:lnTo>
                    <a:pt x="37951" y="26511"/>
                  </a:lnTo>
                  <a:cubicBezTo>
                    <a:pt x="36583" y="24933"/>
                    <a:pt x="34742" y="23828"/>
                    <a:pt x="32717" y="23355"/>
                  </a:cubicBezTo>
                  <a:lnTo>
                    <a:pt x="28352" y="13808"/>
                  </a:lnTo>
                  <a:lnTo>
                    <a:pt x="28378" y="13781"/>
                  </a:lnTo>
                  <a:lnTo>
                    <a:pt x="30166" y="12335"/>
                  </a:lnTo>
                  <a:cubicBezTo>
                    <a:pt x="31350" y="11020"/>
                    <a:pt x="33007" y="10257"/>
                    <a:pt x="34769" y="10257"/>
                  </a:cubicBezTo>
                  <a:lnTo>
                    <a:pt x="35058" y="10257"/>
                  </a:lnTo>
                  <a:cubicBezTo>
                    <a:pt x="36110" y="10257"/>
                    <a:pt x="36925" y="9416"/>
                    <a:pt x="36925" y="8390"/>
                  </a:cubicBezTo>
                  <a:lnTo>
                    <a:pt x="36925" y="5549"/>
                  </a:lnTo>
                  <a:cubicBezTo>
                    <a:pt x="36952" y="4129"/>
                    <a:pt x="35794" y="2972"/>
                    <a:pt x="34374" y="2972"/>
                  </a:cubicBezTo>
                  <a:lnTo>
                    <a:pt x="30666" y="2972"/>
                  </a:lnTo>
                  <a:cubicBezTo>
                    <a:pt x="29851" y="2972"/>
                    <a:pt x="29035" y="2735"/>
                    <a:pt x="28325" y="2341"/>
                  </a:cubicBezTo>
                  <a:lnTo>
                    <a:pt x="25485" y="658"/>
                  </a:lnTo>
                  <a:cubicBezTo>
                    <a:pt x="24748" y="237"/>
                    <a:pt x="23907" y="0"/>
                    <a:pt x="23039" y="0"/>
                  </a:cubicBezTo>
                  <a:close/>
                </a:path>
              </a:pathLst>
            </a:custGeom>
            <a:solidFill>
              <a:srgbClr val="562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4485994" y="4187723"/>
              <a:ext cx="862824" cy="127330"/>
            </a:xfrm>
            <a:custGeom>
              <a:avLst/>
              <a:gdLst/>
              <a:ahLst/>
              <a:cxnLst/>
              <a:rect l="l" t="t" r="r" b="b"/>
              <a:pathLst>
                <a:path w="26380" h="3893" extrusionOk="0">
                  <a:moveTo>
                    <a:pt x="13120" y="1"/>
                  </a:moveTo>
                  <a:cubicBezTo>
                    <a:pt x="9386" y="1"/>
                    <a:pt x="5642" y="854"/>
                    <a:pt x="2183" y="2578"/>
                  </a:cubicBezTo>
                  <a:lnTo>
                    <a:pt x="0" y="3656"/>
                  </a:lnTo>
                  <a:lnTo>
                    <a:pt x="26379" y="3893"/>
                  </a:lnTo>
                  <a:lnTo>
                    <a:pt x="26143" y="3735"/>
                  </a:lnTo>
                  <a:cubicBezTo>
                    <a:pt x="22164" y="1256"/>
                    <a:pt x="17649" y="1"/>
                    <a:pt x="13120" y="1"/>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017160" y="4635035"/>
              <a:ext cx="280467" cy="183260"/>
            </a:xfrm>
            <a:custGeom>
              <a:avLst/>
              <a:gdLst/>
              <a:ahLst/>
              <a:cxnLst/>
              <a:rect l="l" t="t" r="r" b="b"/>
              <a:pathLst>
                <a:path w="8575" h="5603" extrusionOk="0">
                  <a:moveTo>
                    <a:pt x="2657" y="0"/>
                  </a:moveTo>
                  <a:lnTo>
                    <a:pt x="1" y="5602"/>
                  </a:lnTo>
                  <a:lnTo>
                    <a:pt x="7759" y="5602"/>
                  </a:lnTo>
                  <a:lnTo>
                    <a:pt x="8575" y="815"/>
                  </a:lnTo>
                  <a:lnTo>
                    <a:pt x="3236" y="2157"/>
                  </a:lnTo>
                  <a:lnTo>
                    <a:pt x="2657"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3576749" y="3316321"/>
              <a:ext cx="694217" cy="998789"/>
            </a:xfrm>
            <a:custGeom>
              <a:avLst/>
              <a:gdLst/>
              <a:ahLst/>
              <a:cxnLst/>
              <a:rect l="l" t="t" r="r" b="b"/>
              <a:pathLst>
                <a:path w="21225" h="30537" extrusionOk="0">
                  <a:moveTo>
                    <a:pt x="6286" y="0"/>
                  </a:moveTo>
                  <a:cubicBezTo>
                    <a:pt x="6285" y="1"/>
                    <a:pt x="0" y="10810"/>
                    <a:pt x="4550" y="20172"/>
                  </a:cubicBezTo>
                  <a:cubicBezTo>
                    <a:pt x="8933" y="29197"/>
                    <a:pt x="15201" y="30537"/>
                    <a:pt x="18537" y="30537"/>
                  </a:cubicBezTo>
                  <a:cubicBezTo>
                    <a:pt x="19945" y="30537"/>
                    <a:pt x="20830" y="30298"/>
                    <a:pt x="20830" y="30298"/>
                  </a:cubicBezTo>
                  <a:lnTo>
                    <a:pt x="21224" y="29903"/>
                  </a:lnTo>
                  <a:cubicBezTo>
                    <a:pt x="21224" y="29903"/>
                    <a:pt x="19120" y="29377"/>
                    <a:pt x="10678" y="22855"/>
                  </a:cubicBezTo>
                  <a:cubicBezTo>
                    <a:pt x="2236" y="16333"/>
                    <a:pt x="6286" y="1"/>
                    <a:pt x="6286" y="0"/>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489428" y="3646638"/>
              <a:ext cx="237456" cy="660659"/>
            </a:xfrm>
            <a:custGeom>
              <a:avLst/>
              <a:gdLst/>
              <a:ahLst/>
              <a:cxnLst/>
              <a:rect l="l" t="t" r="r" b="b"/>
              <a:pathLst>
                <a:path w="7260" h="20199" extrusionOk="0">
                  <a:moveTo>
                    <a:pt x="6181" y="0"/>
                  </a:moveTo>
                  <a:lnTo>
                    <a:pt x="6181" y="9547"/>
                  </a:lnTo>
                  <a:cubicBezTo>
                    <a:pt x="6181" y="13939"/>
                    <a:pt x="3840" y="18016"/>
                    <a:pt x="0" y="20199"/>
                  </a:cubicBezTo>
                  <a:lnTo>
                    <a:pt x="1578" y="19725"/>
                  </a:lnTo>
                  <a:cubicBezTo>
                    <a:pt x="4945" y="18647"/>
                    <a:pt x="7259" y="15517"/>
                    <a:pt x="7259" y="11967"/>
                  </a:cubicBezTo>
                  <a:lnTo>
                    <a:pt x="6181"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590070" y="3166650"/>
              <a:ext cx="74148" cy="308890"/>
            </a:xfrm>
            <a:custGeom>
              <a:avLst/>
              <a:gdLst/>
              <a:ahLst/>
              <a:cxnLst/>
              <a:rect l="l" t="t" r="r" b="b"/>
              <a:pathLst>
                <a:path w="2267" h="9444" extrusionOk="0">
                  <a:moveTo>
                    <a:pt x="1" y="0"/>
                  </a:moveTo>
                  <a:cubicBezTo>
                    <a:pt x="1" y="1"/>
                    <a:pt x="684" y="3472"/>
                    <a:pt x="1631" y="8100"/>
                  </a:cubicBezTo>
                  <a:cubicBezTo>
                    <a:pt x="1827" y="9062"/>
                    <a:pt x="1946" y="9443"/>
                    <a:pt x="2012" y="9443"/>
                  </a:cubicBezTo>
                  <a:cubicBezTo>
                    <a:pt x="2266" y="9443"/>
                    <a:pt x="1736" y="3814"/>
                    <a:pt x="1736" y="3814"/>
                  </a:cubicBezTo>
                  <a:lnTo>
                    <a:pt x="1"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179750" y="3664692"/>
              <a:ext cx="77451" cy="624550"/>
            </a:xfrm>
            <a:custGeom>
              <a:avLst/>
              <a:gdLst/>
              <a:ahLst/>
              <a:cxnLst/>
              <a:rect l="l" t="t" r="r" b="b"/>
              <a:pathLst>
                <a:path w="2368" h="19095" extrusionOk="0">
                  <a:moveTo>
                    <a:pt x="1684" y="1"/>
                  </a:moveTo>
                  <a:lnTo>
                    <a:pt x="369" y="8364"/>
                  </a:lnTo>
                  <a:cubicBezTo>
                    <a:pt x="0" y="11625"/>
                    <a:pt x="526" y="14913"/>
                    <a:pt x="1841" y="17885"/>
                  </a:cubicBezTo>
                  <a:lnTo>
                    <a:pt x="2367" y="19095"/>
                  </a:lnTo>
                  <a:lnTo>
                    <a:pt x="1710" y="15912"/>
                  </a:lnTo>
                  <a:cubicBezTo>
                    <a:pt x="1315" y="13887"/>
                    <a:pt x="1131" y="11836"/>
                    <a:pt x="1237" y="9784"/>
                  </a:cubicBezTo>
                  <a:lnTo>
                    <a:pt x="1684" y="1"/>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4916952" y="3502985"/>
              <a:ext cx="261529" cy="56191"/>
            </a:xfrm>
            <a:custGeom>
              <a:avLst/>
              <a:gdLst/>
              <a:ahLst/>
              <a:cxnLst/>
              <a:rect l="l" t="t" r="r" b="b"/>
              <a:pathLst>
                <a:path w="7996" h="1718" extrusionOk="0">
                  <a:moveTo>
                    <a:pt x="1" y="0"/>
                  </a:moveTo>
                  <a:lnTo>
                    <a:pt x="1" y="0"/>
                  </a:lnTo>
                  <a:cubicBezTo>
                    <a:pt x="1134" y="1134"/>
                    <a:pt x="2641" y="1718"/>
                    <a:pt x="4159" y="1718"/>
                  </a:cubicBezTo>
                  <a:cubicBezTo>
                    <a:pt x="5318" y="1718"/>
                    <a:pt x="6483" y="1378"/>
                    <a:pt x="7496" y="684"/>
                  </a:cubicBezTo>
                  <a:lnTo>
                    <a:pt x="7996" y="369"/>
                  </a:lnTo>
                  <a:lnTo>
                    <a:pt x="1"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4988353" y="3797159"/>
              <a:ext cx="507555" cy="518479"/>
            </a:xfrm>
            <a:custGeom>
              <a:avLst/>
              <a:gdLst/>
              <a:ahLst/>
              <a:cxnLst/>
              <a:rect l="l" t="t" r="r" b="b"/>
              <a:pathLst>
                <a:path w="15518" h="15852" extrusionOk="0">
                  <a:moveTo>
                    <a:pt x="4761" y="1"/>
                  </a:moveTo>
                  <a:cubicBezTo>
                    <a:pt x="4760" y="2"/>
                    <a:pt x="1" y="7891"/>
                    <a:pt x="7785" y="13019"/>
                  </a:cubicBezTo>
                  <a:cubicBezTo>
                    <a:pt x="11688" y="15587"/>
                    <a:pt x="14167" y="15852"/>
                    <a:pt x="15024" y="15852"/>
                  </a:cubicBezTo>
                  <a:cubicBezTo>
                    <a:pt x="15246" y="15852"/>
                    <a:pt x="15360" y="15834"/>
                    <a:pt x="15360" y="15834"/>
                  </a:cubicBezTo>
                  <a:lnTo>
                    <a:pt x="15518" y="15781"/>
                  </a:lnTo>
                  <a:lnTo>
                    <a:pt x="11651" y="14466"/>
                  </a:lnTo>
                  <a:cubicBezTo>
                    <a:pt x="9416" y="13730"/>
                    <a:pt x="7575" y="12099"/>
                    <a:pt x="6549" y="9969"/>
                  </a:cubicBezTo>
                  <a:lnTo>
                    <a:pt x="5497" y="7786"/>
                  </a:lnTo>
                  <a:cubicBezTo>
                    <a:pt x="4340" y="5366"/>
                    <a:pt x="4077" y="2605"/>
                    <a:pt x="4761" y="1"/>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5745343" y="4672028"/>
              <a:ext cx="200464" cy="164322"/>
            </a:xfrm>
            <a:custGeom>
              <a:avLst/>
              <a:gdLst/>
              <a:ahLst/>
              <a:cxnLst/>
              <a:rect l="l" t="t" r="r" b="b"/>
              <a:pathLst>
                <a:path w="6129" h="5024" extrusionOk="0">
                  <a:moveTo>
                    <a:pt x="605" y="0"/>
                  </a:moveTo>
                  <a:lnTo>
                    <a:pt x="1" y="5023"/>
                  </a:lnTo>
                  <a:lnTo>
                    <a:pt x="6128" y="5023"/>
                  </a:lnTo>
                  <a:lnTo>
                    <a:pt x="5339" y="526"/>
                  </a:lnTo>
                  <a:lnTo>
                    <a:pt x="1605" y="1578"/>
                  </a:lnTo>
                  <a:lnTo>
                    <a:pt x="605"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5348794" y="3129658"/>
              <a:ext cx="242592" cy="141951"/>
            </a:xfrm>
            <a:custGeom>
              <a:avLst/>
              <a:gdLst/>
              <a:ahLst/>
              <a:cxnLst/>
              <a:rect l="l" t="t" r="r" b="b"/>
              <a:pathLst>
                <a:path w="7417" h="4340" extrusionOk="0">
                  <a:moveTo>
                    <a:pt x="2446" y="0"/>
                  </a:moveTo>
                  <a:cubicBezTo>
                    <a:pt x="1079" y="0"/>
                    <a:pt x="0" y="1105"/>
                    <a:pt x="0" y="2446"/>
                  </a:cubicBezTo>
                  <a:lnTo>
                    <a:pt x="0" y="4340"/>
                  </a:lnTo>
                  <a:lnTo>
                    <a:pt x="4024" y="4340"/>
                  </a:lnTo>
                  <a:cubicBezTo>
                    <a:pt x="5891" y="4340"/>
                    <a:pt x="7417" y="2814"/>
                    <a:pt x="7417" y="947"/>
                  </a:cubicBezTo>
                  <a:lnTo>
                    <a:pt x="7417"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3800405" y="2647937"/>
              <a:ext cx="201315" cy="99791"/>
            </a:xfrm>
            <a:custGeom>
              <a:avLst/>
              <a:gdLst/>
              <a:ahLst/>
              <a:cxnLst/>
              <a:rect l="l" t="t" r="r" b="b"/>
              <a:pathLst>
                <a:path w="6155" h="3051" extrusionOk="0">
                  <a:moveTo>
                    <a:pt x="0" y="0"/>
                  </a:moveTo>
                  <a:cubicBezTo>
                    <a:pt x="0" y="1683"/>
                    <a:pt x="1368" y="3051"/>
                    <a:pt x="3051" y="3051"/>
                  </a:cubicBezTo>
                  <a:lnTo>
                    <a:pt x="5734" y="3051"/>
                  </a:lnTo>
                  <a:lnTo>
                    <a:pt x="6154" y="0"/>
                  </a:ln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4029196" y="2768367"/>
              <a:ext cx="289069" cy="262609"/>
            </a:xfrm>
            <a:custGeom>
              <a:avLst/>
              <a:gdLst/>
              <a:ahLst/>
              <a:cxnLst/>
              <a:rect l="l" t="t" r="r" b="b"/>
              <a:pathLst>
                <a:path w="8838" h="8029" extrusionOk="0">
                  <a:moveTo>
                    <a:pt x="4409" y="0"/>
                  </a:moveTo>
                  <a:cubicBezTo>
                    <a:pt x="3380" y="0"/>
                    <a:pt x="2355" y="395"/>
                    <a:pt x="1579" y="1184"/>
                  </a:cubicBezTo>
                  <a:cubicBezTo>
                    <a:pt x="1" y="2735"/>
                    <a:pt x="1" y="5286"/>
                    <a:pt x="1579" y="6864"/>
                  </a:cubicBezTo>
                  <a:cubicBezTo>
                    <a:pt x="2355" y="7640"/>
                    <a:pt x="3380" y="8028"/>
                    <a:pt x="4409" y="8028"/>
                  </a:cubicBezTo>
                  <a:cubicBezTo>
                    <a:pt x="5438" y="8028"/>
                    <a:pt x="6471" y="7640"/>
                    <a:pt x="7260" y="6864"/>
                  </a:cubicBezTo>
                  <a:cubicBezTo>
                    <a:pt x="8838" y="5286"/>
                    <a:pt x="8838" y="2735"/>
                    <a:pt x="7260" y="1184"/>
                  </a:cubicBezTo>
                  <a:cubicBezTo>
                    <a:pt x="6471" y="395"/>
                    <a:pt x="5438" y="0"/>
                    <a:pt x="4409" y="0"/>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4053302" y="2768367"/>
              <a:ext cx="240891" cy="240008"/>
            </a:xfrm>
            <a:custGeom>
              <a:avLst/>
              <a:gdLst/>
              <a:ahLst/>
              <a:cxnLst/>
              <a:rect l="l" t="t" r="r" b="b"/>
              <a:pathLst>
                <a:path w="7365" h="7338" extrusionOk="0">
                  <a:moveTo>
                    <a:pt x="3682" y="0"/>
                  </a:moveTo>
                  <a:cubicBezTo>
                    <a:pt x="1631" y="0"/>
                    <a:pt x="0" y="1631"/>
                    <a:pt x="0" y="3682"/>
                  </a:cubicBezTo>
                  <a:cubicBezTo>
                    <a:pt x="0" y="5707"/>
                    <a:pt x="1631" y="7338"/>
                    <a:pt x="3682" y="7338"/>
                  </a:cubicBezTo>
                  <a:cubicBezTo>
                    <a:pt x="5707" y="7338"/>
                    <a:pt x="7364" y="5707"/>
                    <a:pt x="7364" y="3682"/>
                  </a:cubicBezTo>
                  <a:cubicBezTo>
                    <a:pt x="7364" y="1631"/>
                    <a:pt x="5707" y="0"/>
                    <a:pt x="3682" y="0"/>
                  </a:cubicBezTo>
                  <a:close/>
                </a:path>
              </a:pathLst>
            </a:custGeom>
            <a:solidFill>
              <a:srgbClr val="A4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741891" y="2720188"/>
              <a:ext cx="142834" cy="145418"/>
            </a:xfrm>
            <a:custGeom>
              <a:avLst/>
              <a:gdLst/>
              <a:ahLst/>
              <a:cxnLst/>
              <a:rect l="l" t="t" r="r" b="b"/>
              <a:pathLst>
                <a:path w="4367" h="4446" extrusionOk="0">
                  <a:moveTo>
                    <a:pt x="2131" y="0"/>
                  </a:moveTo>
                  <a:cubicBezTo>
                    <a:pt x="948" y="53"/>
                    <a:pt x="1" y="1026"/>
                    <a:pt x="1" y="2236"/>
                  </a:cubicBezTo>
                  <a:cubicBezTo>
                    <a:pt x="1" y="3419"/>
                    <a:pt x="948" y="4392"/>
                    <a:pt x="2131" y="4445"/>
                  </a:cubicBezTo>
                  <a:cubicBezTo>
                    <a:pt x="3367" y="4445"/>
                    <a:pt x="4367" y="3446"/>
                    <a:pt x="4367" y="2236"/>
                  </a:cubicBezTo>
                  <a:cubicBezTo>
                    <a:pt x="4367" y="2012"/>
                    <a:pt x="4202" y="1901"/>
                    <a:pt x="4038" y="1901"/>
                  </a:cubicBezTo>
                  <a:cubicBezTo>
                    <a:pt x="3873" y="1901"/>
                    <a:pt x="3709" y="2012"/>
                    <a:pt x="3709" y="2236"/>
                  </a:cubicBezTo>
                  <a:cubicBezTo>
                    <a:pt x="3709" y="3179"/>
                    <a:pt x="2939" y="3797"/>
                    <a:pt x="2131" y="3797"/>
                  </a:cubicBezTo>
                  <a:cubicBezTo>
                    <a:pt x="1745" y="3797"/>
                    <a:pt x="1350" y="3655"/>
                    <a:pt x="1026" y="3340"/>
                  </a:cubicBezTo>
                  <a:cubicBezTo>
                    <a:pt x="53" y="2341"/>
                    <a:pt x="737" y="658"/>
                    <a:pt x="2131" y="658"/>
                  </a:cubicBezTo>
                  <a:cubicBezTo>
                    <a:pt x="2578" y="658"/>
                    <a:pt x="2578" y="0"/>
                    <a:pt x="2131" y="0"/>
                  </a:cubicBezTo>
                  <a:close/>
                </a:path>
              </a:pathLst>
            </a:custGeom>
            <a:solidFill>
              <a:srgbClr val="FFA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60379" y="2908585"/>
              <a:ext cx="619382" cy="257048"/>
            </a:xfrm>
            <a:custGeom>
              <a:avLst/>
              <a:gdLst/>
              <a:ahLst/>
              <a:cxnLst/>
              <a:rect l="l" t="t" r="r" b="b"/>
              <a:pathLst>
                <a:path w="18937" h="7859" extrusionOk="0">
                  <a:moveTo>
                    <a:pt x="18937" y="0"/>
                  </a:moveTo>
                  <a:cubicBezTo>
                    <a:pt x="18937" y="0"/>
                    <a:pt x="14860" y="1420"/>
                    <a:pt x="11573" y="3919"/>
                  </a:cubicBezTo>
                  <a:lnTo>
                    <a:pt x="9127" y="4208"/>
                  </a:lnTo>
                  <a:lnTo>
                    <a:pt x="10731" y="4524"/>
                  </a:lnTo>
                  <a:cubicBezTo>
                    <a:pt x="9282" y="5498"/>
                    <a:pt x="7697" y="6207"/>
                    <a:pt x="6032" y="6207"/>
                  </a:cubicBezTo>
                  <a:cubicBezTo>
                    <a:pt x="4101" y="6207"/>
                    <a:pt x="2062" y="5254"/>
                    <a:pt x="1" y="2656"/>
                  </a:cubicBezTo>
                  <a:lnTo>
                    <a:pt x="1" y="2656"/>
                  </a:lnTo>
                  <a:cubicBezTo>
                    <a:pt x="1" y="2657"/>
                    <a:pt x="3071" y="7859"/>
                    <a:pt x="7388" y="7859"/>
                  </a:cubicBezTo>
                  <a:cubicBezTo>
                    <a:pt x="7865" y="7859"/>
                    <a:pt x="8358" y="7795"/>
                    <a:pt x="8864" y="7653"/>
                  </a:cubicBezTo>
                  <a:cubicBezTo>
                    <a:pt x="14518" y="6049"/>
                    <a:pt x="18937" y="0"/>
                    <a:pt x="18937"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4442100" y="2986855"/>
              <a:ext cx="175541" cy="319160"/>
            </a:xfrm>
            <a:custGeom>
              <a:avLst/>
              <a:gdLst/>
              <a:ahLst/>
              <a:cxnLst/>
              <a:rect l="l" t="t" r="r" b="b"/>
              <a:pathLst>
                <a:path w="5367" h="9758" extrusionOk="0">
                  <a:moveTo>
                    <a:pt x="1973" y="0"/>
                  </a:moveTo>
                  <a:lnTo>
                    <a:pt x="1" y="1973"/>
                  </a:lnTo>
                  <a:lnTo>
                    <a:pt x="5366" y="9758"/>
                  </a:lnTo>
                  <a:lnTo>
                    <a:pt x="4577" y="5655"/>
                  </a:lnTo>
                  <a:lnTo>
                    <a:pt x="1973"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4194861" y="2676818"/>
              <a:ext cx="105351" cy="47688"/>
            </a:xfrm>
            <a:custGeom>
              <a:avLst/>
              <a:gdLst/>
              <a:ahLst/>
              <a:cxnLst/>
              <a:rect l="l" t="t" r="r" b="b"/>
              <a:pathLst>
                <a:path w="3221" h="1458" extrusionOk="0">
                  <a:moveTo>
                    <a:pt x="2858" y="1"/>
                  </a:moveTo>
                  <a:cubicBezTo>
                    <a:pt x="2753" y="1"/>
                    <a:pt x="2652" y="48"/>
                    <a:pt x="2589" y="143"/>
                  </a:cubicBezTo>
                  <a:cubicBezTo>
                    <a:pt x="2353" y="485"/>
                    <a:pt x="1984" y="721"/>
                    <a:pt x="1564" y="800"/>
                  </a:cubicBezTo>
                  <a:cubicBezTo>
                    <a:pt x="1248" y="774"/>
                    <a:pt x="959" y="669"/>
                    <a:pt x="748" y="432"/>
                  </a:cubicBezTo>
                  <a:cubicBezTo>
                    <a:pt x="675" y="332"/>
                    <a:pt x="584" y="291"/>
                    <a:pt x="496" y="291"/>
                  </a:cubicBezTo>
                  <a:cubicBezTo>
                    <a:pt x="238" y="291"/>
                    <a:pt x="0" y="644"/>
                    <a:pt x="275" y="879"/>
                  </a:cubicBezTo>
                  <a:cubicBezTo>
                    <a:pt x="590" y="1221"/>
                    <a:pt x="1038" y="1432"/>
                    <a:pt x="1537" y="1458"/>
                  </a:cubicBezTo>
                  <a:lnTo>
                    <a:pt x="1590" y="1432"/>
                  </a:lnTo>
                  <a:cubicBezTo>
                    <a:pt x="2195" y="1379"/>
                    <a:pt x="2747" y="1063"/>
                    <a:pt x="3089" y="537"/>
                  </a:cubicBezTo>
                  <a:cubicBezTo>
                    <a:pt x="3220" y="406"/>
                    <a:pt x="3194" y="195"/>
                    <a:pt x="3063" y="64"/>
                  </a:cubicBezTo>
                  <a:cubicBezTo>
                    <a:pt x="3000" y="22"/>
                    <a:pt x="2928" y="1"/>
                    <a:pt x="2858" y="1"/>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4194371" y="2584222"/>
              <a:ext cx="111009" cy="51056"/>
            </a:xfrm>
            <a:custGeom>
              <a:avLst/>
              <a:gdLst/>
              <a:ahLst/>
              <a:cxnLst/>
              <a:rect l="l" t="t" r="r" b="b"/>
              <a:pathLst>
                <a:path w="3394" h="1561" extrusionOk="0">
                  <a:moveTo>
                    <a:pt x="1353" y="1"/>
                  </a:moveTo>
                  <a:cubicBezTo>
                    <a:pt x="984" y="1"/>
                    <a:pt x="620" y="100"/>
                    <a:pt x="290" y="291"/>
                  </a:cubicBezTo>
                  <a:cubicBezTo>
                    <a:pt x="1" y="528"/>
                    <a:pt x="27" y="765"/>
                    <a:pt x="211" y="896"/>
                  </a:cubicBezTo>
                  <a:cubicBezTo>
                    <a:pt x="421" y="1001"/>
                    <a:pt x="658" y="1080"/>
                    <a:pt x="895" y="1107"/>
                  </a:cubicBezTo>
                  <a:cubicBezTo>
                    <a:pt x="1131" y="1159"/>
                    <a:pt x="1394" y="1212"/>
                    <a:pt x="1605" y="1264"/>
                  </a:cubicBezTo>
                  <a:cubicBezTo>
                    <a:pt x="1842" y="1291"/>
                    <a:pt x="2078" y="1370"/>
                    <a:pt x="2341" y="1448"/>
                  </a:cubicBezTo>
                  <a:cubicBezTo>
                    <a:pt x="2514" y="1513"/>
                    <a:pt x="2723" y="1560"/>
                    <a:pt x="2924" y="1560"/>
                  </a:cubicBezTo>
                  <a:cubicBezTo>
                    <a:pt x="2967" y="1560"/>
                    <a:pt x="3009" y="1558"/>
                    <a:pt x="3051" y="1554"/>
                  </a:cubicBezTo>
                  <a:cubicBezTo>
                    <a:pt x="3262" y="1527"/>
                    <a:pt x="3393" y="1317"/>
                    <a:pt x="3235" y="975"/>
                  </a:cubicBezTo>
                  <a:cubicBezTo>
                    <a:pt x="2946" y="502"/>
                    <a:pt x="2473" y="160"/>
                    <a:pt x="1920" y="81"/>
                  </a:cubicBezTo>
                  <a:cubicBezTo>
                    <a:pt x="1733" y="27"/>
                    <a:pt x="1542" y="1"/>
                    <a:pt x="1353" y="1"/>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4632230" y="2669262"/>
              <a:ext cx="61098" cy="68162"/>
            </a:xfrm>
            <a:custGeom>
              <a:avLst/>
              <a:gdLst/>
              <a:ahLst/>
              <a:cxnLst/>
              <a:rect l="l" t="t" r="r" b="b"/>
              <a:pathLst>
                <a:path w="1868" h="2084" extrusionOk="0">
                  <a:moveTo>
                    <a:pt x="789" y="689"/>
                  </a:moveTo>
                  <a:lnTo>
                    <a:pt x="789" y="689"/>
                  </a:lnTo>
                  <a:cubicBezTo>
                    <a:pt x="894" y="768"/>
                    <a:pt x="973" y="874"/>
                    <a:pt x="1052" y="1005"/>
                  </a:cubicBezTo>
                  <a:cubicBezTo>
                    <a:pt x="1131" y="1110"/>
                    <a:pt x="1157" y="1242"/>
                    <a:pt x="1184" y="1373"/>
                  </a:cubicBezTo>
                  <a:cubicBezTo>
                    <a:pt x="1079" y="1294"/>
                    <a:pt x="973" y="1189"/>
                    <a:pt x="921" y="1084"/>
                  </a:cubicBezTo>
                  <a:cubicBezTo>
                    <a:pt x="842" y="952"/>
                    <a:pt x="789" y="821"/>
                    <a:pt x="789" y="689"/>
                  </a:cubicBezTo>
                  <a:close/>
                  <a:moveTo>
                    <a:pt x="725" y="0"/>
                  </a:moveTo>
                  <a:cubicBezTo>
                    <a:pt x="618" y="0"/>
                    <a:pt x="512" y="28"/>
                    <a:pt x="421" y="85"/>
                  </a:cubicBezTo>
                  <a:cubicBezTo>
                    <a:pt x="53" y="295"/>
                    <a:pt x="0" y="847"/>
                    <a:pt x="342" y="1400"/>
                  </a:cubicBezTo>
                  <a:cubicBezTo>
                    <a:pt x="447" y="1610"/>
                    <a:pt x="605" y="1794"/>
                    <a:pt x="816" y="1952"/>
                  </a:cubicBezTo>
                  <a:cubicBezTo>
                    <a:pt x="947" y="2031"/>
                    <a:pt x="1079" y="2083"/>
                    <a:pt x="1236" y="2083"/>
                  </a:cubicBezTo>
                  <a:cubicBezTo>
                    <a:pt x="1342" y="2083"/>
                    <a:pt x="1447" y="2057"/>
                    <a:pt x="1526" y="2004"/>
                  </a:cubicBezTo>
                  <a:cubicBezTo>
                    <a:pt x="1736" y="1873"/>
                    <a:pt x="1868" y="1610"/>
                    <a:pt x="1815" y="1347"/>
                  </a:cubicBezTo>
                  <a:cubicBezTo>
                    <a:pt x="1815" y="1110"/>
                    <a:pt x="1736" y="874"/>
                    <a:pt x="1605" y="663"/>
                  </a:cubicBezTo>
                  <a:cubicBezTo>
                    <a:pt x="1499" y="453"/>
                    <a:pt x="1315" y="269"/>
                    <a:pt x="1131" y="137"/>
                  </a:cubicBezTo>
                  <a:cubicBezTo>
                    <a:pt x="1012" y="48"/>
                    <a:pt x="867" y="0"/>
                    <a:pt x="725"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4756945" y="2673580"/>
              <a:ext cx="31857" cy="53509"/>
            </a:xfrm>
            <a:custGeom>
              <a:avLst/>
              <a:gdLst/>
              <a:ahLst/>
              <a:cxnLst/>
              <a:rect l="l" t="t" r="r" b="b"/>
              <a:pathLst>
                <a:path w="974" h="1636" extrusionOk="0">
                  <a:moveTo>
                    <a:pt x="579" y="321"/>
                  </a:moveTo>
                  <a:cubicBezTo>
                    <a:pt x="658" y="479"/>
                    <a:pt x="658" y="689"/>
                    <a:pt x="606" y="847"/>
                  </a:cubicBezTo>
                  <a:cubicBezTo>
                    <a:pt x="579" y="1031"/>
                    <a:pt x="500" y="1189"/>
                    <a:pt x="395" y="1320"/>
                  </a:cubicBezTo>
                  <a:cubicBezTo>
                    <a:pt x="316" y="1162"/>
                    <a:pt x="290" y="978"/>
                    <a:pt x="369" y="794"/>
                  </a:cubicBezTo>
                  <a:cubicBezTo>
                    <a:pt x="395" y="636"/>
                    <a:pt x="474" y="452"/>
                    <a:pt x="579" y="321"/>
                  </a:cubicBezTo>
                  <a:close/>
                  <a:moveTo>
                    <a:pt x="616" y="0"/>
                  </a:moveTo>
                  <a:cubicBezTo>
                    <a:pt x="462" y="0"/>
                    <a:pt x="333" y="78"/>
                    <a:pt x="264" y="216"/>
                  </a:cubicBezTo>
                  <a:cubicBezTo>
                    <a:pt x="159" y="373"/>
                    <a:pt x="80" y="531"/>
                    <a:pt x="53" y="715"/>
                  </a:cubicBezTo>
                  <a:cubicBezTo>
                    <a:pt x="1" y="899"/>
                    <a:pt x="1" y="1083"/>
                    <a:pt x="27" y="1268"/>
                  </a:cubicBezTo>
                  <a:cubicBezTo>
                    <a:pt x="80" y="1557"/>
                    <a:pt x="211" y="1636"/>
                    <a:pt x="290" y="1636"/>
                  </a:cubicBezTo>
                  <a:lnTo>
                    <a:pt x="369" y="1636"/>
                  </a:lnTo>
                  <a:cubicBezTo>
                    <a:pt x="632" y="1636"/>
                    <a:pt x="842" y="1268"/>
                    <a:pt x="921" y="926"/>
                  </a:cubicBezTo>
                  <a:cubicBezTo>
                    <a:pt x="974" y="742"/>
                    <a:pt x="974" y="557"/>
                    <a:pt x="948" y="373"/>
                  </a:cubicBezTo>
                  <a:cubicBezTo>
                    <a:pt x="895" y="110"/>
                    <a:pt x="763" y="31"/>
                    <a:pt x="685" y="5"/>
                  </a:cubicBezTo>
                  <a:cubicBezTo>
                    <a:pt x="661" y="2"/>
                    <a:pt x="638" y="0"/>
                    <a:pt x="616"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616727" y="2770951"/>
              <a:ext cx="176392" cy="42160"/>
            </a:xfrm>
            <a:custGeom>
              <a:avLst/>
              <a:gdLst/>
              <a:ahLst/>
              <a:cxnLst/>
              <a:rect l="l" t="t" r="r" b="b"/>
              <a:pathLst>
                <a:path w="5393" h="1289" extrusionOk="0">
                  <a:moveTo>
                    <a:pt x="974" y="0"/>
                  </a:moveTo>
                  <a:cubicBezTo>
                    <a:pt x="422" y="0"/>
                    <a:pt x="1" y="421"/>
                    <a:pt x="1" y="973"/>
                  </a:cubicBezTo>
                  <a:cubicBezTo>
                    <a:pt x="1" y="1131"/>
                    <a:pt x="132" y="1289"/>
                    <a:pt x="316" y="1289"/>
                  </a:cubicBezTo>
                  <a:cubicBezTo>
                    <a:pt x="501" y="1289"/>
                    <a:pt x="658" y="1131"/>
                    <a:pt x="658" y="973"/>
                  </a:cubicBezTo>
                  <a:cubicBezTo>
                    <a:pt x="658" y="789"/>
                    <a:pt x="790" y="658"/>
                    <a:pt x="974" y="658"/>
                  </a:cubicBezTo>
                  <a:lnTo>
                    <a:pt x="4945" y="658"/>
                  </a:lnTo>
                  <a:cubicBezTo>
                    <a:pt x="5392" y="658"/>
                    <a:pt x="5392" y="0"/>
                    <a:pt x="4945"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391370" y="2539543"/>
              <a:ext cx="188395" cy="101524"/>
            </a:xfrm>
            <a:custGeom>
              <a:avLst/>
              <a:gdLst/>
              <a:ahLst/>
              <a:cxnLst/>
              <a:rect l="l" t="t" r="r" b="b"/>
              <a:pathLst>
                <a:path w="5760" h="3104" extrusionOk="0">
                  <a:moveTo>
                    <a:pt x="0" y="0"/>
                  </a:moveTo>
                  <a:lnTo>
                    <a:pt x="2604" y="3104"/>
                  </a:lnTo>
                  <a:lnTo>
                    <a:pt x="5760" y="2604"/>
                  </a:lnTo>
                  <a:lnTo>
                    <a:pt x="4708" y="2446"/>
                  </a:lnTo>
                  <a:cubicBezTo>
                    <a:pt x="4261" y="2394"/>
                    <a:pt x="3866" y="2236"/>
                    <a:pt x="3498" y="2025"/>
                  </a:cubicBezTo>
                  <a:lnTo>
                    <a:pt x="0" y="0"/>
                  </a:ln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3944058" y="2626415"/>
              <a:ext cx="67966" cy="257244"/>
            </a:xfrm>
            <a:custGeom>
              <a:avLst/>
              <a:gdLst/>
              <a:ahLst/>
              <a:cxnLst/>
              <a:rect l="l" t="t" r="r" b="b"/>
              <a:pathLst>
                <a:path w="2078" h="7865" extrusionOk="0">
                  <a:moveTo>
                    <a:pt x="1762" y="1"/>
                  </a:moveTo>
                  <a:lnTo>
                    <a:pt x="0" y="7864"/>
                  </a:lnTo>
                  <a:lnTo>
                    <a:pt x="894" y="6023"/>
                  </a:lnTo>
                  <a:cubicBezTo>
                    <a:pt x="1789" y="4156"/>
                    <a:pt x="2078" y="2052"/>
                    <a:pt x="1762" y="1"/>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4546209" y="2624714"/>
              <a:ext cx="67116" cy="153987"/>
            </a:xfrm>
            <a:custGeom>
              <a:avLst/>
              <a:gdLst/>
              <a:ahLst/>
              <a:cxnLst/>
              <a:rect l="l" t="t" r="r" b="b"/>
              <a:pathLst>
                <a:path w="2052" h="4708" extrusionOk="0">
                  <a:moveTo>
                    <a:pt x="1605" y="0"/>
                  </a:moveTo>
                  <a:cubicBezTo>
                    <a:pt x="710" y="0"/>
                    <a:pt x="0" y="710"/>
                    <a:pt x="0" y="1604"/>
                  </a:cubicBezTo>
                  <a:lnTo>
                    <a:pt x="0" y="4392"/>
                  </a:lnTo>
                  <a:cubicBezTo>
                    <a:pt x="0" y="4576"/>
                    <a:pt x="158" y="4708"/>
                    <a:pt x="342" y="4708"/>
                  </a:cubicBezTo>
                  <a:cubicBezTo>
                    <a:pt x="500" y="4708"/>
                    <a:pt x="658" y="4576"/>
                    <a:pt x="658" y="4392"/>
                  </a:cubicBezTo>
                  <a:lnTo>
                    <a:pt x="658" y="1604"/>
                  </a:lnTo>
                  <a:cubicBezTo>
                    <a:pt x="658" y="1078"/>
                    <a:pt x="1079" y="658"/>
                    <a:pt x="1605" y="658"/>
                  </a:cubicBezTo>
                  <a:cubicBezTo>
                    <a:pt x="2052" y="658"/>
                    <a:pt x="2052" y="0"/>
                    <a:pt x="1605" y="0"/>
                  </a:cubicBezTo>
                  <a:close/>
                </a:path>
              </a:pathLst>
            </a:custGeom>
            <a:solidFill>
              <a:srgbClr val="3F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39"/>
          <p:cNvSpPr txBox="1">
            <a:spLocks noGrp="1"/>
          </p:cNvSpPr>
          <p:nvPr>
            <p:ph type="ctrTitle" idx="2"/>
          </p:nvPr>
        </p:nvSpPr>
        <p:spPr>
          <a:xfrm>
            <a:off x="2023000" y="357275"/>
            <a:ext cx="5307900" cy="65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dirty="0" smtClean="0"/>
              <a:t>CITIES</a:t>
            </a:r>
            <a:endParaRPr/>
          </a:p>
        </p:txBody>
      </p:sp>
      <p:sp>
        <p:nvSpPr>
          <p:cNvPr id="1100" name="Google Shape;1100;p39"/>
          <p:cNvSpPr txBox="1">
            <a:spLocks noGrp="1"/>
          </p:cNvSpPr>
          <p:nvPr>
            <p:ph type="title" idx="3"/>
          </p:nvPr>
        </p:nvSpPr>
        <p:spPr>
          <a:xfrm>
            <a:off x="500034" y="0"/>
            <a:ext cx="2259900" cy="171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01</a:t>
            </a:r>
            <a:endParaRPr sz="9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28794" y="357172"/>
            <a:ext cx="5248200" cy="572700"/>
          </a:xfrm>
        </p:spPr>
        <p:txBody>
          <a:bodyPr/>
          <a:lstStyle/>
          <a:p>
            <a:r>
              <a:rPr lang="en-IN" sz="4800" dirty="0" smtClean="0"/>
              <a:t>Destination Class</a:t>
            </a:r>
            <a:endParaRPr lang="en-US" sz="4800" dirty="0"/>
          </a:p>
        </p:txBody>
      </p:sp>
      <p:sp>
        <p:nvSpPr>
          <p:cNvPr id="4" name="TextBox 3"/>
          <p:cNvSpPr txBox="1"/>
          <p:nvPr/>
        </p:nvSpPr>
        <p:spPr>
          <a:xfrm>
            <a:off x="571472" y="1285866"/>
            <a:ext cx="7072362" cy="1692771"/>
          </a:xfrm>
          <a:prstGeom prst="rect">
            <a:avLst/>
          </a:prstGeom>
          <a:noFill/>
        </p:spPr>
        <p:txBody>
          <a:bodyPr wrap="square" rtlCol="0">
            <a:spAutoFit/>
          </a:bodyPr>
          <a:lstStyle/>
          <a:p>
            <a:r>
              <a:rPr lang="en-IN" sz="1800" dirty="0" smtClean="0">
                <a:solidFill>
                  <a:schemeClr val="tx1"/>
                </a:solidFill>
              </a:rPr>
              <a:t>This is the second class that we used. </a:t>
            </a:r>
          </a:p>
          <a:p>
            <a:pPr marL="285750" indent="-285750">
              <a:buFont typeface="Wingdings" panose="05000000000000000000" pitchFamily="2" charset="2"/>
              <a:buChar char="q"/>
            </a:pPr>
            <a:r>
              <a:rPr lang="en-IN" sz="1800" dirty="0" smtClean="0">
                <a:solidFill>
                  <a:schemeClr val="tx1"/>
                </a:solidFill>
              </a:rPr>
              <a:t>This class contains the list of available locations for the users to visit.</a:t>
            </a:r>
          </a:p>
          <a:p>
            <a:pPr marL="285750" indent="-285750">
              <a:buFont typeface="Wingdings" panose="05000000000000000000" pitchFamily="2" charset="2"/>
              <a:buChar char="q"/>
            </a:pPr>
            <a:r>
              <a:rPr lang="en-IN" sz="1800" dirty="0" smtClean="0">
                <a:solidFill>
                  <a:schemeClr val="tx1"/>
                </a:solidFill>
              </a:rPr>
              <a:t>This class also gives you the options to decide the number of days you wish to stay in hotels.</a:t>
            </a:r>
          </a:p>
          <a:p>
            <a:endParaRPr lang="en-US" dirty="0"/>
          </a:p>
        </p:txBody>
      </p:sp>
      <p:pic>
        <p:nvPicPr>
          <p:cNvPr id="7" name="Picture 6" descr="Screenshot (379).png"/>
          <p:cNvPicPr>
            <a:picLocks noChangeAspect="1"/>
          </p:cNvPicPr>
          <p:nvPr/>
        </p:nvPicPr>
        <p:blipFill>
          <a:blip r:embed="rId2"/>
          <a:srcRect l="7031" t="19169" r="26562" b="43052"/>
          <a:stretch>
            <a:fillRect/>
          </a:stretch>
        </p:blipFill>
        <p:spPr>
          <a:xfrm>
            <a:off x="1142976" y="2857502"/>
            <a:ext cx="6700339" cy="21431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78).png"/>
          <p:cNvPicPr>
            <a:picLocks noChangeAspect="1"/>
          </p:cNvPicPr>
          <p:nvPr/>
        </p:nvPicPr>
        <p:blipFill>
          <a:blip r:embed="rId2"/>
          <a:srcRect l="7031" t="19429" r="33594" b="11091"/>
          <a:stretch>
            <a:fillRect/>
          </a:stretch>
        </p:blipFill>
        <p:spPr>
          <a:xfrm>
            <a:off x="3071802" y="1071552"/>
            <a:ext cx="5857916" cy="3853892"/>
          </a:xfrm>
          <a:prstGeom prst="rect">
            <a:avLst/>
          </a:prstGeom>
        </p:spPr>
      </p:pic>
      <p:sp>
        <p:nvSpPr>
          <p:cNvPr id="4" name="TextBox 3"/>
          <p:cNvSpPr txBox="1"/>
          <p:nvPr/>
        </p:nvSpPr>
        <p:spPr>
          <a:xfrm>
            <a:off x="500034" y="1500180"/>
            <a:ext cx="2357454" cy="3077766"/>
          </a:xfrm>
          <a:prstGeom prst="rect">
            <a:avLst/>
          </a:prstGeom>
          <a:noFill/>
        </p:spPr>
        <p:txBody>
          <a:bodyPr wrap="square" rtlCol="0">
            <a:spAutoFit/>
          </a:bodyPr>
          <a:lstStyle/>
          <a:p>
            <a:r>
              <a:rPr lang="en-IN" sz="2000" dirty="0" smtClean="0">
                <a:solidFill>
                  <a:schemeClr val="bg1"/>
                </a:solidFill>
                <a:latin typeface="Arial Rounded MT Bold" panose="020F0704030504030204" pitchFamily="34" charset="0"/>
              </a:rPr>
              <a:t>1. void </a:t>
            </a:r>
            <a:r>
              <a:rPr lang="en-IN" sz="2000" dirty="0" smtClean="0">
                <a:solidFill>
                  <a:schemeClr val="bg1"/>
                </a:solidFill>
                <a:latin typeface="Arial Rounded MT Bold" panose="020F0704030504030204" pitchFamily="34" charset="0"/>
              </a:rPr>
              <a:t>display()</a:t>
            </a:r>
          </a:p>
          <a:p>
            <a:r>
              <a:rPr lang="en-IN" dirty="0" smtClean="0">
                <a:solidFill>
                  <a:schemeClr val="bg1"/>
                </a:solidFill>
              </a:rPr>
              <a:t>This function displays the list of available options for the user to book </a:t>
            </a:r>
            <a:r>
              <a:rPr lang="en-IN" dirty="0" smtClean="0">
                <a:solidFill>
                  <a:schemeClr val="bg1"/>
                </a:solidFill>
              </a:rPr>
              <a:t>hotels</a:t>
            </a:r>
          </a:p>
          <a:p>
            <a:r>
              <a:rPr lang="en-IN" sz="2000" dirty="0" smtClean="0">
                <a:solidFill>
                  <a:schemeClr val="bg1"/>
                </a:solidFill>
                <a:latin typeface="Arial Rounded MT Bold" panose="020F0704030504030204" pitchFamily="34" charset="0"/>
              </a:rPr>
              <a:t>2. void </a:t>
            </a:r>
            <a:r>
              <a:rPr lang="en-IN" sz="2000" dirty="0" err="1" smtClean="0">
                <a:solidFill>
                  <a:schemeClr val="bg1"/>
                </a:solidFill>
                <a:latin typeface="Arial Rounded MT Bold" panose="020F0704030504030204" pitchFamily="34" charset="0"/>
              </a:rPr>
              <a:t>set_dest</a:t>
            </a:r>
            <a:r>
              <a:rPr lang="en-IN" sz="2000" dirty="0" smtClean="0">
                <a:solidFill>
                  <a:schemeClr val="bg1"/>
                </a:solidFill>
                <a:latin typeface="Arial Rounded MT Bold" panose="020F0704030504030204" pitchFamily="34" charset="0"/>
              </a:rPr>
              <a:t>()</a:t>
            </a:r>
          </a:p>
          <a:p>
            <a:r>
              <a:rPr lang="en-IN" dirty="0" smtClean="0">
                <a:solidFill>
                  <a:schemeClr val="bg1"/>
                </a:solidFill>
                <a:latin typeface="Arial Rounded MT Bold" panose="020F0704030504030204" pitchFamily="34" charset="0"/>
              </a:rPr>
              <a:t>This function displays the user a list of options to chose </a:t>
            </a:r>
          </a:p>
          <a:p>
            <a:r>
              <a:rPr lang="en-IN" dirty="0" smtClean="0">
                <a:solidFill>
                  <a:schemeClr val="bg1"/>
                </a:solidFill>
                <a:latin typeface="Arial Rounded MT Bold" panose="020F0704030504030204" pitchFamily="34" charset="0"/>
              </a:rPr>
              <a:t>  hotels in their preferred city according their own choice </a:t>
            </a:r>
          </a:p>
          <a:p>
            <a:r>
              <a:rPr lang="en-IN" dirty="0" smtClean="0">
                <a:solidFill>
                  <a:schemeClr val="bg1"/>
                </a:solidFill>
                <a:latin typeface="Arial Rounded MT Bold" panose="020F0704030504030204" pitchFamily="34" charset="0"/>
              </a:rPr>
              <a:t> of days of stay  .</a:t>
            </a:r>
          </a:p>
          <a:p>
            <a:endParaRPr lang="en-US" dirty="0">
              <a:solidFill>
                <a:schemeClr val="bg1"/>
              </a:solidFill>
            </a:endParaRPr>
          </a:p>
        </p:txBody>
      </p:sp>
      <p:sp>
        <p:nvSpPr>
          <p:cNvPr id="5" name="TextBox 4"/>
          <p:cNvSpPr txBox="1"/>
          <p:nvPr/>
        </p:nvSpPr>
        <p:spPr>
          <a:xfrm>
            <a:off x="357158" y="357172"/>
            <a:ext cx="8001056" cy="738664"/>
          </a:xfrm>
          <a:prstGeom prst="rect">
            <a:avLst/>
          </a:prstGeom>
          <a:noFill/>
        </p:spPr>
        <p:txBody>
          <a:bodyPr wrap="square" rtlCol="0">
            <a:spAutoFit/>
          </a:bodyPr>
          <a:lstStyle/>
          <a:p>
            <a:r>
              <a:rPr lang="en-IN" sz="2800" dirty="0" smtClean="0">
                <a:solidFill>
                  <a:schemeClr val="bg1"/>
                </a:solidFill>
                <a:latin typeface="Bahnschrift" panose="020B0502040204020203" pitchFamily="34" charset="0"/>
              </a:rPr>
              <a:t>FUNCTIONS INVOLVED IN </a:t>
            </a:r>
            <a:r>
              <a:rPr lang="en-IN" sz="2800" dirty="0" smtClean="0">
                <a:solidFill>
                  <a:schemeClr val="bg1"/>
                </a:solidFill>
                <a:latin typeface="Bahnschrift" panose="020B0502040204020203" pitchFamily="34" charset="0"/>
              </a:rPr>
              <a:t>DESTINATION CLASS : </a:t>
            </a:r>
            <a:endParaRPr lang="en-IN" sz="2800" dirty="0" smtClean="0">
              <a:solidFill>
                <a:schemeClr val="bg1"/>
              </a:solidFill>
              <a:latin typeface="Bahnschrift"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49"/>
          <p:cNvSpPr/>
          <p:nvPr/>
        </p:nvSpPr>
        <p:spPr>
          <a:xfrm>
            <a:off x="3298362" y="1685925"/>
            <a:ext cx="2584500" cy="2584500"/>
          </a:xfrm>
          <a:prstGeom prst="ellipse">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9"/>
          <p:cNvSpPr/>
          <p:nvPr/>
        </p:nvSpPr>
        <p:spPr>
          <a:xfrm>
            <a:off x="3159750" y="1685925"/>
            <a:ext cx="784800" cy="7848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a:off x="3159750" y="3485382"/>
            <a:ext cx="784800" cy="7848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9"/>
          <p:cNvSpPr/>
          <p:nvPr/>
        </p:nvSpPr>
        <p:spPr>
          <a:xfrm>
            <a:off x="5199441" y="1685925"/>
            <a:ext cx="784800" cy="7848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9"/>
          <p:cNvSpPr/>
          <p:nvPr/>
        </p:nvSpPr>
        <p:spPr>
          <a:xfrm>
            <a:off x="5199441" y="3485382"/>
            <a:ext cx="784800" cy="7848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9"/>
          <p:cNvSpPr txBox="1">
            <a:spLocks noGrp="1"/>
          </p:cNvSpPr>
          <p:nvPr>
            <p:ph type="title"/>
          </p:nvPr>
        </p:nvSpPr>
        <p:spPr>
          <a:xfrm>
            <a:off x="2000232" y="357172"/>
            <a:ext cx="6562894" cy="474600"/>
          </a:xfrm>
          <a:prstGeom prst="rect">
            <a:avLst/>
          </a:prstGeom>
        </p:spPr>
        <p:txBody>
          <a:bodyPr spcFirstLastPara="1" wrap="square" lIns="91425" tIns="91425" rIns="91425" bIns="91425" anchor="t" anchorCtr="0">
            <a:noAutofit/>
          </a:bodyPr>
          <a:lstStyle/>
          <a:p>
            <a:pPr lvl="0"/>
            <a:r>
              <a:rPr lang="en-IN" dirty="0" smtClean="0"/>
              <a:t>TRANSPORT CLASS</a:t>
            </a:r>
            <a:endParaRPr/>
          </a:p>
        </p:txBody>
      </p:sp>
      <p:grpSp>
        <p:nvGrpSpPr>
          <p:cNvPr id="1746" name="Google Shape;1746;p49"/>
          <p:cNvGrpSpPr/>
          <p:nvPr/>
        </p:nvGrpSpPr>
        <p:grpSpPr>
          <a:xfrm>
            <a:off x="3859475" y="2505197"/>
            <a:ext cx="1462274" cy="945696"/>
            <a:chOff x="4000676" y="1579396"/>
            <a:chExt cx="327226" cy="211603"/>
          </a:xfrm>
        </p:grpSpPr>
        <p:sp>
          <p:nvSpPr>
            <p:cNvPr id="1747" name="Google Shape;1747;p49"/>
            <p:cNvSpPr/>
            <p:nvPr/>
          </p:nvSpPr>
          <p:spPr>
            <a:xfrm>
              <a:off x="4081924" y="1581365"/>
              <a:ext cx="121584" cy="89757"/>
            </a:xfrm>
            <a:custGeom>
              <a:avLst/>
              <a:gdLst/>
              <a:ahLst/>
              <a:cxnLst/>
              <a:rect l="l" t="t" r="r" b="b"/>
              <a:pathLst>
                <a:path w="4630" h="3418" extrusionOk="0">
                  <a:moveTo>
                    <a:pt x="158" y="0"/>
                  </a:moveTo>
                  <a:cubicBezTo>
                    <a:pt x="51" y="0"/>
                    <a:pt x="0" y="128"/>
                    <a:pt x="74" y="211"/>
                  </a:cubicBezTo>
                  <a:lnTo>
                    <a:pt x="2572" y="3417"/>
                  </a:lnTo>
                  <a:lnTo>
                    <a:pt x="4630" y="3417"/>
                  </a:lnTo>
                  <a:lnTo>
                    <a:pt x="1491" y="422"/>
                  </a:lnTo>
                  <a:cubicBezTo>
                    <a:pt x="1203" y="154"/>
                    <a:pt x="840" y="1"/>
                    <a:pt x="447" y="1"/>
                  </a:cubicBezTo>
                  <a:lnTo>
                    <a:pt x="170" y="1"/>
                  </a:lnTo>
                  <a:cubicBezTo>
                    <a:pt x="166" y="0"/>
                    <a:pt x="162"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9"/>
            <p:cNvSpPr/>
            <p:nvPr/>
          </p:nvSpPr>
          <p:spPr>
            <a:xfrm>
              <a:off x="4083605" y="1581628"/>
              <a:ext cx="119903" cy="89494"/>
            </a:xfrm>
            <a:custGeom>
              <a:avLst/>
              <a:gdLst/>
              <a:ahLst/>
              <a:cxnLst/>
              <a:rect l="l" t="t" r="r" b="b"/>
              <a:pathLst>
                <a:path w="4566" h="3408" extrusionOk="0">
                  <a:moveTo>
                    <a:pt x="106" y="0"/>
                  </a:moveTo>
                  <a:cubicBezTo>
                    <a:pt x="68" y="0"/>
                    <a:pt x="29" y="19"/>
                    <a:pt x="1" y="48"/>
                  </a:cubicBezTo>
                  <a:cubicBezTo>
                    <a:pt x="249" y="106"/>
                    <a:pt x="479" y="230"/>
                    <a:pt x="671" y="412"/>
                  </a:cubicBezTo>
                  <a:lnTo>
                    <a:pt x="3819" y="3407"/>
                  </a:lnTo>
                  <a:lnTo>
                    <a:pt x="4566" y="3407"/>
                  </a:lnTo>
                  <a:lnTo>
                    <a:pt x="1417" y="412"/>
                  </a:lnTo>
                  <a:cubicBezTo>
                    <a:pt x="1139" y="144"/>
                    <a:pt x="7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9"/>
            <p:cNvSpPr/>
            <p:nvPr/>
          </p:nvSpPr>
          <p:spPr>
            <a:xfrm>
              <a:off x="4000676" y="1613534"/>
              <a:ext cx="327226" cy="94037"/>
            </a:xfrm>
            <a:custGeom>
              <a:avLst/>
              <a:gdLst/>
              <a:ahLst/>
              <a:cxnLst/>
              <a:rect l="l" t="t" r="r" b="b"/>
              <a:pathLst>
                <a:path w="12461" h="3581" extrusionOk="0">
                  <a:moveTo>
                    <a:pt x="115" y="1"/>
                  </a:moveTo>
                  <a:cubicBezTo>
                    <a:pt x="48" y="1"/>
                    <a:pt x="0" y="58"/>
                    <a:pt x="0" y="125"/>
                  </a:cubicBezTo>
                  <a:lnTo>
                    <a:pt x="0" y="3063"/>
                  </a:lnTo>
                  <a:cubicBezTo>
                    <a:pt x="0" y="3350"/>
                    <a:pt x="230" y="3580"/>
                    <a:pt x="508" y="3580"/>
                  </a:cubicBezTo>
                  <a:lnTo>
                    <a:pt x="12365" y="3580"/>
                  </a:lnTo>
                  <a:cubicBezTo>
                    <a:pt x="12413" y="3580"/>
                    <a:pt x="12461" y="3532"/>
                    <a:pt x="12461" y="3475"/>
                  </a:cubicBezTo>
                  <a:cubicBezTo>
                    <a:pt x="12461" y="3341"/>
                    <a:pt x="12404" y="3216"/>
                    <a:pt x="12317" y="3130"/>
                  </a:cubicBezTo>
                  <a:lnTo>
                    <a:pt x="12021" y="2834"/>
                  </a:lnTo>
                  <a:lnTo>
                    <a:pt x="11590" y="2403"/>
                  </a:lnTo>
                  <a:cubicBezTo>
                    <a:pt x="11311" y="2124"/>
                    <a:pt x="10941" y="1962"/>
                    <a:pt x="10561" y="1962"/>
                  </a:cubicBezTo>
                  <a:cubicBezTo>
                    <a:pt x="10550" y="1962"/>
                    <a:pt x="10539" y="1962"/>
                    <a:pt x="10528" y="1963"/>
                  </a:cubicBezTo>
                  <a:lnTo>
                    <a:pt x="2374" y="1963"/>
                  </a:lnTo>
                  <a:cubicBezTo>
                    <a:pt x="2192" y="1963"/>
                    <a:pt x="2029" y="1857"/>
                    <a:pt x="1934" y="1704"/>
                  </a:cubicBezTo>
                  <a:lnTo>
                    <a:pt x="1101" y="250"/>
                  </a:lnTo>
                  <a:cubicBezTo>
                    <a:pt x="1005" y="96"/>
                    <a:pt x="84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9"/>
            <p:cNvSpPr/>
            <p:nvPr/>
          </p:nvSpPr>
          <p:spPr>
            <a:xfrm>
              <a:off x="4081924" y="1686169"/>
              <a:ext cx="135922" cy="104830"/>
            </a:xfrm>
            <a:custGeom>
              <a:avLst/>
              <a:gdLst/>
              <a:ahLst/>
              <a:cxnLst/>
              <a:rect l="l" t="t" r="r" b="b"/>
              <a:pathLst>
                <a:path w="5176" h="3992" extrusionOk="0">
                  <a:moveTo>
                    <a:pt x="3089" y="1"/>
                  </a:moveTo>
                  <a:cubicBezTo>
                    <a:pt x="3051" y="1"/>
                    <a:pt x="3012" y="20"/>
                    <a:pt x="2984" y="48"/>
                  </a:cubicBezTo>
                  <a:lnTo>
                    <a:pt x="74" y="3790"/>
                  </a:lnTo>
                  <a:cubicBezTo>
                    <a:pt x="0" y="3864"/>
                    <a:pt x="51" y="3992"/>
                    <a:pt x="158" y="3992"/>
                  </a:cubicBezTo>
                  <a:cubicBezTo>
                    <a:pt x="162" y="3992"/>
                    <a:pt x="166" y="3992"/>
                    <a:pt x="170" y="3991"/>
                  </a:cubicBezTo>
                  <a:lnTo>
                    <a:pt x="457" y="3991"/>
                  </a:lnTo>
                  <a:cubicBezTo>
                    <a:pt x="840" y="3991"/>
                    <a:pt x="1203" y="3838"/>
                    <a:pt x="1491" y="3580"/>
                  </a:cubicBezTo>
                  <a:lnTo>
                    <a:pt x="5127" y="135"/>
                  </a:lnTo>
                  <a:cubicBezTo>
                    <a:pt x="5175" y="87"/>
                    <a:pt x="5146" y="1"/>
                    <a:pt x="5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9"/>
            <p:cNvSpPr/>
            <p:nvPr/>
          </p:nvSpPr>
          <p:spPr>
            <a:xfrm>
              <a:off x="4193923" y="1579448"/>
              <a:ext cx="132193" cy="49710"/>
            </a:xfrm>
            <a:custGeom>
              <a:avLst/>
              <a:gdLst/>
              <a:ahLst/>
              <a:cxnLst/>
              <a:rect l="l" t="t" r="r" b="b"/>
              <a:pathLst>
                <a:path w="5034" h="1893" extrusionOk="0">
                  <a:moveTo>
                    <a:pt x="2485" y="1"/>
                  </a:moveTo>
                  <a:cubicBezTo>
                    <a:pt x="1910" y="1"/>
                    <a:pt x="1336" y="374"/>
                    <a:pt x="1245" y="1088"/>
                  </a:cubicBezTo>
                  <a:cubicBezTo>
                    <a:pt x="1126" y="1035"/>
                    <a:pt x="1003" y="1011"/>
                    <a:pt x="884" y="1011"/>
                  </a:cubicBezTo>
                  <a:cubicBezTo>
                    <a:pt x="419" y="1011"/>
                    <a:pt x="1" y="1382"/>
                    <a:pt x="1" y="1892"/>
                  </a:cubicBezTo>
                  <a:lnTo>
                    <a:pt x="5025" y="1892"/>
                  </a:lnTo>
                  <a:cubicBezTo>
                    <a:pt x="5033" y="1312"/>
                    <a:pt x="4560" y="878"/>
                    <a:pt x="4022" y="878"/>
                  </a:cubicBezTo>
                  <a:cubicBezTo>
                    <a:pt x="3911" y="878"/>
                    <a:pt x="3798" y="896"/>
                    <a:pt x="3686" y="935"/>
                  </a:cubicBezTo>
                  <a:cubicBezTo>
                    <a:pt x="3522" y="304"/>
                    <a:pt x="3004" y="1"/>
                    <a:pt x="2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9"/>
            <p:cNvSpPr/>
            <p:nvPr/>
          </p:nvSpPr>
          <p:spPr>
            <a:xfrm>
              <a:off x="4123573" y="1679551"/>
              <a:ext cx="15598" cy="13183"/>
            </a:xfrm>
            <a:custGeom>
              <a:avLst/>
              <a:gdLst/>
              <a:ahLst/>
              <a:cxnLst/>
              <a:rect l="l" t="t" r="r" b="b"/>
              <a:pathLst>
                <a:path w="594" h="502" extrusionOk="0">
                  <a:moveTo>
                    <a:pt x="333" y="1"/>
                  </a:moveTo>
                  <a:cubicBezTo>
                    <a:pt x="272" y="1"/>
                    <a:pt x="211" y="22"/>
                    <a:pt x="163" y="71"/>
                  </a:cubicBezTo>
                  <a:cubicBezTo>
                    <a:pt x="0" y="233"/>
                    <a:pt x="115" y="501"/>
                    <a:pt x="345" y="501"/>
                  </a:cubicBezTo>
                  <a:cubicBezTo>
                    <a:pt x="479" y="501"/>
                    <a:pt x="594" y="387"/>
                    <a:pt x="594" y="253"/>
                  </a:cubicBezTo>
                  <a:cubicBezTo>
                    <a:pt x="594" y="102"/>
                    <a:pt x="464" y="1"/>
                    <a:pt x="333" y="1"/>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9"/>
            <p:cNvSpPr/>
            <p:nvPr/>
          </p:nvSpPr>
          <p:spPr>
            <a:xfrm>
              <a:off x="4097418" y="1679551"/>
              <a:ext cx="15362" cy="13183"/>
            </a:xfrm>
            <a:custGeom>
              <a:avLst/>
              <a:gdLst/>
              <a:ahLst/>
              <a:cxnLst/>
              <a:rect l="l" t="t" r="r" b="b"/>
              <a:pathLst>
                <a:path w="585" h="502" extrusionOk="0">
                  <a:moveTo>
                    <a:pt x="331" y="1"/>
                  </a:moveTo>
                  <a:cubicBezTo>
                    <a:pt x="272" y="1"/>
                    <a:pt x="212" y="22"/>
                    <a:pt x="164" y="71"/>
                  </a:cubicBezTo>
                  <a:cubicBezTo>
                    <a:pt x="1" y="233"/>
                    <a:pt x="116" y="501"/>
                    <a:pt x="336" y="501"/>
                  </a:cubicBezTo>
                  <a:cubicBezTo>
                    <a:pt x="480" y="501"/>
                    <a:pt x="585" y="387"/>
                    <a:pt x="585" y="253"/>
                  </a:cubicBezTo>
                  <a:cubicBezTo>
                    <a:pt x="585" y="102"/>
                    <a:pt x="459" y="1"/>
                    <a:pt x="331" y="1"/>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9"/>
            <p:cNvSpPr/>
            <p:nvPr/>
          </p:nvSpPr>
          <p:spPr>
            <a:xfrm>
              <a:off x="4071053" y="1679551"/>
              <a:ext cx="15598" cy="13183"/>
            </a:xfrm>
            <a:custGeom>
              <a:avLst/>
              <a:gdLst/>
              <a:ahLst/>
              <a:cxnLst/>
              <a:rect l="l" t="t" r="r" b="b"/>
              <a:pathLst>
                <a:path w="594" h="502" extrusionOk="0">
                  <a:moveTo>
                    <a:pt x="333" y="1"/>
                  </a:moveTo>
                  <a:cubicBezTo>
                    <a:pt x="272" y="1"/>
                    <a:pt x="211" y="22"/>
                    <a:pt x="163" y="71"/>
                  </a:cubicBezTo>
                  <a:cubicBezTo>
                    <a:pt x="0" y="233"/>
                    <a:pt x="115" y="501"/>
                    <a:pt x="335" y="501"/>
                  </a:cubicBezTo>
                  <a:cubicBezTo>
                    <a:pt x="479" y="501"/>
                    <a:pt x="593" y="387"/>
                    <a:pt x="593" y="253"/>
                  </a:cubicBezTo>
                  <a:cubicBezTo>
                    <a:pt x="593" y="102"/>
                    <a:pt x="464" y="1"/>
                    <a:pt x="333" y="1"/>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9"/>
            <p:cNvSpPr/>
            <p:nvPr/>
          </p:nvSpPr>
          <p:spPr>
            <a:xfrm>
              <a:off x="4044661" y="1679551"/>
              <a:ext cx="15598" cy="13183"/>
            </a:xfrm>
            <a:custGeom>
              <a:avLst/>
              <a:gdLst/>
              <a:ahLst/>
              <a:cxnLst/>
              <a:rect l="l" t="t" r="r" b="b"/>
              <a:pathLst>
                <a:path w="594" h="502" extrusionOk="0">
                  <a:moveTo>
                    <a:pt x="333" y="1"/>
                  </a:moveTo>
                  <a:cubicBezTo>
                    <a:pt x="272" y="1"/>
                    <a:pt x="211" y="22"/>
                    <a:pt x="163" y="71"/>
                  </a:cubicBezTo>
                  <a:cubicBezTo>
                    <a:pt x="0" y="233"/>
                    <a:pt x="115" y="501"/>
                    <a:pt x="345" y="501"/>
                  </a:cubicBezTo>
                  <a:cubicBezTo>
                    <a:pt x="479" y="501"/>
                    <a:pt x="594" y="387"/>
                    <a:pt x="594" y="253"/>
                  </a:cubicBezTo>
                  <a:cubicBezTo>
                    <a:pt x="594" y="102"/>
                    <a:pt x="464" y="1"/>
                    <a:pt x="333" y="1"/>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9"/>
            <p:cNvSpPr/>
            <p:nvPr/>
          </p:nvSpPr>
          <p:spPr>
            <a:xfrm>
              <a:off x="4235650" y="1679551"/>
              <a:ext cx="15598" cy="13183"/>
            </a:xfrm>
            <a:custGeom>
              <a:avLst/>
              <a:gdLst/>
              <a:ahLst/>
              <a:cxnLst/>
              <a:rect l="l" t="t" r="r" b="b"/>
              <a:pathLst>
                <a:path w="594" h="502" extrusionOk="0">
                  <a:moveTo>
                    <a:pt x="333" y="1"/>
                  </a:moveTo>
                  <a:cubicBezTo>
                    <a:pt x="273" y="1"/>
                    <a:pt x="212" y="22"/>
                    <a:pt x="163" y="71"/>
                  </a:cubicBezTo>
                  <a:cubicBezTo>
                    <a:pt x="1" y="233"/>
                    <a:pt x="115" y="501"/>
                    <a:pt x="345" y="501"/>
                  </a:cubicBezTo>
                  <a:cubicBezTo>
                    <a:pt x="479" y="501"/>
                    <a:pt x="594" y="387"/>
                    <a:pt x="594" y="253"/>
                  </a:cubicBezTo>
                  <a:cubicBezTo>
                    <a:pt x="594" y="102"/>
                    <a:pt x="464" y="1"/>
                    <a:pt x="333" y="1"/>
                  </a:cubicBezTo>
                  <a:close/>
                </a:path>
              </a:pathLst>
            </a:custGeom>
            <a:solidFill>
              <a:srgbClr val="4059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9"/>
            <p:cNvSpPr/>
            <p:nvPr/>
          </p:nvSpPr>
          <p:spPr>
            <a:xfrm>
              <a:off x="4249227" y="1579396"/>
              <a:ext cx="76889" cy="49763"/>
            </a:xfrm>
            <a:custGeom>
              <a:avLst/>
              <a:gdLst/>
              <a:ahLst/>
              <a:cxnLst/>
              <a:rect l="l" t="t" r="r" b="b"/>
              <a:pathLst>
                <a:path w="2928" h="1895" extrusionOk="0">
                  <a:moveTo>
                    <a:pt x="369" y="1"/>
                  </a:moveTo>
                  <a:cubicBezTo>
                    <a:pt x="247" y="1"/>
                    <a:pt x="123" y="19"/>
                    <a:pt x="0" y="57"/>
                  </a:cubicBezTo>
                  <a:cubicBezTo>
                    <a:pt x="402" y="191"/>
                    <a:pt x="718" y="526"/>
                    <a:pt x="833" y="937"/>
                  </a:cubicBezTo>
                  <a:cubicBezTo>
                    <a:pt x="944" y="898"/>
                    <a:pt x="1056" y="880"/>
                    <a:pt x="1165" y="880"/>
                  </a:cubicBezTo>
                  <a:cubicBezTo>
                    <a:pt x="1698" y="880"/>
                    <a:pt x="2173" y="1314"/>
                    <a:pt x="2173" y="1894"/>
                  </a:cubicBezTo>
                  <a:lnTo>
                    <a:pt x="2919" y="1894"/>
                  </a:lnTo>
                  <a:cubicBezTo>
                    <a:pt x="2927" y="1314"/>
                    <a:pt x="2454" y="880"/>
                    <a:pt x="1916" y="880"/>
                  </a:cubicBezTo>
                  <a:cubicBezTo>
                    <a:pt x="1805" y="880"/>
                    <a:pt x="1692" y="898"/>
                    <a:pt x="1580" y="937"/>
                  </a:cubicBezTo>
                  <a:cubicBezTo>
                    <a:pt x="1431" y="372"/>
                    <a:pt x="922" y="1"/>
                    <a:pt x="369" y="1"/>
                  </a:cubicBezTo>
                  <a:close/>
                </a:path>
              </a:pathLst>
            </a:custGeom>
            <a:solidFill>
              <a:srgbClr val="3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9"/>
            <p:cNvSpPr/>
            <p:nvPr/>
          </p:nvSpPr>
          <p:spPr>
            <a:xfrm>
              <a:off x="4083867" y="1686431"/>
              <a:ext cx="133716" cy="104567"/>
            </a:xfrm>
            <a:custGeom>
              <a:avLst/>
              <a:gdLst/>
              <a:ahLst/>
              <a:cxnLst/>
              <a:rect l="l" t="t" r="r" b="b"/>
              <a:pathLst>
                <a:path w="5092" h="3982" extrusionOk="0">
                  <a:moveTo>
                    <a:pt x="4249" y="0"/>
                  </a:moveTo>
                  <a:cubicBezTo>
                    <a:pt x="4316" y="0"/>
                    <a:pt x="4355" y="77"/>
                    <a:pt x="4297" y="125"/>
                  </a:cubicBezTo>
                  <a:lnTo>
                    <a:pt x="661" y="3570"/>
                  </a:lnTo>
                  <a:cubicBezTo>
                    <a:pt x="469" y="3742"/>
                    <a:pt x="249" y="3867"/>
                    <a:pt x="0" y="3934"/>
                  </a:cubicBezTo>
                  <a:cubicBezTo>
                    <a:pt x="19" y="3962"/>
                    <a:pt x="58" y="3981"/>
                    <a:pt x="96" y="3981"/>
                  </a:cubicBezTo>
                  <a:lnTo>
                    <a:pt x="373" y="3981"/>
                  </a:lnTo>
                  <a:cubicBezTo>
                    <a:pt x="766" y="3981"/>
                    <a:pt x="1129" y="3828"/>
                    <a:pt x="1417" y="3570"/>
                  </a:cubicBezTo>
                  <a:lnTo>
                    <a:pt x="5053" y="125"/>
                  </a:lnTo>
                  <a:cubicBezTo>
                    <a:pt x="5092" y="77"/>
                    <a:pt x="5063" y="0"/>
                    <a:pt x="5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9"/>
            <p:cNvSpPr/>
            <p:nvPr/>
          </p:nvSpPr>
          <p:spPr>
            <a:xfrm>
              <a:off x="4257525" y="1664819"/>
              <a:ext cx="17620" cy="4280"/>
            </a:xfrm>
            <a:custGeom>
              <a:avLst/>
              <a:gdLst/>
              <a:ahLst/>
              <a:cxnLst/>
              <a:rect l="l" t="t" r="r" b="b"/>
              <a:pathLst>
                <a:path w="671" h="163" extrusionOk="0">
                  <a:moveTo>
                    <a:pt x="0" y="0"/>
                  </a:moveTo>
                  <a:cubicBezTo>
                    <a:pt x="230" y="0"/>
                    <a:pt x="469" y="58"/>
                    <a:pt x="670" y="163"/>
                  </a:cubicBez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9"/>
            <p:cNvSpPr/>
            <p:nvPr/>
          </p:nvSpPr>
          <p:spPr>
            <a:xfrm>
              <a:off x="4296731" y="1687666"/>
              <a:ext cx="31171" cy="19905"/>
            </a:xfrm>
            <a:custGeom>
              <a:avLst/>
              <a:gdLst/>
              <a:ahLst/>
              <a:cxnLst/>
              <a:rect l="l" t="t" r="r" b="b"/>
              <a:pathLst>
                <a:path w="1187" h="758" extrusionOk="0">
                  <a:moveTo>
                    <a:pt x="0" y="1"/>
                  </a:moveTo>
                  <a:lnTo>
                    <a:pt x="297" y="298"/>
                  </a:lnTo>
                  <a:cubicBezTo>
                    <a:pt x="383" y="393"/>
                    <a:pt x="440" y="518"/>
                    <a:pt x="431" y="652"/>
                  </a:cubicBezTo>
                  <a:cubicBezTo>
                    <a:pt x="431" y="709"/>
                    <a:pt x="393" y="757"/>
                    <a:pt x="335" y="757"/>
                  </a:cubicBezTo>
                  <a:lnTo>
                    <a:pt x="1091" y="757"/>
                  </a:lnTo>
                  <a:cubicBezTo>
                    <a:pt x="1139" y="757"/>
                    <a:pt x="1187" y="709"/>
                    <a:pt x="1187" y="652"/>
                  </a:cubicBezTo>
                  <a:cubicBezTo>
                    <a:pt x="1187" y="518"/>
                    <a:pt x="1139" y="393"/>
                    <a:pt x="1043" y="298"/>
                  </a:cubicBezTo>
                  <a:lnTo>
                    <a:pt x="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9"/>
            <p:cNvSpPr/>
            <p:nvPr/>
          </p:nvSpPr>
          <p:spPr>
            <a:xfrm>
              <a:off x="4275355" y="1664819"/>
              <a:ext cx="41254" cy="23135"/>
            </a:xfrm>
            <a:custGeom>
              <a:avLst/>
              <a:gdLst/>
              <a:ahLst/>
              <a:cxnLst/>
              <a:rect l="l" t="t" r="r" b="b"/>
              <a:pathLst>
                <a:path w="1571" h="881" extrusionOk="0">
                  <a:moveTo>
                    <a:pt x="1" y="0"/>
                  </a:moveTo>
                  <a:lnTo>
                    <a:pt x="1" y="498"/>
                  </a:lnTo>
                  <a:cubicBezTo>
                    <a:pt x="1" y="708"/>
                    <a:pt x="163" y="881"/>
                    <a:pt x="374" y="881"/>
                  </a:cubicBezTo>
                  <a:lnTo>
                    <a:pt x="1570" y="881"/>
                  </a:lnTo>
                  <a:lnTo>
                    <a:pt x="1140" y="440"/>
                  </a:lnTo>
                  <a:cubicBezTo>
                    <a:pt x="853" y="153"/>
                    <a:pt x="470"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9"/>
            <p:cNvSpPr/>
            <p:nvPr/>
          </p:nvSpPr>
          <p:spPr>
            <a:xfrm>
              <a:off x="4275119" y="1664819"/>
              <a:ext cx="41491" cy="23135"/>
            </a:xfrm>
            <a:custGeom>
              <a:avLst/>
              <a:gdLst/>
              <a:ahLst/>
              <a:cxnLst/>
              <a:rect l="l" t="t" r="r" b="b"/>
              <a:pathLst>
                <a:path w="1580" h="881" extrusionOk="0">
                  <a:moveTo>
                    <a:pt x="0" y="0"/>
                  </a:moveTo>
                  <a:lnTo>
                    <a:pt x="0" y="163"/>
                  </a:lnTo>
                  <a:cubicBezTo>
                    <a:pt x="144" y="230"/>
                    <a:pt x="278" y="325"/>
                    <a:pt x="393" y="440"/>
                  </a:cubicBezTo>
                  <a:lnTo>
                    <a:pt x="823" y="881"/>
                  </a:lnTo>
                  <a:lnTo>
                    <a:pt x="1579" y="881"/>
                  </a:lnTo>
                  <a:lnTo>
                    <a:pt x="1139" y="440"/>
                  </a:lnTo>
                  <a:cubicBezTo>
                    <a:pt x="862" y="153"/>
                    <a:pt x="479" y="0"/>
                    <a:pt x="86" y="0"/>
                  </a:cubicBezTo>
                  <a:close/>
                </a:path>
              </a:pathLst>
            </a:custGeom>
            <a:solidFill>
              <a:srgbClr val="3A6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49"/>
          <p:cNvSpPr/>
          <p:nvPr/>
        </p:nvSpPr>
        <p:spPr>
          <a:xfrm>
            <a:off x="7830173" y="3136295"/>
            <a:ext cx="2213" cy="72080"/>
          </a:xfrm>
          <a:custGeom>
            <a:avLst/>
            <a:gdLst/>
            <a:ahLst/>
            <a:cxnLst/>
            <a:rect l="l" t="t" r="r" b="b"/>
            <a:pathLst>
              <a:path w="44" h="1433" extrusionOk="0">
                <a:moveTo>
                  <a:pt x="1" y="1"/>
                </a:moveTo>
                <a:lnTo>
                  <a:pt x="0" y="1429"/>
                </a:lnTo>
                <a:cubicBezTo>
                  <a:pt x="13" y="1430"/>
                  <a:pt x="28" y="1431"/>
                  <a:pt x="43" y="1432"/>
                </a:cubicBezTo>
                <a:lnTo>
                  <a:pt x="1" y="1"/>
                </a:lnTo>
                <a:close/>
              </a:path>
            </a:pathLst>
          </a:custGeom>
          <a:solidFill>
            <a:srgbClr val="00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9"/>
          <p:cNvSpPr txBox="1">
            <a:spLocks noGrp="1"/>
          </p:cNvSpPr>
          <p:nvPr>
            <p:ph type="title" idx="4294967295"/>
          </p:nvPr>
        </p:nvSpPr>
        <p:spPr>
          <a:xfrm>
            <a:off x="500034" y="2000246"/>
            <a:ext cx="2258700" cy="5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400" dirty="0" smtClean="0">
                <a:solidFill>
                  <a:schemeClr val="accent1"/>
                </a:solidFill>
              </a:rPr>
              <a:t>1. FLIGHT</a:t>
            </a:r>
            <a:endParaRPr sz="2400">
              <a:solidFill>
                <a:schemeClr val="accent1"/>
              </a:solidFill>
            </a:endParaRPr>
          </a:p>
        </p:txBody>
      </p:sp>
      <p:sp>
        <p:nvSpPr>
          <p:cNvPr id="1765" name="Google Shape;1765;p49"/>
          <p:cNvSpPr txBox="1">
            <a:spLocks noGrp="1"/>
          </p:cNvSpPr>
          <p:nvPr>
            <p:ph type="subTitle" idx="4294967295"/>
          </p:nvPr>
        </p:nvSpPr>
        <p:spPr>
          <a:xfrm>
            <a:off x="628660" y="1934838"/>
            <a:ext cx="2258700" cy="572700"/>
          </a:xfrm>
          <a:prstGeom prst="rect">
            <a:avLst/>
          </a:prstGeom>
        </p:spPr>
        <p:txBody>
          <a:bodyPr spcFirstLastPara="1" wrap="square" lIns="91425" tIns="91425" rIns="91425" bIns="91425" anchor="t" anchorCtr="0">
            <a:noAutofit/>
          </a:bodyPr>
          <a:lstStyle/>
          <a:p>
            <a:pPr marL="0" lvl="0" indent="0" algn="r" rtl="0">
              <a:spcBef>
                <a:spcPts val="1600"/>
              </a:spcBef>
              <a:spcAft>
                <a:spcPts val="0"/>
              </a:spcAft>
              <a:buClr>
                <a:schemeClr val="dk1"/>
              </a:buClr>
              <a:buSzPts val="1100"/>
              <a:buFont typeface="Arial"/>
              <a:buNone/>
            </a:pPr>
            <a:endParaRPr sz="1400"/>
          </a:p>
          <a:p>
            <a:pPr marL="0" lvl="0" indent="0" algn="r" rtl="0">
              <a:spcBef>
                <a:spcPts val="1600"/>
              </a:spcBef>
              <a:spcAft>
                <a:spcPts val="1600"/>
              </a:spcAft>
              <a:buNone/>
            </a:pPr>
            <a:endParaRPr sz="1400"/>
          </a:p>
        </p:txBody>
      </p:sp>
      <p:sp>
        <p:nvSpPr>
          <p:cNvPr id="1766" name="Google Shape;1766;p49"/>
          <p:cNvSpPr txBox="1">
            <a:spLocks noGrp="1"/>
          </p:cNvSpPr>
          <p:nvPr>
            <p:ph type="title" idx="4294967295"/>
          </p:nvPr>
        </p:nvSpPr>
        <p:spPr>
          <a:xfrm>
            <a:off x="6429388" y="2786064"/>
            <a:ext cx="22587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rPr>
              <a:t>3. BUS</a:t>
            </a:r>
            <a:endParaRPr sz="2400">
              <a:solidFill>
                <a:schemeClr val="accent1"/>
              </a:solidFill>
            </a:endParaRPr>
          </a:p>
        </p:txBody>
      </p:sp>
      <p:sp>
        <p:nvSpPr>
          <p:cNvPr id="1768" name="Google Shape;1768;p49"/>
          <p:cNvSpPr txBox="1">
            <a:spLocks noGrp="1"/>
          </p:cNvSpPr>
          <p:nvPr>
            <p:ph type="title" idx="4294967295"/>
          </p:nvPr>
        </p:nvSpPr>
        <p:spPr>
          <a:xfrm>
            <a:off x="628650" y="3461075"/>
            <a:ext cx="2258700" cy="5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400" dirty="0" smtClean="0">
                <a:solidFill>
                  <a:schemeClr val="accent1"/>
                </a:solidFill>
              </a:rPr>
              <a:t>2. TRAIN</a:t>
            </a:r>
            <a:endParaRPr sz="2400">
              <a:solidFill>
                <a:schemeClr val="accent1"/>
              </a:solidFill>
            </a:endParaRPr>
          </a:p>
        </p:txBody>
      </p:sp>
      <p:grpSp>
        <p:nvGrpSpPr>
          <p:cNvPr id="1772" name="Google Shape;1772;p49"/>
          <p:cNvGrpSpPr/>
          <p:nvPr/>
        </p:nvGrpSpPr>
        <p:grpSpPr>
          <a:xfrm>
            <a:off x="3372342" y="1859141"/>
            <a:ext cx="359598" cy="438364"/>
            <a:chOff x="3907325" y="2620775"/>
            <a:chExt cx="395250" cy="481825"/>
          </a:xfrm>
        </p:grpSpPr>
        <p:sp>
          <p:nvSpPr>
            <p:cNvPr id="1773" name="Google Shape;1773;p49"/>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4" name="Google Shape;1774;p49"/>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49"/>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49"/>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7" name="Google Shape;1777;p49"/>
          <p:cNvGrpSpPr/>
          <p:nvPr/>
        </p:nvGrpSpPr>
        <p:grpSpPr>
          <a:xfrm>
            <a:off x="5372671" y="1859139"/>
            <a:ext cx="438364" cy="438364"/>
            <a:chOff x="5660400" y="238125"/>
            <a:chExt cx="481825" cy="481825"/>
          </a:xfrm>
        </p:grpSpPr>
        <p:sp>
          <p:nvSpPr>
            <p:cNvPr id="1778" name="Google Shape;1778;p4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4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0" name="Google Shape;1780;p49"/>
          <p:cNvGrpSpPr/>
          <p:nvPr/>
        </p:nvGrpSpPr>
        <p:grpSpPr>
          <a:xfrm>
            <a:off x="3314280" y="3640482"/>
            <a:ext cx="475741" cy="474588"/>
            <a:chOff x="-62154300" y="3743950"/>
            <a:chExt cx="318200" cy="317450"/>
          </a:xfrm>
        </p:grpSpPr>
        <p:sp>
          <p:nvSpPr>
            <p:cNvPr id="1781" name="Google Shape;1781;p49"/>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9"/>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49"/>
          <p:cNvGrpSpPr/>
          <p:nvPr/>
        </p:nvGrpSpPr>
        <p:grpSpPr>
          <a:xfrm>
            <a:off x="5355741" y="3645191"/>
            <a:ext cx="472227" cy="465169"/>
            <a:chOff x="-60991775" y="3376900"/>
            <a:chExt cx="315850" cy="311150"/>
          </a:xfrm>
        </p:grpSpPr>
        <p:sp>
          <p:nvSpPr>
            <p:cNvPr id="1784" name="Google Shape;1784;p49"/>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9"/>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9"/>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extBox 48"/>
          <p:cNvSpPr txBox="1"/>
          <p:nvPr/>
        </p:nvSpPr>
        <p:spPr>
          <a:xfrm>
            <a:off x="2071638" y="857238"/>
            <a:ext cx="7072362" cy="1200329"/>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This class is publicly inherited from its parent class </a:t>
            </a:r>
            <a:r>
              <a:rPr lang="en-IN" sz="1600" dirty="0" smtClean="0"/>
              <a:t>i.e. </a:t>
            </a:r>
            <a:r>
              <a:rPr lang="en-IN" sz="1600" dirty="0" smtClean="0"/>
              <a:t>destination.</a:t>
            </a:r>
          </a:p>
          <a:p>
            <a:pPr marL="285750" indent="-285750">
              <a:buFont typeface="Wingdings" panose="05000000000000000000" pitchFamily="2" charset="2"/>
              <a:buChar char="q"/>
            </a:pPr>
            <a:r>
              <a:rPr lang="en-IN" sz="1600" dirty="0" smtClean="0"/>
              <a:t>It contains the list and cost of different means of travel available such as flights</a:t>
            </a:r>
            <a:r>
              <a:rPr lang="en-IN" sz="1600" dirty="0" smtClean="0"/>
              <a:t>, buses </a:t>
            </a:r>
            <a:r>
              <a:rPr lang="en-IN" sz="1600" dirty="0" smtClean="0"/>
              <a:t>and trains.</a:t>
            </a:r>
          </a:p>
          <a:p>
            <a:endParaRPr lang="en-US" sz="2400" b="1" dirty="0">
              <a:solidFill>
                <a:schemeClr val="accent1"/>
              </a:solidFill>
              <a:latin typeface="Abril Fatface" charset="0"/>
            </a:endParaRPr>
          </a:p>
        </p:txBody>
      </p:sp>
      <p:sp>
        <p:nvSpPr>
          <p:cNvPr id="51" name="Rectangle 50"/>
          <p:cNvSpPr/>
          <p:nvPr/>
        </p:nvSpPr>
        <p:spPr>
          <a:xfrm>
            <a:off x="357158" y="285734"/>
            <a:ext cx="1681871" cy="1569660"/>
          </a:xfrm>
          <a:prstGeom prst="rect">
            <a:avLst/>
          </a:prstGeom>
        </p:spPr>
        <p:txBody>
          <a:bodyPr wrap="none">
            <a:spAutoFit/>
          </a:bodyPr>
          <a:lstStyle/>
          <a:p>
            <a:pPr lvl="0"/>
            <a:r>
              <a:rPr lang="en" sz="9600" dirty="0" smtClean="0">
                <a:solidFill>
                  <a:schemeClr val="accent1"/>
                </a:solidFill>
                <a:latin typeface="Abril Fatface" charset="0"/>
              </a:rPr>
              <a:t>02</a:t>
            </a:r>
            <a:endParaRPr lang="en" sz="9600" dirty="0">
              <a:solidFill>
                <a:schemeClr val="accent1"/>
              </a:solidFill>
              <a:latin typeface="Abril Fatface"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drid Travel Guide">
  <a:themeElements>
    <a:clrScheme name="Simple Light">
      <a:dk1>
        <a:srgbClr val="000000"/>
      </a:dk1>
      <a:lt1>
        <a:srgbClr val="FFFFFF"/>
      </a:lt1>
      <a:dk2>
        <a:srgbClr val="595959"/>
      </a:dk2>
      <a:lt2>
        <a:srgbClr val="F2C474"/>
      </a:lt2>
      <a:accent1>
        <a:srgbClr val="A5362D"/>
      </a:accent1>
      <a:accent2>
        <a:srgbClr val="572E10"/>
      </a:accent2>
      <a:accent3>
        <a:srgbClr val="CE775F"/>
      </a:accent3>
      <a:accent4>
        <a:srgbClr val="D0E1F0"/>
      </a:accent4>
      <a:accent5>
        <a:srgbClr val="FFAF3A"/>
      </a:accent5>
      <a:accent6>
        <a:srgbClr val="ED1C24"/>
      </a:accent6>
      <a:hlink>
        <a:srgbClr val="40598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359</Words>
  <PresentationFormat>On-screen Show (16:9)</PresentationFormat>
  <Paragraphs>86</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Abril Fatface</vt:lpstr>
      <vt:lpstr>Oswald Medium</vt:lpstr>
      <vt:lpstr>Montserrat</vt:lpstr>
      <vt:lpstr>Wingdings</vt:lpstr>
      <vt:lpstr>Arial Rounded MT Bold</vt:lpstr>
      <vt:lpstr>Bahnschrift</vt:lpstr>
      <vt:lpstr>Madrid Travel Guide</vt:lpstr>
      <vt:lpstr>INDIA TRAVEL GUIDE</vt:lpstr>
      <vt:lpstr>ACKNOWLEDGEMENT “We would like to express our special thanks of gratitude to our teacher Er. Rahul Aggarwal who gave us the golden opportunity to do this C++ project on topic Travel and Tourism which helped us a lot in learning many new things. It helped to increase our Knowledge and Skills and we learned team-work.”    </vt:lpstr>
      <vt:lpstr>ABOUT  THE  CITIES</vt:lpstr>
      <vt:lpstr>WHOA!WELCOME TRAVELLER</vt:lpstr>
      <vt:lpstr>Traveller  Class</vt:lpstr>
      <vt:lpstr>1. GOA 2. AGRA 3. RAJASTHAN 4. DELHI 5. COORG 6. KULLU MANALI 7. LEH LADAKH 8. KERELA 9. MCLEODGANJ 10. LAKSHADWEEP   </vt:lpstr>
      <vt:lpstr>Slide 7</vt:lpstr>
      <vt:lpstr>Slide 8</vt:lpstr>
      <vt:lpstr>TRANSPORT CLASS</vt:lpstr>
      <vt:lpstr>FUNCTIONS INVOLVED IN  TRANSPORT CLASS : </vt:lpstr>
      <vt:lpstr>Slide 11</vt:lpstr>
      <vt:lpstr>DISCOUNT  CLASS This class is publicly inherited from its parent class i.e. Transport class. This class is used to give discount offers to the user.  </vt:lpstr>
      <vt:lpstr>FUNCTIONS INVOLVED IN DISCOUNT CLASS : 1. void  show schemes() This function displays the different schemes of discount available for the user. 2. void  add_scheme() This function adds the discount option selected by the user in their final b  </vt:lpstr>
      <vt:lpstr>Slide 14</vt:lpstr>
      <vt:lpstr>BILL CLASS This class is publicly inherited from its parent class i.e. discount class. This class is used to display the total amount of bill of the user after the booking is done.  FRIEND FUNCTION-A friend function is a function that isn't a member of a class but has access to the class's private and protected members.</vt:lpstr>
      <vt:lpstr>.  OPERATOR OVERLOADING It is a specific case of polymorphism, where different operators have different implementations depending on their arguments</vt:lpstr>
      <vt:lpstr>Main  Function</vt:lpstr>
      <vt:lpstr>Slide 18</vt:lpstr>
      <vt:lpstr>OUR TEAM</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MADRID TRAVEL GUIDE</dc:title>
  <dc:creator>ALISHA BHAGAT</dc:creator>
  <cp:lastModifiedBy>ALISHA BHAGAT</cp:lastModifiedBy>
  <cp:revision>48</cp:revision>
  <dcterms:modified xsi:type="dcterms:W3CDTF">2022-11-12T12:19:29Z</dcterms:modified>
</cp:coreProperties>
</file>