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E8A-BFC2-A067-FD0B-CCB0DFDC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AB79-88FE-1D17-D8E4-D9851B37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8DE1-84DB-DA3A-5497-3952B6D1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1911-3E8C-1770-CE7F-FB4AD5A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4389-6261-44D4-D453-002A7F8D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408-1D6E-2E11-C505-E5CAD731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1969-B29E-0E31-2345-5124D296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3B47-7F0C-9D1C-2576-9F6D24C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6B9A-1087-D555-41C8-8893B1F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0E39-BE2A-7AF9-5DFE-6F9993E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19CCA-B893-E26A-AF0A-DF87D218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5D9B-0507-A3F5-BEF6-5EE294E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55FC-7DDA-36A0-C530-E8A6E226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F05B-3C2C-BD5B-CD4E-6EB64CD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BA1E-AFB1-28F8-9171-592F90D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ED6-2618-6E83-3B41-1B76247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6254-71BC-C332-F40F-A1924340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09B-64CE-934D-6426-B572BD9C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3CF5-0F46-FCC9-1164-B5D56C4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18AA-26D5-93FD-C5EA-26F271F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BFF8-9645-FCC6-7F33-274F631F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8325-3B5F-E8A6-1E8A-134AD8CD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6633-E3E9-6CC6-81EC-7145E331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9426-061B-8318-AF4E-6BD75194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9CD6-579E-0911-8743-D2FA3A90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F36A-3026-FC05-BE99-501A272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40CD-68A6-6575-EBD4-DD8DB0E37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B3E7-D57C-B7E6-6A4A-24CEE272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DC83-AF41-BA90-80FB-E1C0017A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B4A4-590F-2008-35EF-1A811E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7330-A882-6308-FEBA-A9EA1B5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1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E066-4959-DADC-841B-5060D909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6712-B797-53B5-0FA3-F5326A07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3931-6B41-2925-FE56-F363794B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DEA9C-C7EC-377A-F138-0F0D52968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2F71-3C97-04F6-0D68-65D1D04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6109-74FD-3D1C-709B-66FF13AF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F5C0-2F5F-7B35-01FB-09F11571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869FA-4F3B-6540-FC16-24BFDEBE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1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25A-02C1-EDF4-DE83-541F851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3D8D1-A106-A418-ACF4-372BF69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24AF-CB48-A947-1553-12355C1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1A34-D2D0-C9FF-7CEF-23F7048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9348-3955-BEFA-6BD3-5A277197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15AAE-5B1D-65F0-D033-03EC233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10AC-C20C-0006-0379-04879DD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3017-BC5B-8EA4-6B87-40AE0DF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6BF8-38C6-19D2-E53D-8FB104FD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3B-7ADE-A831-8B51-E16A7380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9C6B-4819-A4E8-D112-7BBA281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36DD-7DD3-9B95-A85E-F3C2ADA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AD32-6683-C26B-438D-BB50D2E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0C98-13E7-C86B-D4B2-81E46F4D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95718-697E-6143-F65D-0D8805E6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5EB0-B28E-79D2-314B-531E8FAC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EF51-6C26-28AF-A88E-A43D30E2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70FB-2400-C7F6-91D8-4112D29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60C-E2CB-B681-C2CB-B6E41EA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58C0-F57E-EE1C-9859-EF09FB99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34B-BFE7-0999-2CC6-CEC05D7C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1FD5-7440-9606-BC1B-1E10CF34B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0DAEF-7B3C-4956-8EAA-B0AD57EBDE97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FD49-364E-F585-7BA3-D8253947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B78C-396C-B766-0269-BA3F9333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3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22ED-BBC1-C8BC-BA82-FC4BA04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Leveraging AWS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B0B7-3404-5890-553B-33DB811C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chemeClr val="bg1"/>
                </a:solidFill>
              </a:rPr>
              <a:t>By-Anurag Bisht</a:t>
            </a:r>
          </a:p>
          <a:p>
            <a:r>
              <a:rPr lang="en-IN" sz="1700" dirty="0">
                <a:solidFill>
                  <a:schemeClr val="bg1"/>
                </a:solidFill>
              </a:rPr>
              <a:t>GEHU 6</a:t>
            </a:r>
            <a:r>
              <a:rPr lang="en-IN" sz="1700" baseline="30000" dirty="0">
                <a:solidFill>
                  <a:schemeClr val="bg1"/>
                </a:solidFill>
              </a:rPr>
              <a:t>TH</a:t>
            </a:r>
            <a:r>
              <a:rPr lang="en-IN" sz="1700" dirty="0">
                <a:solidFill>
                  <a:schemeClr val="bg1"/>
                </a:solidFill>
              </a:rPr>
              <a:t> SEM</a:t>
            </a:r>
          </a:p>
          <a:p>
            <a:r>
              <a:rPr lang="en-IN" sz="1700" dirty="0">
                <a:solidFill>
                  <a:schemeClr val="bg1"/>
                </a:solidFill>
              </a:rPr>
              <a:t>Dehradun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BC09C-B965-5855-EDEA-1760D6A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B0F3-26C2-59B9-32D1-EFF95B41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Amazon Web Services (AWS) provides a wide array of cloud computing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services support various IT infrastructure and software development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Focus on flexibility, scalability, and cost-efficiency.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760D5-8F2F-12A8-D3B4-E274806D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7" y="2892440"/>
            <a:ext cx="662079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C7A84-8691-F43D-9E74-3226082F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2B66-B0E2-AE43-37B8-211CA602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Hosting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Running backend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Batch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Scientific computing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Netflix:</a:t>
            </a:r>
            <a:r>
              <a:rPr lang="en-US" sz="2000"/>
              <a:t> Uses EC2 to handle its large-scale streaming and computing needs, enabling scalable and resilient architecture.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DD8DB-FA14-5A8F-E91C-A6A23B36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97" y="2003618"/>
            <a:ext cx="4556408" cy="33283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8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896D-79F9-CD22-B61C-5F64B8B6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743-9282-57E3-AF52-C7CD6AE7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backup and restore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Archiving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Content storage and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Big data analytics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Dropbox:</a:t>
            </a:r>
            <a:r>
              <a:rPr lang="en-US" sz="2000"/>
              <a:t> Uses S3 for reliable and scalable storage solutions, enabling seamless file synchronization and sharing.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E788C-9320-3D34-0C13-2C13340D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5" y="1964986"/>
            <a:ext cx="4934639" cy="35628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63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25D83-DD77-6011-74DC-AF2D28DF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Amazon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DD25-F776-92BE-D41C-3400E18F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Web and mobile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Backend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E-commerce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warehousing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Airbnb:</a:t>
            </a:r>
            <a:r>
              <a:rPr lang="en-US" sz="2000"/>
              <a:t> Utilizes RDS for reliable database management and scaling, supporting its vast network of users and listings.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A8578-1652-D935-1931-38D29288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0" y="1888579"/>
            <a:ext cx="5464968" cy="3419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72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1BA5-D15A-D0F8-0CC2-4B2F7BB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D4BF-C607-00C3-8DE8-9376081A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Real-time file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Backend services for mobile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Event-driven computing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Reuters:</a:t>
            </a:r>
            <a:r>
              <a:rPr lang="en-US" sz="2000"/>
              <a:t> Employs AWS Lambda for real-time data processing and analysis, enhancing its news delivery system.</a:t>
            </a:r>
          </a:p>
          <a:p>
            <a:endParaRPr lang="en-IN" sz="200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34F7BE7-C590-2171-A2D3-3AA97C189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5" r="83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E669-40A7-62E4-6AB7-7A862B7C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: Amazon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894-BA33-3594-0397-253F4582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 b="1"/>
              <a:t>Use Cases: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Hosting secure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Extending corporate networks to the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Disaster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Running sensitive workloads</a:t>
            </a:r>
          </a:p>
          <a:p>
            <a:r>
              <a:rPr lang="en-US" sz="1700" b="1"/>
              <a:t>Case Study: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Johnson &amp; Johnson:</a:t>
            </a:r>
            <a:r>
              <a:rPr lang="en-US" sz="1700"/>
              <a:t> Uses VPC to securely host applications and ensure compliance with data privacy regulations.</a:t>
            </a:r>
          </a:p>
          <a:p>
            <a:endParaRPr lang="en-IN" sz="17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E2509AC-862C-36CF-3FB3-EA59962A5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09BD2-A29B-B05C-E5C7-CA9E9D00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Amazon 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9250-7FD5-27C0-9E91-9FB2B84D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Use Cases: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Microservices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CI/CD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Hybrid deployments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Container orchestration</a:t>
            </a:r>
          </a:p>
          <a:p>
            <a:r>
              <a:rPr lang="en-US" sz="1800" b="1">
                <a:solidFill>
                  <a:schemeClr val="tx2"/>
                </a:solidFill>
              </a:rPr>
              <a:t>Case Study: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Intuit:</a:t>
            </a:r>
            <a:r>
              <a:rPr lang="en-US" sz="1800">
                <a:solidFill>
                  <a:schemeClr val="tx2"/>
                </a:solidFill>
              </a:rPr>
              <a:t> Uses EKS to manage its containerized applications, enhancing scalability and operational efficiency.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70030D-C1B2-4E8B-EB40-E13D8F88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8" y="1747999"/>
            <a:ext cx="3931308" cy="37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62373-AA2B-FF2B-5913-960313DA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23684"/>
            <a:ext cx="12192000" cy="68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Leveraging AWS Services</vt:lpstr>
      <vt:lpstr>Introduction</vt:lpstr>
      <vt:lpstr>Amazon EC2</vt:lpstr>
      <vt:lpstr>Amazon S3</vt:lpstr>
      <vt:lpstr>Amazon RDS</vt:lpstr>
      <vt:lpstr>AWS Lambda</vt:lpstr>
      <vt:lpstr>: Amazon VPC</vt:lpstr>
      <vt:lpstr>Amazon EKS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BANGARI</dc:creator>
  <cp:lastModifiedBy>ANURAG BISHT</cp:lastModifiedBy>
  <cp:revision>9</cp:revision>
  <dcterms:created xsi:type="dcterms:W3CDTF">2024-06-07T18:22:13Z</dcterms:created>
  <dcterms:modified xsi:type="dcterms:W3CDTF">2024-06-09T09:34:06Z</dcterms:modified>
</cp:coreProperties>
</file>