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A8EBE-C3F8-4322-81D3-79BEB42E8470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FD6EF4-1898-4299-B5EB-98CC30E59FA0}">
      <dgm:prSet/>
      <dgm:spPr/>
      <dgm:t>
        <a:bodyPr/>
        <a:lstStyle/>
        <a:p>
          <a:r>
            <a:rPr lang="en-US" b="1" i="0" baseline="0"/>
            <a:t>Writing Clean Code:</a:t>
          </a:r>
          <a:endParaRPr lang="en-US"/>
        </a:p>
      </dgm:t>
    </dgm:pt>
    <dgm:pt modelId="{FF7FB601-9434-4D87-9EAE-58A25328B5F4}" type="parTrans" cxnId="{412F2F65-34D1-4AB5-A1D2-F26CBEE02A19}">
      <dgm:prSet/>
      <dgm:spPr/>
      <dgm:t>
        <a:bodyPr/>
        <a:lstStyle/>
        <a:p>
          <a:endParaRPr lang="en-US"/>
        </a:p>
      </dgm:t>
    </dgm:pt>
    <dgm:pt modelId="{35CA46C9-C608-4FAE-B2E4-90260F18ACB6}" type="sibTrans" cxnId="{412F2F65-34D1-4AB5-A1D2-F26CBEE02A19}">
      <dgm:prSet/>
      <dgm:spPr/>
      <dgm:t>
        <a:bodyPr/>
        <a:lstStyle/>
        <a:p>
          <a:endParaRPr lang="en-US"/>
        </a:p>
      </dgm:t>
    </dgm:pt>
    <dgm:pt modelId="{CF47CDEE-844F-43E9-8432-D0912D48CB9F}">
      <dgm:prSet/>
      <dgm:spPr/>
      <dgm:t>
        <a:bodyPr/>
        <a:lstStyle/>
        <a:p>
          <a:r>
            <a:rPr lang="en-US" b="0" i="0" baseline="0"/>
            <a:t>Follow coding standards and best practices</a:t>
          </a:r>
          <a:endParaRPr lang="en-US"/>
        </a:p>
      </dgm:t>
    </dgm:pt>
    <dgm:pt modelId="{A0027559-2F70-468D-94A1-B51FF24C7867}" type="parTrans" cxnId="{2329F757-C5C2-489B-8612-3DF0D625481C}">
      <dgm:prSet/>
      <dgm:spPr/>
      <dgm:t>
        <a:bodyPr/>
        <a:lstStyle/>
        <a:p>
          <a:endParaRPr lang="en-US"/>
        </a:p>
      </dgm:t>
    </dgm:pt>
    <dgm:pt modelId="{F8563392-6F5E-4E05-928F-3D9E792E157F}" type="sibTrans" cxnId="{2329F757-C5C2-489B-8612-3DF0D625481C}">
      <dgm:prSet/>
      <dgm:spPr/>
      <dgm:t>
        <a:bodyPr/>
        <a:lstStyle/>
        <a:p>
          <a:endParaRPr lang="en-US"/>
        </a:p>
      </dgm:t>
    </dgm:pt>
    <dgm:pt modelId="{DD0CE76D-3CB6-43B4-8491-D722DDA8DF6A}">
      <dgm:prSet/>
      <dgm:spPr/>
      <dgm:t>
        <a:bodyPr/>
        <a:lstStyle/>
        <a:p>
          <a:r>
            <a:rPr lang="en-US" b="0" i="0" baseline="0"/>
            <a:t>Use meaningful variable names and add comments</a:t>
          </a:r>
          <a:endParaRPr lang="en-US"/>
        </a:p>
      </dgm:t>
    </dgm:pt>
    <dgm:pt modelId="{9589B54C-4E28-4E00-AA29-47F2B3C979EC}" type="parTrans" cxnId="{EFCE6FC4-4165-4DE4-B3EC-2F7F00A42A17}">
      <dgm:prSet/>
      <dgm:spPr/>
      <dgm:t>
        <a:bodyPr/>
        <a:lstStyle/>
        <a:p>
          <a:endParaRPr lang="en-US"/>
        </a:p>
      </dgm:t>
    </dgm:pt>
    <dgm:pt modelId="{A3F6532F-01C7-45A4-B878-3139908C65EE}" type="sibTrans" cxnId="{EFCE6FC4-4165-4DE4-B3EC-2F7F00A42A17}">
      <dgm:prSet/>
      <dgm:spPr/>
      <dgm:t>
        <a:bodyPr/>
        <a:lstStyle/>
        <a:p>
          <a:endParaRPr lang="en-US"/>
        </a:p>
      </dgm:t>
    </dgm:pt>
    <dgm:pt modelId="{C349F644-7219-43BE-9C6B-EDCE0E08EBEF}">
      <dgm:prSet/>
      <dgm:spPr/>
      <dgm:t>
        <a:bodyPr/>
        <a:lstStyle/>
        <a:p>
          <a:r>
            <a:rPr lang="en-US" b="1" i="0" baseline="0"/>
            <a:t>Debugging:</a:t>
          </a:r>
          <a:endParaRPr lang="en-US"/>
        </a:p>
      </dgm:t>
    </dgm:pt>
    <dgm:pt modelId="{868AF401-06B7-4267-8A6A-5CF678E5F736}" type="parTrans" cxnId="{6FA7B25B-C5C4-4DE8-A6CB-0A86FC4ADBEF}">
      <dgm:prSet/>
      <dgm:spPr/>
      <dgm:t>
        <a:bodyPr/>
        <a:lstStyle/>
        <a:p>
          <a:endParaRPr lang="en-US"/>
        </a:p>
      </dgm:t>
    </dgm:pt>
    <dgm:pt modelId="{E8AAF744-EC45-4EB6-8E25-CCAA8EF956C3}" type="sibTrans" cxnId="{6FA7B25B-C5C4-4DE8-A6CB-0A86FC4ADBEF}">
      <dgm:prSet/>
      <dgm:spPr/>
      <dgm:t>
        <a:bodyPr/>
        <a:lstStyle/>
        <a:p>
          <a:endParaRPr lang="en-US"/>
        </a:p>
      </dgm:t>
    </dgm:pt>
    <dgm:pt modelId="{8D324B4E-54F2-4B49-AB6E-A4D52BCCB203}">
      <dgm:prSet/>
      <dgm:spPr/>
      <dgm:t>
        <a:bodyPr/>
        <a:lstStyle/>
        <a:p>
          <a:r>
            <a:rPr lang="en-US" b="0" i="0" baseline="0"/>
            <a:t>Use print statements or a debugger to trace errors</a:t>
          </a:r>
          <a:endParaRPr lang="en-US"/>
        </a:p>
      </dgm:t>
    </dgm:pt>
    <dgm:pt modelId="{817A9F37-2638-4DCD-BB29-2EE40393194E}" type="parTrans" cxnId="{FDF5DD0B-0DBC-4A71-A8FC-BCA7F8C501BE}">
      <dgm:prSet/>
      <dgm:spPr/>
      <dgm:t>
        <a:bodyPr/>
        <a:lstStyle/>
        <a:p>
          <a:endParaRPr lang="en-US"/>
        </a:p>
      </dgm:t>
    </dgm:pt>
    <dgm:pt modelId="{82F75A9F-4B63-4372-93E8-9878DBF8CA7F}" type="sibTrans" cxnId="{FDF5DD0B-0DBC-4A71-A8FC-BCA7F8C501BE}">
      <dgm:prSet/>
      <dgm:spPr/>
      <dgm:t>
        <a:bodyPr/>
        <a:lstStyle/>
        <a:p>
          <a:endParaRPr lang="en-US"/>
        </a:p>
      </dgm:t>
    </dgm:pt>
    <dgm:pt modelId="{E4A00F85-405F-4AE1-9301-2BD9AF75DD59}">
      <dgm:prSet/>
      <dgm:spPr/>
      <dgm:t>
        <a:bodyPr/>
        <a:lstStyle/>
        <a:p>
          <a:r>
            <a:rPr lang="en-US" b="0" i="0" baseline="0"/>
            <a:t>Test with different inputs, including edge cases</a:t>
          </a:r>
          <a:endParaRPr lang="en-US"/>
        </a:p>
      </dgm:t>
    </dgm:pt>
    <dgm:pt modelId="{BB2B7B4E-BCE5-4A72-9745-BB19FC2F7AF8}" type="parTrans" cxnId="{B98D31DF-EEF2-4F31-B4C1-C14361930907}">
      <dgm:prSet/>
      <dgm:spPr/>
      <dgm:t>
        <a:bodyPr/>
        <a:lstStyle/>
        <a:p>
          <a:endParaRPr lang="en-US"/>
        </a:p>
      </dgm:t>
    </dgm:pt>
    <dgm:pt modelId="{CEC46F20-E20F-47C6-A92D-E8A2938650C1}" type="sibTrans" cxnId="{B98D31DF-EEF2-4F31-B4C1-C14361930907}">
      <dgm:prSet/>
      <dgm:spPr/>
      <dgm:t>
        <a:bodyPr/>
        <a:lstStyle/>
        <a:p>
          <a:endParaRPr lang="en-US"/>
        </a:p>
      </dgm:t>
    </dgm:pt>
    <dgm:pt modelId="{EF25D014-C04A-478B-BE1B-4F0120A7E85C}">
      <dgm:prSet/>
      <dgm:spPr/>
      <dgm:t>
        <a:bodyPr/>
        <a:lstStyle/>
        <a:p>
          <a:r>
            <a:rPr lang="en-US" b="1" i="0" baseline="0"/>
            <a:t>Optimizing Solutions:</a:t>
          </a:r>
          <a:endParaRPr lang="en-US"/>
        </a:p>
      </dgm:t>
    </dgm:pt>
    <dgm:pt modelId="{78EB46A0-FEB0-4853-919D-3953FE3D98C6}" type="parTrans" cxnId="{477CD3E6-4524-41DA-BB5B-6DE5FEB79855}">
      <dgm:prSet/>
      <dgm:spPr/>
      <dgm:t>
        <a:bodyPr/>
        <a:lstStyle/>
        <a:p>
          <a:endParaRPr lang="en-US"/>
        </a:p>
      </dgm:t>
    </dgm:pt>
    <dgm:pt modelId="{32EEC255-FBA4-40E7-8A9E-12EBF1A8480A}" type="sibTrans" cxnId="{477CD3E6-4524-41DA-BB5B-6DE5FEB79855}">
      <dgm:prSet/>
      <dgm:spPr/>
      <dgm:t>
        <a:bodyPr/>
        <a:lstStyle/>
        <a:p>
          <a:endParaRPr lang="en-US"/>
        </a:p>
      </dgm:t>
    </dgm:pt>
    <dgm:pt modelId="{4F767255-55D9-417C-B1BF-698C41A39A59}">
      <dgm:prSet/>
      <dgm:spPr/>
      <dgm:t>
        <a:bodyPr/>
        <a:lstStyle/>
        <a:p>
          <a:r>
            <a:rPr lang="en-US" b="0" i="0" baseline="0"/>
            <a:t>Refactor code to improve efficiency</a:t>
          </a:r>
          <a:endParaRPr lang="en-US"/>
        </a:p>
      </dgm:t>
    </dgm:pt>
    <dgm:pt modelId="{1FA91FD4-2078-48CB-8E5D-F980C82339F2}" type="parTrans" cxnId="{73DD9C02-C548-4783-A527-42EA5A34AF18}">
      <dgm:prSet/>
      <dgm:spPr/>
      <dgm:t>
        <a:bodyPr/>
        <a:lstStyle/>
        <a:p>
          <a:endParaRPr lang="en-US"/>
        </a:p>
      </dgm:t>
    </dgm:pt>
    <dgm:pt modelId="{7CF51B4E-BCEA-44BF-BAC5-3B8856656951}" type="sibTrans" cxnId="{73DD9C02-C548-4783-A527-42EA5A34AF18}">
      <dgm:prSet/>
      <dgm:spPr/>
      <dgm:t>
        <a:bodyPr/>
        <a:lstStyle/>
        <a:p>
          <a:endParaRPr lang="en-US"/>
        </a:p>
      </dgm:t>
    </dgm:pt>
    <dgm:pt modelId="{CE7B4694-352E-4BDB-BFEF-C0AD53514245}">
      <dgm:prSet/>
      <dgm:spPr/>
      <dgm:t>
        <a:bodyPr/>
        <a:lstStyle/>
        <a:p>
          <a:r>
            <a:rPr lang="en-US" b="0" i="0" baseline="0"/>
            <a:t>Use built-in functions and libraries where applicable</a:t>
          </a:r>
          <a:endParaRPr lang="en-US"/>
        </a:p>
      </dgm:t>
    </dgm:pt>
    <dgm:pt modelId="{3659B6DC-EB31-4E8D-9D99-CD52C7B9386B}" type="parTrans" cxnId="{8868B722-155B-49ED-AFE9-29415626881E}">
      <dgm:prSet/>
      <dgm:spPr/>
      <dgm:t>
        <a:bodyPr/>
        <a:lstStyle/>
        <a:p>
          <a:endParaRPr lang="en-US"/>
        </a:p>
      </dgm:t>
    </dgm:pt>
    <dgm:pt modelId="{F5261D17-4E00-4A6B-8F42-1A7AB9D5A68A}" type="sibTrans" cxnId="{8868B722-155B-49ED-AFE9-29415626881E}">
      <dgm:prSet/>
      <dgm:spPr/>
      <dgm:t>
        <a:bodyPr/>
        <a:lstStyle/>
        <a:p>
          <a:endParaRPr lang="en-US"/>
        </a:p>
      </dgm:t>
    </dgm:pt>
    <dgm:pt modelId="{0F15C3BF-D0BA-4A15-AFB7-67D83FFDAB34}" type="pres">
      <dgm:prSet presAssocID="{929A8EBE-C3F8-4322-81D3-79BEB42E8470}" presName="diagram" presStyleCnt="0">
        <dgm:presLayoutVars>
          <dgm:dir/>
          <dgm:resizeHandles val="exact"/>
        </dgm:presLayoutVars>
      </dgm:prSet>
      <dgm:spPr/>
    </dgm:pt>
    <dgm:pt modelId="{3773947A-C6D0-4A47-AA20-339420569D31}" type="pres">
      <dgm:prSet presAssocID="{3EFD6EF4-1898-4299-B5EB-98CC30E59FA0}" presName="node" presStyleLbl="node1" presStyleIdx="0" presStyleCnt="9">
        <dgm:presLayoutVars>
          <dgm:bulletEnabled val="1"/>
        </dgm:presLayoutVars>
      </dgm:prSet>
      <dgm:spPr/>
    </dgm:pt>
    <dgm:pt modelId="{42CCE659-6AAD-483B-8BFC-314B75C2E7E3}" type="pres">
      <dgm:prSet presAssocID="{35CA46C9-C608-4FAE-B2E4-90260F18ACB6}" presName="sibTrans" presStyleCnt="0"/>
      <dgm:spPr/>
    </dgm:pt>
    <dgm:pt modelId="{9C57931F-5254-454E-B23D-BC71A8055084}" type="pres">
      <dgm:prSet presAssocID="{CF47CDEE-844F-43E9-8432-D0912D48CB9F}" presName="node" presStyleLbl="node1" presStyleIdx="1" presStyleCnt="9">
        <dgm:presLayoutVars>
          <dgm:bulletEnabled val="1"/>
        </dgm:presLayoutVars>
      </dgm:prSet>
      <dgm:spPr/>
    </dgm:pt>
    <dgm:pt modelId="{ED3DE446-F98B-46B9-A841-ACC6557500C8}" type="pres">
      <dgm:prSet presAssocID="{F8563392-6F5E-4E05-928F-3D9E792E157F}" presName="sibTrans" presStyleCnt="0"/>
      <dgm:spPr/>
    </dgm:pt>
    <dgm:pt modelId="{BE3B30D0-9AC5-4BCB-845D-C3A428EEBACD}" type="pres">
      <dgm:prSet presAssocID="{DD0CE76D-3CB6-43B4-8491-D722DDA8DF6A}" presName="node" presStyleLbl="node1" presStyleIdx="2" presStyleCnt="9">
        <dgm:presLayoutVars>
          <dgm:bulletEnabled val="1"/>
        </dgm:presLayoutVars>
      </dgm:prSet>
      <dgm:spPr/>
    </dgm:pt>
    <dgm:pt modelId="{8BA5C42B-AD80-47E6-8195-C17CFA441E22}" type="pres">
      <dgm:prSet presAssocID="{A3F6532F-01C7-45A4-B878-3139908C65EE}" presName="sibTrans" presStyleCnt="0"/>
      <dgm:spPr/>
    </dgm:pt>
    <dgm:pt modelId="{C570E647-A5BE-441F-BC56-079EE86953F7}" type="pres">
      <dgm:prSet presAssocID="{C349F644-7219-43BE-9C6B-EDCE0E08EBEF}" presName="node" presStyleLbl="node1" presStyleIdx="3" presStyleCnt="9">
        <dgm:presLayoutVars>
          <dgm:bulletEnabled val="1"/>
        </dgm:presLayoutVars>
      </dgm:prSet>
      <dgm:spPr/>
    </dgm:pt>
    <dgm:pt modelId="{CFEA7F02-FAE3-4431-BA7D-DF39EFB273C9}" type="pres">
      <dgm:prSet presAssocID="{E8AAF744-EC45-4EB6-8E25-CCAA8EF956C3}" presName="sibTrans" presStyleCnt="0"/>
      <dgm:spPr/>
    </dgm:pt>
    <dgm:pt modelId="{F67EB451-F377-4FFF-ABC4-FBE85D234401}" type="pres">
      <dgm:prSet presAssocID="{8D324B4E-54F2-4B49-AB6E-A4D52BCCB203}" presName="node" presStyleLbl="node1" presStyleIdx="4" presStyleCnt="9">
        <dgm:presLayoutVars>
          <dgm:bulletEnabled val="1"/>
        </dgm:presLayoutVars>
      </dgm:prSet>
      <dgm:spPr/>
    </dgm:pt>
    <dgm:pt modelId="{C4D12389-D92A-4C1D-9356-6C49714A4F43}" type="pres">
      <dgm:prSet presAssocID="{82F75A9F-4B63-4372-93E8-9878DBF8CA7F}" presName="sibTrans" presStyleCnt="0"/>
      <dgm:spPr/>
    </dgm:pt>
    <dgm:pt modelId="{FBA5BF84-09C1-4383-A5C1-44062DE6948F}" type="pres">
      <dgm:prSet presAssocID="{E4A00F85-405F-4AE1-9301-2BD9AF75DD59}" presName="node" presStyleLbl="node1" presStyleIdx="5" presStyleCnt="9">
        <dgm:presLayoutVars>
          <dgm:bulletEnabled val="1"/>
        </dgm:presLayoutVars>
      </dgm:prSet>
      <dgm:spPr/>
    </dgm:pt>
    <dgm:pt modelId="{E910ECB7-37C8-49D1-B155-F7DB87DECCAA}" type="pres">
      <dgm:prSet presAssocID="{CEC46F20-E20F-47C6-A92D-E8A2938650C1}" presName="sibTrans" presStyleCnt="0"/>
      <dgm:spPr/>
    </dgm:pt>
    <dgm:pt modelId="{1CE6CF8B-6F17-4447-8496-F43C90EBC105}" type="pres">
      <dgm:prSet presAssocID="{EF25D014-C04A-478B-BE1B-4F0120A7E85C}" presName="node" presStyleLbl="node1" presStyleIdx="6" presStyleCnt="9">
        <dgm:presLayoutVars>
          <dgm:bulletEnabled val="1"/>
        </dgm:presLayoutVars>
      </dgm:prSet>
      <dgm:spPr/>
    </dgm:pt>
    <dgm:pt modelId="{5CB9272E-F6D0-4B8D-A77A-FFA1D37A8102}" type="pres">
      <dgm:prSet presAssocID="{32EEC255-FBA4-40E7-8A9E-12EBF1A8480A}" presName="sibTrans" presStyleCnt="0"/>
      <dgm:spPr/>
    </dgm:pt>
    <dgm:pt modelId="{12868980-69CA-4E17-BD41-577468829D45}" type="pres">
      <dgm:prSet presAssocID="{4F767255-55D9-417C-B1BF-698C41A39A59}" presName="node" presStyleLbl="node1" presStyleIdx="7" presStyleCnt="9">
        <dgm:presLayoutVars>
          <dgm:bulletEnabled val="1"/>
        </dgm:presLayoutVars>
      </dgm:prSet>
      <dgm:spPr/>
    </dgm:pt>
    <dgm:pt modelId="{ED4C8ADB-B76F-48E8-A9D1-608F5E034BA8}" type="pres">
      <dgm:prSet presAssocID="{7CF51B4E-BCEA-44BF-BAC5-3B8856656951}" presName="sibTrans" presStyleCnt="0"/>
      <dgm:spPr/>
    </dgm:pt>
    <dgm:pt modelId="{D395451B-3C3D-4BAA-ACE3-FF14613B3470}" type="pres">
      <dgm:prSet presAssocID="{CE7B4694-352E-4BDB-BFEF-C0AD53514245}" presName="node" presStyleLbl="node1" presStyleIdx="8" presStyleCnt="9">
        <dgm:presLayoutVars>
          <dgm:bulletEnabled val="1"/>
        </dgm:presLayoutVars>
      </dgm:prSet>
      <dgm:spPr/>
    </dgm:pt>
  </dgm:ptLst>
  <dgm:cxnLst>
    <dgm:cxn modelId="{73DD9C02-C548-4783-A527-42EA5A34AF18}" srcId="{929A8EBE-C3F8-4322-81D3-79BEB42E8470}" destId="{4F767255-55D9-417C-B1BF-698C41A39A59}" srcOrd="7" destOrd="0" parTransId="{1FA91FD4-2078-48CB-8E5D-F980C82339F2}" sibTransId="{7CF51B4E-BCEA-44BF-BAC5-3B8856656951}"/>
    <dgm:cxn modelId="{FDF5DD0B-0DBC-4A71-A8FC-BCA7F8C501BE}" srcId="{929A8EBE-C3F8-4322-81D3-79BEB42E8470}" destId="{8D324B4E-54F2-4B49-AB6E-A4D52BCCB203}" srcOrd="4" destOrd="0" parTransId="{817A9F37-2638-4DCD-BB29-2EE40393194E}" sibTransId="{82F75A9F-4B63-4372-93E8-9878DBF8CA7F}"/>
    <dgm:cxn modelId="{D8182F15-6884-4187-91EA-CCA319572D95}" type="presOf" srcId="{CF47CDEE-844F-43E9-8432-D0912D48CB9F}" destId="{9C57931F-5254-454E-B23D-BC71A8055084}" srcOrd="0" destOrd="0" presId="urn:microsoft.com/office/officeart/2005/8/layout/default"/>
    <dgm:cxn modelId="{8868B722-155B-49ED-AFE9-29415626881E}" srcId="{929A8EBE-C3F8-4322-81D3-79BEB42E8470}" destId="{CE7B4694-352E-4BDB-BFEF-C0AD53514245}" srcOrd="8" destOrd="0" parTransId="{3659B6DC-EB31-4E8D-9D99-CD52C7B9386B}" sibTransId="{F5261D17-4E00-4A6B-8F42-1A7AB9D5A68A}"/>
    <dgm:cxn modelId="{6FA7B25B-C5C4-4DE8-A6CB-0A86FC4ADBEF}" srcId="{929A8EBE-C3F8-4322-81D3-79BEB42E8470}" destId="{C349F644-7219-43BE-9C6B-EDCE0E08EBEF}" srcOrd="3" destOrd="0" parTransId="{868AF401-06B7-4267-8A6A-5CF678E5F736}" sibTransId="{E8AAF744-EC45-4EB6-8E25-CCAA8EF956C3}"/>
    <dgm:cxn modelId="{412F2F65-34D1-4AB5-A1D2-F26CBEE02A19}" srcId="{929A8EBE-C3F8-4322-81D3-79BEB42E8470}" destId="{3EFD6EF4-1898-4299-B5EB-98CC30E59FA0}" srcOrd="0" destOrd="0" parTransId="{FF7FB601-9434-4D87-9EAE-58A25328B5F4}" sibTransId="{35CA46C9-C608-4FAE-B2E4-90260F18ACB6}"/>
    <dgm:cxn modelId="{5BEDE446-0312-4F75-BCA6-27C0AF6FABFE}" type="presOf" srcId="{E4A00F85-405F-4AE1-9301-2BD9AF75DD59}" destId="{FBA5BF84-09C1-4383-A5C1-44062DE6948F}" srcOrd="0" destOrd="0" presId="urn:microsoft.com/office/officeart/2005/8/layout/default"/>
    <dgm:cxn modelId="{B3ACCD6A-6007-4525-8CB4-73ABAD66C420}" type="presOf" srcId="{8D324B4E-54F2-4B49-AB6E-A4D52BCCB203}" destId="{F67EB451-F377-4FFF-ABC4-FBE85D234401}" srcOrd="0" destOrd="0" presId="urn:microsoft.com/office/officeart/2005/8/layout/default"/>
    <dgm:cxn modelId="{2329F757-C5C2-489B-8612-3DF0D625481C}" srcId="{929A8EBE-C3F8-4322-81D3-79BEB42E8470}" destId="{CF47CDEE-844F-43E9-8432-D0912D48CB9F}" srcOrd="1" destOrd="0" parTransId="{A0027559-2F70-468D-94A1-B51FF24C7867}" sibTransId="{F8563392-6F5E-4E05-928F-3D9E792E157F}"/>
    <dgm:cxn modelId="{5C19BB84-77F1-438F-BE89-8E404D9536E3}" type="presOf" srcId="{DD0CE76D-3CB6-43B4-8491-D722DDA8DF6A}" destId="{BE3B30D0-9AC5-4BCB-845D-C3A428EEBACD}" srcOrd="0" destOrd="0" presId="urn:microsoft.com/office/officeart/2005/8/layout/default"/>
    <dgm:cxn modelId="{AAD410AB-3B8A-4647-8F50-E627718E5F51}" type="presOf" srcId="{C349F644-7219-43BE-9C6B-EDCE0E08EBEF}" destId="{C570E647-A5BE-441F-BC56-079EE86953F7}" srcOrd="0" destOrd="0" presId="urn:microsoft.com/office/officeart/2005/8/layout/default"/>
    <dgm:cxn modelId="{B6D9CCB6-73C6-43A3-BB1E-E2DA505FF6D6}" type="presOf" srcId="{929A8EBE-C3F8-4322-81D3-79BEB42E8470}" destId="{0F15C3BF-D0BA-4A15-AFB7-67D83FFDAB34}" srcOrd="0" destOrd="0" presId="urn:microsoft.com/office/officeart/2005/8/layout/default"/>
    <dgm:cxn modelId="{DDDDCAC3-DD76-4E3C-8105-F36377862633}" type="presOf" srcId="{3EFD6EF4-1898-4299-B5EB-98CC30E59FA0}" destId="{3773947A-C6D0-4A47-AA20-339420569D31}" srcOrd="0" destOrd="0" presId="urn:microsoft.com/office/officeart/2005/8/layout/default"/>
    <dgm:cxn modelId="{EFCE6FC4-4165-4DE4-B3EC-2F7F00A42A17}" srcId="{929A8EBE-C3F8-4322-81D3-79BEB42E8470}" destId="{DD0CE76D-3CB6-43B4-8491-D722DDA8DF6A}" srcOrd="2" destOrd="0" parTransId="{9589B54C-4E28-4E00-AA29-47F2B3C979EC}" sibTransId="{A3F6532F-01C7-45A4-B878-3139908C65EE}"/>
    <dgm:cxn modelId="{81B1B1CE-2035-451D-8233-6BB458482D9A}" type="presOf" srcId="{4F767255-55D9-417C-B1BF-698C41A39A59}" destId="{12868980-69CA-4E17-BD41-577468829D45}" srcOrd="0" destOrd="0" presId="urn:microsoft.com/office/officeart/2005/8/layout/default"/>
    <dgm:cxn modelId="{B98D31DF-EEF2-4F31-B4C1-C14361930907}" srcId="{929A8EBE-C3F8-4322-81D3-79BEB42E8470}" destId="{E4A00F85-405F-4AE1-9301-2BD9AF75DD59}" srcOrd="5" destOrd="0" parTransId="{BB2B7B4E-BCE5-4A72-9745-BB19FC2F7AF8}" sibTransId="{CEC46F20-E20F-47C6-A92D-E8A2938650C1}"/>
    <dgm:cxn modelId="{10C4C4E1-2D90-4EAB-AC98-22EB2593214B}" type="presOf" srcId="{CE7B4694-352E-4BDB-BFEF-C0AD53514245}" destId="{D395451B-3C3D-4BAA-ACE3-FF14613B3470}" srcOrd="0" destOrd="0" presId="urn:microsoft.com/office/officeart/2005/8/layout/default"/>
    <dgm:cxn modelId="{477CD3E6-4524-41DA-BB5B-6DE5FEB79855}" srcId="{929A8EBE-C3F8-4322-81D3-79BEB42E8470}" destId="{EF25D014-C04A-478B-BE1B-4F0120A7E85C}" srcOrd="6" destOrd="0" parTransId="{78EB46A0-FEB0-4853-919D-3953FE3D98C6}" sibTransId="{32EEC255-FBA4-40E7-8A9E-12EBF1A8480A}"/>
    <dgm:cxn modelId="{59986EE8-C845-4D91-9B96-3E8DAF145962}" type="presOf" srcId="{EF25D014-C04A-478B-BE1B-4F0120A7E85C}" destId="{1CE6CF8B-6F17-4447-8496-F43C90EBC105}" srcOrd="0" destOrd="0" presId="urn:microsoft.com/office/officeart/2005/8/layout/default"/>
    <dgm:cxn modelId="{79C01C05-2D28-45C7-9EF5-651EFF5F7463}" type="presParOf" srcId="{0F15C3BF-D0BA-4A15-AFB7-67D83FFDAB34}" destId="{3773947A-C6D0-4A47-AA20-339420569D31}" srcOrd="0" destOrd="0" presId="urn:microsoft.com/office/officeart/2005/8/layout/default"/>
    <dgm:cxn modelId="{6448DF57-8518-4414-9E39-58A8D20A2C71}" type="presParOf" srcId="{0F15C3BF-D0BA-4A15-AFB7-67D83FFDAB34}" destId="{42CCE659-6AAD-483B-8BFC-314B75C2E7E3}" srcOrd="1" destOrd="0" presId="urn:microsoft.com/office/officeart/2005/8/layout/default"/>
    <dgm:cxn modelId="{C7897D49-84D3-4AF3-B5C0-820966AD273A}" type="presParOf" srcId="{0F15C3BF-D0BA-4A15-AFB7-67D83FFDAB34}" destId="{9C57931F-5254-454E-B23D-BC71A8055084}" srcOrd="2" destOrd="0" presId="urn:microsoft.com/office/officeart/2005/8/layout/default"/>
    <dgm:cxn modelId="{CF8049AC-21FA-45FA-B8C2-606D526B5E18}" type="presParOf" srcId="{0F15C3BF-D0BA-4A15-AFB7-67D83FFDAB34}" destId="{ED3DE446-F98B-46B9-A841-ACC6557500C8}" srcOrd="3" destOrd="0" presId="urn:microsoft.com/office/officeart/2005/8/layout/default"/>
    <dgm:cxn modelId="{2352880C-511B-47F1-817C-74C27C086D43}" type="presParOf" srcId="{0F15C3BF-D0BA-4A15-AFB7-67D83FFDAB34}" destId="{BE3B30D0-9AC5-4BCB-845D-C3A428EEBACD}" srcOrd="4" destOrd="0" presId="urn:microsoft.com/office/officeart/2005/8/layout/default"/>
    <dgm:cxn modelId="{C1AEA716-11E4-428D-9CA6-5223ED9189F5}" type="presParOf" srcId="{0F15C3BF-D0BA-4A15-AFB7-67D83FFDAB34}" destId="{8BA5C42B-AD80-47E6-8195-C17CFA441E22}" srcOrd="5" destOrd="0" presId="urn:microsoft.com/office/officeart/2005/8/layout/default"/>
    <dgm:cxn modelId="{149F30BB-2557-45A5-A929-92B79D90334F}" type="presParOf" srcId="{0F15C3BF-D0BA-4A15-AFB7-67D83FFDAB34}" destId="{C570E647-A5BE-441F-BC56-079EE86953F7}" srcOrd="6" destOrd="0" presId="urn:microsoft.com/office/officeart/2005/8/layout/default"/>
    <dgm:cxn modelId="{9B821314-0BEA-43A9-89E9-9A5A7B2519C1}" type="presParOf" srcId="{0F15C3BF-D0BA-4A15-AFB7-67D83FFDAB34}" destId="{CFEA7F02-FAE3-4431-BA7D-DF39EFB273C9}" srcOrd="7" destOrd="0" presId="urn:microsoft.com/office/officeart/2005/8/layout/default"/>
    <dgm:cxn modelId="{8AB47592-ED39-4326-B93E-95F65334E5EB}" type="presParOf" srcId="{0F15C3BF-D0BA-4A15-AFB7-67D83FFDAB34}" destId="{F67EB451-F377-4FFF-ABC4-FBE85D234401}" srcOrd="8" destOrd="0" presId="urn:microsoft.com/office/officeart/2005/8/layout/default"/>
    <dgm:cxn modelId="{DD07467B-D054-45A8-92D3-8DC62560417F}" type="presParOf" srcId="{0F15C3BF-D0BA-4A15-AFB7-67D83FFDAB34}" destId="{C4D12389-D92A-4C1D-9356-6C49714A4F43}" srcOrd="9" destOrd="0" presId="urn:microsoft.com/office/officeart/2005/8/layout/default"/>
    <dgm:cxn modelId="{5158248F-5745-484C-8349-003F006D8A07}" type="presParOf" srcId="{0F15C3BF-D0BA-4A15-AFB7-67D83FFDAB34}" destId="{FBA5BF84-09C1-4383-A5C1-44062DE6948F}" srcOrd="10" destOrd="0" presId="urn:microsoft.com/office/officeart/2005/8/layout/default"/>
    <dgm:cxn modelId="{429ED2B0-D9F7-4EC4-A2F0-4EEF598B43C4}" type="presParOf" srcId="{0F15C3BF-D0BA-4A15-AFB7-67D83FFDAB34}" destId="{E910ECB7-37C8-49D1-B155-F7DB87DECCAA}" srcOrd="11" destOrd="0" presId="urn:microsoft.com/office/officeart/2005/8/layout/default"/>
    <dgm:cxn modelId="{1C70C0AA-02CE-42B7-A9F4-0258799DECA3}" type="presParOf" srcId="{0F15C3BF-D0BA-4A15-AFB7-67D83FFDAB34}" destId="{1CE6CF8B-6F17-4447-8496-F43C90EBC105}" srcOrd="12" destOrd="0" presId="urn:microsoft.com/office/officeart/2005/8/layout/default"/>
    <dgm:cxn modelId="{F0CF081B-FDD8-412E-8684-2CE4E6325DE8}" type="presParOf" srcId="{0F15C3BF-D0BA-4A15-AFB7-67D83FFDAB34}" destId="{5CB9272E-F6D0-4B8D-A77A-FFA1D37A8102}" srcOrd="13" destOrd="0" presId="urn:microsoft.com/office/officeart/2005/8/layout/default"/>
    <dgm:cxn modelId="{486450D7-9625-4BAD-B4C5-CDF25697F274}" type="presParOf" srcId="{0F15C3BF-D0BA-4A15-AFB7-67D83FFDAB34}" destId="{12868980-69CA-4E17-BD41-577468829D45}" srcOrd="14" destOrd="0" presId="urn:microsoft.com/office/officeart/2005/8/layout/default"/>
    <dgm:cxn modelId="{4ADA1E11-8D79-492B-A88C-18A3BB89E62D}" type="presParOf" srcId="{0F15C3BF-D0BA-4A15-AFB7-67D83FFDAB34}" destId="{ED4C8ADB-B76F-48E8-A9D1-608F5E034BA8}" srcOrd="15" destOrd="0" presId="urn:microsoft.com/office/officeart/2005/8/layout/default"/>
    <dgm:cxn modelId="{BA13ADB5-5F65-4672-9179-D5D4CAFC87E9}" type="presParOf" srcId="{0F15C3BF-D0BA-4A15-AFB7-67D83FFDAB34}" destId="{D395451B-3C3D-4BAA-ACE3-FF14613B347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596DC-6423-4F27-9247-FE8CFBBB857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F937C2-56F6-4772-A785-36FEE0272E1F}">
      <dgm:prSet/>
      <dgm:spPr/>
      <dgm:t>
        <a:bodyPr/>
        <a:lstStyle/>
        <a:p>
          <a:pPr>
            <a:defRPr b="1"/>
          </a:pPr>
          <a:r>
            <a:rPr lang="en-US" b="1"/>
            <a:t>Enhanced Problem-Solving Skills:</a:t>
          </a:r>
          <a:endParaRPr lang="en-US"/>
        </a:p>
      </dgm:t>
    </dgm:pt>
    <dgm:pt modelId="{22BB7348-769F-403A-9E80-546F3AD4190E}" type="parTrans" cxnId="{08445F95-2B71-4C35-B6CC-4E85A76EA506}">
      <dgm:prSet/>
      <dgm:spPr/>
      <dgm:t>
        <a:bodyPr/>
        <a:lstStyle/>
        <a:p>
          <a:endParaRPr lang="en-US"/>
        </a:p>
      </dgm:t>
    </dgm:pt>
    <dgm:pt modelId="{34A16B97-C263-4E57-BE85-EBC4B36CCC59}" type="sibTrans" cxnId="{08445F95-2B71-4C35-B6CC-4E85A76EA506}">
      <dgm:prSet/>
      <dgm:spPr/>
      <dgm:t>
        <a:bodyPr/>
        <a:lstStyle/>
        <a:p>
          <a:endParaRPr lang="en-US"/>
        </a:p>
      </dgm:t>
    </dgm:pt>
    <dgm:pt modelId="{0216301B-4929-4A7F-B95E-7C3EC2E1E6B2}">
      <dgm:prSet/>
      <dgm:spPr/>
      <dgm:t>
        <a:bodyPr/>
        <a:lstStyle/>
        <a:p>
          <a:r>
            <a:rPr lang="en-US"/>
            <a:t>Improved logical thinking and analytical abilities</a:t>
          </a:r>
        </a:p>
      </dgm:t>
    </dgm:pt>
    <dgm:pt modelId="{2E96C49C-62AB-41C6-BD29-55865AF91F03}" type="parTrans" cxnId="{2AF5DECE-9B57-41BF-BFD7-EF1DB9BE1BBA}">
      <dgm:prSet/>
      <dgm:spPr/>
      <dgm:t>
        <a:bodyPr/>
        <a:lstStyle/>
        <a:p>
          <a:endParaRPr lang="en-US"/>
        </a:p>
      </dgm:t>
    </dgm:pt>
    <dgm:pt modelId="{9506951F-0EF2-4FF0-B9B7-475910B2A97C}" type="sibTrans" cxnId="{2AF5DECE-9B57-41BF-BFD7-EF1DB9BE1BBA}">
      <dgm:prSet/>
      <dgm:spPr/>
      <dgm:t>
        <a:bodyPr/>
        <a:lstStyle/>
        <a:p>
          <a:endParaRPr lang="en-US"/>
        </a:p>
      </dgm:t>
    </dgm:pt>
    <dgm:pt modelId="{AA14D788-82A6-486D-B7BF-AE7F09EA7854}">
      <dgm:prSet/>
      <dgm:spPr/>
      <dgm:t>
        <a:bodyPr/>
        <a:lstStyle/>
        <a:p>
          <a:r>
            <a:rPr lang="en-US"/>
            <a:t>Ability to solve complex problems efficiently</a:t>
          </a:r>
        </a:p>
      </dgm:t>
    </dgm:pt>
    <dgm:pt modelId="{E6726885-7591-471E-8E46-F88E820923AF}" type="parTrans" cxnId="{E0360EAC-AFF4-4C45-890A-97F76189D7B5}">
      <dgm:prSet/>
      <dgm:spPr/>
      <dgm:t>
        <a:bodyPr/>
        <a:lstStyle/>
        <a:p>
          <a:endParaRPr lang="en-US"/>
        </a:p>
      </dgm:t>
    </dgm:pt>
    <dgm:pt modelId="{1BF6891A-2B88-4446-AE05-0A8B612B2651}" type="sibTrans" cxnId="{E0360EAC-AFF4-4C45-890A-97F76189D7B5}">
      <dgm:prSet/>
      <dgm:spPr/>
      <dgm:t>
        <a:bodyPr/>
        <a:lstStyle/>
        <a:p>
          <a:endParaRPr lang="en-US"/>
        </a:p>
      </dgm:t>
    </dgm:pt>
    <dgm:pt modelId="{77F61A2B-E194-442B-B4DB-C3481BF6B60A}">
      <dgm:prSet/>
      <dgm:spPr/>
      <dgm:t>
        <a:bodyPr/>
        <a:lstStyle/>
        <a:p>
          <a:pPr>
            <a:defRPr b="1"/>
          </a:pPr>
          <a:r>
            <a:rPr lang="en-US" b="1"/>
            <a:t>Technical Interview Preparation:</a:t>
          </a:r>
          <a:endParaRPr lang="en-US"/>
        </a:p>
      </dgm:t>
    </dgm:pt>
    <dgm:pt modelId="{32D16CB6-AA78-4CB3-BC05-E322805B9767}" type="parTrans" cxnId="{FCDABA70-4283-482D-99A2-42974128436A}">
      <dgm:prSet/>
      <dgm:spPr/>
      <dgm:t>
        <a:bodyPr/>
        <a:lstStyle/>
        <a:p>
          <a:endParaRPr lang="en-US"/>
        </a:p>
      </dgm:t>
    </dgm:pt>
    <dgm:pt modelId="{7530CB24-E6A6-45E7-8598-4971A09FB433}" type="sibTrans" cxnId="{FCDABA70-4283-482D-99A2-42974128436A}">
      <dgm:prSet/>
      <dgm:spPr/>
      <dgm:t>
        <a:bodyPr/>
        <a:lstStyle/>
        <a:p>
          <a:endParaRPr lang="en-US"/>
        </a:p>
      </dgm:t>
    </dgm:pt>
    <dgm:pt modelId="{C9B3E4CC-909F-41BB-A2A4-3F903ADAFD50}">
      <dgm:prSet/>
      <dgm:spPr/>
      <dgm:t>
        <a:bodyPr/>
        <a:lstStyle/>
        <a:p>
          <a:r>
            <a:rPr lang="en-US"/>
            <a:t>Familiarity with common interview questions and formats</a:t>
          </a:r>
        </a:p>
      </dgm:t>
    </dgm:pt>
    <dgm:pt modelId="{2BCB892A-7733-417A-98A8-1DC564D0B0D2}" type="parTrans" cxnId="{DF5D3D0A-3236-4277-86AE-784CC699A71E}">
      <dgm:prSet/>
      <dgm:spPr/>
      <dgm:t>
        <a:bodyPr/>
        <a:lstStyle/>
        <a:p>
          <a:endParaRPr lang="en-US"/>
        </a:p>
      </dgm:t>
    </dgm:pt>
    <dgm:pt modelId="{299E1188-8D89-4A6E-AA8D-175C69E987E7}" type="sibTrans" cxnId="{DF5D3D0A-3236-4277-86AE-784CC699A71E}">
      <dgm:prSet/>
      <dgm:spPr/>
      <dgm:t>
        <a:bodyPr/>
        <a:lstStyle/>
        <a:p>
          <a:endParaRPr lang="en-US"/>
        </a:p>
      </dgm:t>
    </dgm:pt>
    <dgm:pt modelId="{1ABC05A8-6D83-4F76-9634-BCF7627D0B8D}">
      <dgm:prSet/>
      <dgm:spPr/>
      <dgm:t>
        <a:bodyPr/>
        <a:lstStyle/>
        <a:p>
          <a:r>
            <a:rPr lang="en-US"/>
            <a:t>Increased confidence during coding interviews</a:t>
          </a:r>
        </a:p>
      </dgm:t>
    </dgm:pt>
    <dgm:pt modelId="{8517F3F2-66D5-4B03-B7C7-AA5DB107000D}" type="parTrans" cxnId="{D649D6FD-F48B-4929-A3DC-117AB0EC9275}">
      <dgm:prSet/>
      <dgm:spPr/>
      <dgm:t>
        <a:bodyPr/>
        <a:lstStyle/>
        <a:p>
          <a:endParaRPr lang="en-US"/>
        </a:p>
      </dgm:t>
    </dgm:pt>
    <dgm:pt modelId="{9A6F75AE-9D92-4AB6-B12D-489281883B37}" type="sibTrans" cxnId="{D649D6FD-F48B-4929-A3DC-117AB0EC9275}">
      <dgm:prSet/>
      <dgm:spPr/>
      <dgm:t>
        <a:bodyPr/>
        <a:lstStyle/>
        <a:p>
          <a:endParaRPr lang="en-US"/>
        </a:p>
      </dgm:t>
    </dgm:pt>
    <dgm:pt modelId="{74DE767E-6115-417A-8AD0-1206411CD38B}">
      <dgm:prSet/>
      <dgm:spPr/>
      <dgm:t>
        <a:bodyPr/>
        <a:lstStyle/>
        <a:p>
          <a:pPr>
            <a:defRPr b="1"/>
          </a:pPr>
          <a:r>
            <a:rPr lang="en-US" b="1"/>
            <a:t>Continuous Learning:</a:t>
          </a:r>
          <a:endParaRPr lang="en-US"/>
        </a:p>
      </dgm:t>
    </dgm:pt>
    <dgm:pt modelId="{5E4691F8-E1DB-49F2-9C4B-A0FA2E5A4900}" type="parTrans" cxnId="{000AE703-A677-41E2-A6DD-FF0A48376AF5}">
      <dgm:prSet/>
      <dgm:spPr/>
      <dgm:t>
        <a:bodyPr/>
        <a:lstStyle/>
        <a:p>
          <a:endParaRPr lang="en-US"/>
        </a:p>
      </dgm:t>
    </dgm:pt>
    <dgm:pt modelId="{B5268D4F-D753-43E2-8A91-C6AD8B371C4F}" type="sibTrans" cxnId="{000AE703-A677-41E2-A6DD-FF0A48376AF5}">
      <dgm:prSet/>
      <dgm:spPr/>
      <dgm:t>
        <a:bodyPr/>
        <a:lstStyle/>
        <a:p>
          <a:endParaRPr lang="en-US"/>
        </a:p>
      </dgm:t>
    </dgm:pt>
    <dgm:pt modelId="{47ED6F94-A214-4D55-8B13-5A340880CF7A}">
      <dgm:prSet/>
      <dgm:spPr/>
      <dgm:t>
        <a:bodyPr/>
        <a:lstStyle/>
        <a:p>
          <a:r>
            <a:rPr lang="en-US"/>
            <a:t>Exposure to new algorithms and data structures</a:t>
          </a:r>
        </a:p>
      </dgm:t>
    </dgm:pt>
    <dgm:pt modelId="{441BA374-9F44-4325-865E-4DC7743571F6}" type="parTrans" cxnId="{F2CE720C-5ABA-408F-ABD2-4EEFCD93FBF3}">
      <dgm:prSet/>
      <dgm:spPr/>
      <dgm:t>
        <a:bodyPr/>
        <a:lstStyle/>
        <a:p>
          <a:endParaRPr lang="en-US"/>
        </a:p>
      </dgm:t>
    </dgm:pt>
    <dgm:pt modelId="{75E51AF4-F68D-4D39-B458-7AADEEF3307C}" type="sibTrans" cxnId="{F2CE720C-5ABA-408F-ABD2-4EEFCD93FBF3}">
      <dgm:prSet/>
      <dgm:spPr/>
      <dgm:t>
        <a:bodyPr/>
        <a:lstStyle/>
        <a:p>
          <a:endParaRPr lang="en-US"/>
        </a:p>
      </dgm:t>
    </dgm:pt>
    <dgm:pt modelId="{B495DE97-71E9-4753-B866-CFCC2C3A922F}" type="pres">
      <dgm:prSet presAssocID="{304596DC-6423-4F27-9247-FE8CFBBB857C}" presName="root" presStyleCnt="0">
        <dgm:presLayoutVars>
          <dgm:dir/>
          <dgm:resizeHandles val="exact"/>
        </dgm:presLayoutVars>
      </dgm:prSet>
      <dgm:spPr/>
    </dgm:pt>
    <dgm:pt modelId="{A4BEC1A5-C888-4C9B-8447-DEA213F0DB54}" type="pres">
      <dgm:prSet presAssocID="{5EF937C2-56F6-4772-A785-36FEE0272E1F}" presName="compNode" presStyleCnt="0"/>
      <dgm:spPr/>
    </dgm:pt>
    <dgm:pt modelId="{ABD8CC28-38BA-447D-A58A-7A5E623C629E}" type="pres">
      <dgm:prSet presAssocID="{5EF937C2-56F6-4772-A785-36FEE0272E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DB58400-F9CE-484E-86DE-9EB9BCAA1E9F}" type="pres">
      <dgm:prSet presAssocID="{5EF937C2-56F6-4772-A785-36FEE0272E1F}" presName="iconSpace" presStyleCnt="0"/>
      <dgm:spPr/>
    </dgm:pt>
    <dgm:pt modelId="{F28D457B-2B44-459F-9954-ACE9A3EFBEE3}" type="pres">
      <dgm:prSet presAssocID="{5EF937C2-56F6-4772-A785-36FEE0272E1F}" presName="parTx" presStyleLbl="revTx" presStyleIdx="0" presStyleCnt="6">
        <dgm:presLayoutVars>
          <dgm:chMax val="0"/>
          <dgm:chPref val="0"/>
        </dgm:presLayoutVars>
      </dgm:prSet>
      <dgm:spPr/>
    </dgm:pt>
    <dgm:pt modelId="{60256DD7-267B-4B1A-9ABF-90102C39EC53}" type="pres">
      <dgm:prSet presAssocID="{5EF937C2-56F6-4772-A785-36FEE0272E1F}" presName="txSpace" presStyleCnt="0"/>
      <dgm:spPr/>
    </dgm:pt>
    <dgm:pt modelId="{7AF6A386-44C5-43E8-BDB4-2A6EF90F8BA7}" type="pres">
      <dgm:prSet presAssocID="{5EF937C2-56F6-4772-A785-36FEE0272E1F}" presName="desTx" presStyleLbl="revTx" presStyleIdx="1" presStyleCnt="6">
        <dgm:presLayoutVars/>
      </dgm:prSet>
      <dgm:spPr/>
    </dgm:pt>
    <dgm:pt modelId="{99C991C4-46CD-4298-93E4-91CB0A9CD1AE}" type="pres">
      <dgm:prSet presAssocID="{34A16B97-C263-4E57-BE85-EBC4B36CCC59}" presName="sibTrans" presStyleCnt="0"/>
      <dgm:spPr/>
    </dgm:pt>
    <dgm:pt modelId="{687861F8-F838-4D40-9934-1529A2A9E32C}" type="pres">
      <dgm:prSet presAssocID="{77F61A2B-E194-442B-B4DB-C3481BF6B60A}" presName="compNode" presStyleCnt="0"/>
      <dgm:spPr/>
    </dgm:pt>
    <dgm:pt modelId="{621FA959-F702-4B51-A1BA-AFF835E24B0F}" type="pres">
      <dgm:prSet presAssocID="{77F61A2B-E194-442B-B4DB-C3481BF6B6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9EEAD03-9B1E-416B-A03E-5A7500D5A94C}" type="pres">
      <dgm:prSet presAssocID="{77F61A2B-E194-442B-B4DB-C3481BF6B60A}" presName="iconSpace" presStyleCnt="0"/>
      <dgm:spPr/>
    </dgm:pt>
    <dgm:pt modelId="{E29361E3-6DDD-4683-AD3F-B25276535BDD}" type="pres">
      <dgm:prSet presAssocID="{77F61A2B-E194-442B-B4DB-C3481BF6B60A}" presName="parTx" presStyleLbl="revTx" presStyleIdx="2" presStyleCnt="6">
        <dgm:presLayoutVars>
          <dgm:chMax val="0"/>
          <dgm:chPref val="0"/>
        </dgm:presLayoutVars>
      </dgm:prSet>
      <dgm:spPr/>
    </dgm:pt>
    <dgm:pt modelId="{C5337ACA-8EEB-4C5E-A5F0-9CE66A14BEB5}" type="pres">
      <dgm:prSet presAssocID="{77F61A2B-E194-442B-B4DB-C3481BF6B60A}" presName="txSpace" presStyleCnt="0"/>
      <dgm:spPr/>
    </dgm:pt>
    <dgm:pt modelId="{C818D2ED-4938-4FFB-B832-ED5F161B7391}" type="pres">
      <dgm:prSet presAssocID="{77F61A2B-E194-442B-B4DB-C3481BF6B60A}" presName="desTx" presStyleLbl="revTx" presStyleIdx="3" presStyleCnt="6">
        <dgm:presLayoutVars/>
      </dgm:prSet>
      <dgm:spPr/>
    </dgm:pt>
    <dgm:pt modelId="{2D89BB88-3069-4D1A-9012-F7D4B559DFA4}" type="pres">
      <dgm:prSet presAssocID="{7530CB24-E6A6-45E7-8598-4971A09FB433}" presName="sibTrans" presStyleCnt="0"/>
      <dgm:spPr/>
    </dgm:pt>
    <dgm:pt modelId="{D6667D54-6E01-4DFD-A77F-F818B9778CB2}" type="pres">
      <dgm:prSet presAssocID="{74DE767E-6115-417A-8AD0-1206411CD38B}" presName="compNode" presStyleCnt="0"/>
      <dgm:spPr/>
    </dgm:pt>
    <dgm:pt modelId="{01F11ED0-62F0-4406-9CB4-5938CE6439DF}" type="pres">
      <dgm:prSet presAssocID="{74DE767E-6115-417A-8AD0-1206411CD3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A47394-5EDC-4171-B07F-7C18E58F3583}" type="pres">
      <dgm:prSet presAssocID="{74DE767E-6115-417A-8AD0-1206411CD38B}" presName="iconSpace" presStyleCnt="0"/>
      <dgm:spPr/>
    </dgm:pt>
    <dgm:pt modelId="{A92992C0-F540-4D65-9015-C760438CF20E}" type="pres">
      <dgm:prSet presAssocID="{74DE767E-6115-417A-8AD0-1206411CD38B}" presName="parTx" presStyleLbl="revTx" presStyleIdx="4" presStyleCnt="6">
        <dgm:presLayoutVars>
          <dgm:chMax val="0"/>
          <dgm:chPref val="0"/>
        </dgm:presLayoutVars>
      </dgm:prSet>
      <dgm:spPr/>
    </dgm:pt>
    <dgm:pt modelId="{54984637-BEDE-4DB8-937C-EAC60FF07323}" type="pres">
      <dgm:prSet presAssocID="{74DE767E-6115-417A-8AD0-1206411CD38B}" presName="txSpace" presStyleCnt="0"/>
      <dgm:spPr/>
    </dgm:pt>
    <dgm:pt modelId="{7366004C-AD02-42BB-92AE-D0679094CB86}" type="pres">
      <dgm:prSet presAssocID="{74DE767E-6115-417A-8AD0-1206411CD38B}" presName="desTx" presStyleLbl="revTx" presStyleIdx="5" presStyleCnt="6">
        <dgm:presLayoutVars/>
      </dgm:prSet>
      <dgm:spPr/>
    </dgm:pt>
  </dgm:ptLst>
  <dgm:cxnLst>
    <dgm:cxn modelId="{000AE703-A677-41E2-A6DD-FF0A48376AF5}" srcId="{304596DC-6423-4F27-9247-FE8CFBBB857C}" destId="{74DE767E-6115-417A-8AD0-1206411CD38B}" srcOrd="2" destOrd="0" parTransId="{5E4691F8-E1DB-49F2-9C4B-A0FA2E5A4900}" sibTransId="{B5268D4F-D753-43E2-8A91-C6AD8B371C4F}"/>
    <dgm:cxn modelId="{DF5D3D0A-3236-4277-86AE-784CC699A71E}" srcId="{77F61A2B-E194-442B-B4DB-C3481BF6B60A}" destId="{C9B3E4CC-909F-41BB-A2A4-3F903ADAFD50}" srcOrd="0" destOrd="0" parTransId="{2BCB892A-7733-417A-98A8-1DC564D0B0D2}" sibTransId="{299E1188-8D89-4A6E-AA8D-175C69E987E7}"/>
    <dgm:cxn modelId="{F2CE720C-5ABA-408F-ABD2-4EEFCD93FBF3}" srcId="{74DE767E-6115-417A-8AD0-1206411CD38B}" destId="{47ED6F94-A214-4D55-8B13-5A340880CF7A}" srcOrd="0" destOrd="0" parTransId="{441BA374-9F44-4325-865E-4DC7743571F6}" sibTransId="{75E51AF4-F68D-4D39-B458-7AADEEF3307C}"/>
    <dgm:cxn modelId="{D1CDEF12-9E7D-4731-A382-03B7274394F9}" type="presOf" srcId="{0216301B-4929-4A7F-B95E-7C3EC2E1E6B2}" destId="{7AF6A386-44C5-43E8-BDB4-2A6EF90F8BA7}" srcOrd="0" destOrd="0" presId="urn:microsoft.com/office/officeart/2018/5/layout/CenteredIconLabelDescriptionList"/>
    <dgm:cxn modelId="{AB66AB5E-D8B5-47F0-B40F-D7BC86B9CB59}" type="presOf" srcId="{AA14D788-82A6-486D-B7BF-AE7F09EA7854}" destId="{7AF6A386-44C5-43E8-BDB4-2A6EF90F8BA7}" srcOrd="0" destOrd="1" presId="urn:microsoft.com/office/officeart/2018/5/layout/CenteredIconLabelDescriptionList"/>
    <dgm:cxn modelId="{B8839D70-C1F6-4217-99B8-209D464C605F}" type="presOf" srcId="{1ABC05A8-6D83-4F76-9634-BCF7627D0B8D}" destId="{C818D2ED-4938-4FFB-B832-ED5F161B7391}" srcOrd="0" destOrd="1" presId="urn:microsoft.com/office/officeart/2018/5/layout/CenteredIconLabelDescriptionList"/>
    <dgm:cxn modelId="{FCDABA70-4283-482D-99A2-42974128436A}" srcId="{304596DC-6423-4F27-9247-FE8CFBBB857C}" destId="{77F61A2B-E194-442B-B4DB-C3481BF6B60A}" srcOrd="1" destOrd="0" parTransId="{32D16CB6-AA78-4CB3-BC05-E322805B9767}" sibTransId="{7530CB24-E6A6-45E7-8598-4971A09FB433}"/>
    <dgm:cxn modelId="{5A0DA972-CB67-483C-81F0-D5D872C13431}" type="presOf" srcId="{304596DC-6423-4F27-9247-FE8CFBBB857C}" destId="{B495DE97-71E9-4753-B866-CFCC2C3A922F}" srcOrd="0" destOrd="0" presId="urn:microsoft.com/office/officeart/2018/5/layout/CenteredIconLabelDescriptionList"/>
    <dgm:cxn modelId="{28F8E252-82C8-4D02-8A14-375CF99B1548}" type="presOf" srcId="{77F61A2B-E194-442B-B4DB-C3481BF6B60A}" destId="{E29361E3-6DDD-4683-AD3F-B25276535BDD}" srcOrd="0" destOrd="0" presId="urn:microsoft.com/office/officeart/2018/5/layout/CenteredIconLabelDescriptionList"/>
    <dgm:cxn modelId="{456CAE75-CDF7-4303-A40A-FD53C39BC088}" type="presOf" srcId="{5EF937C2-56F6-4772-A785-36FEE0272E1F}" destId="{F28D457B-2B44-459F-9954-ACE9A3EFBEE3}" srcOrd="0" destOrd="0" presId="urn:microsoft.com/office/officeart/2018/5/layout/CenteredIconLabelDescriptionList"/>
    <dgm:cxn modelId="{F184EC77-6BC0-45A0-B8EA-AE16C4054C66}" type="presOf" srcId="{74DE767E-6115-417A-8AD0-1206411CD38B}" destId="{A92992C0-F540-4D65-9015-C760438CF20E}" srcOrd="0" destOrd="0" presId="urn:microsoft.com/office/officeart/2018/5/layout/CenteredIconLabelDescriptionList"/>
    <dgm:cxn modelId="{08445F95-2B71-4C35-B6CC-4E85A76EA506}" srcId="{304596DC-6423-4F27-9247-FE8CFBBB857C}" destId="{5EF937C2-56F6-4772-A785-36FEE0272E1F}" srcOrd="0" destOrd="0" parTransId="{22BB7348-769F-403A-9E80-546F3AD4190E}" sibTransId="{34A16B97-C263-4E57-BE85-EBC4B36CCC59}"/>
    <dgm:cxn modelId="{6D8F03A3-8484-4285-8354-B199E6222358}" type="presOf" srcId="{C9B3E4CC-909F-41BB-A2A4-3F903ADAFD50}" destId="{C818D2ED-4938-4FFB-B832-ED5F161B7391}" srcOrd="0" destOrd="0" presId="urn:microsoft.com/office/officeart/2018/5/layout/CenteredIconLabelDescriptionList"/>
    <dgm:cxn modelId="{E0360EAC-AFF4-4C45-890A-97F76189D7B5}" srcId="{5EF937C2-56F6-4772-A785-36FEE0272E1F}" destId="{AA14D788-82A6-486D-B7BF-AE7F09EA7854}" srcOrd="1" destOrd="0" parTransId="{E6726885-7591-471E-8E46-F88E820923AF}" sibTransId="{1BF6891A-2B88-4446-AE05-0A8B612B2651}"/>
    <dgm:cxn modelId="{2AF5DECE-9B57-41BF-BFD7-EF1DB9BE1BBA}" srcId="{5EF937C2-56F6-4772-A785-36FEE0272E1F}" destId="{0216301B-4929-4A7F-B95E-7C3EC2E1E6B2}" srcOrd="0" destOrd="0" parTransId="{2E96C49C-62AB-41C6-BD29-55865AF91F03}" sibTransId="{9506951F-0EF2-4FF0-B9B7-475910B2A97C}"/>
    <dgm:cxn modelId="{0BADFAF1-9399-4632-A58C-27F1FB440436}" type="presOf" srcId="{47ED6F94-A214-4D55-8B13-5A340880CF7A}" destId="{7366004C-AD02-42BB-92AE-D0679094CB86}" srcOrd="0" destOrd="0" presId="urn:microsoft.com/office/officeart/2018/5/layout/CenteredIconLabelDescriptionList"/>
    <dgm:cxn modelId="{D649D6FD-F48B-4929-A3DC-117AB0EC9275}" srcId="{77F61A2B-E194-442B-B4DB-C3481BF6B60A}" destId="{1ABC05A8-6D83-4F76-9634-BCF7627D0B8D}" srcOrd="1" destOrd="0" parTransId="{8517F3F2-66D5-4B03-B7C7-AA5DB107000D}" sibTransId="{9A6F75AE-9D92-4AB6-B12D-489281883B37}"/>
    <dgm:cxn modelId="{3B21EE43-1BB4-46A3-AC2C-4F7AD7E227FF}" type="presParOf" srcId="{B495DE97-71E9-4753-B866-CFCC2C3A922F}" destId="{A4BEC1A5-C888-4C9B-8447-DEA213F0DB54}" srcOrd="0" destOrd="0" presId="urn:microsoft.com/office/officeart/2018/5/layout/CenteredIconLabelDescriptionList"/>
    <dgm:cxn modelId="{389871BA-3C61-4458-B7E2-55058C962024}" type="presParOf" srcId="{A4BEC1A5-C888-4C9B-8447-DEA213F0DB54}" destId="{ABD8CC28-38BA-447D-A58A-7A5E623C629E}" srcOrd="0" destOrd="0" presId="urn:microsoft.com/office/officeart/2018/5/layout/CenteredIconLabelDescriptionList"/>
    <dgm:cxn modelId="{8794C420-9285-406B-AFBC-A8C02F8E23FF}" type="presParOf" srcId="{A4BEC1A5-C888-4C9B-8447-DEA213F0DB54}" destId="{4DB58400-F9CE-484E-86DE-9EB9BCAA1E9F}" srcOrd="1" destOrd="0" presId="urn:microsoft.com/office/officeart/2018/5/layout/CenteredIconLabelDescriptionList"/>
    <dgm:cxn modelId="{376A5EEE-D45C-4F18-9D8D-1F00AD8A04B2}" type="presParOf" srcId="{A4BEC1A5-C888-4C9B-8447-DEA213F0DB54}" destId="{F28D457B-2B44-459F-9954-ACE9A3EFBEE3}" srcOrd="2" destOrd="0" presId="urn:microsoft.com/office/officeart/2018/5/layout/CenteredIconLabelDescriptionList"/>
    <dgm:cxn modelId="{F080DCFB-2AF9-4AE5-A224-32DB26BCA7B5}" type="presParOf" srcId="{A4BEC1A5-C888-4C9B-8447-DEA213F0DB54}" destId="{60256DD7-267B-4B1A-9ABF-90102C39EC53}" srcOrd="3" destOrd="0" presId="urn:microsoft.com/office/officeart/2018/5/layout/CenteredIconLabelDescriptionList"/>
    <dgm:cxn modelId="{7548ECDE-45DF-4855-A8D5-5DB33D24EDC1}" type="presParOf" srcId="{A4BEC1A5-C888-4C9B-8447-DEA213F0DB54}" destId="{7AF6A386-44C5-43E8-BDB4-2A6EF90F8BA7}" srcOrd="4" destOrd="0" presId="urn:microsoft.com/office/officeart/2018/5/layout/CenteredIconLabelDescriptionList"/>
    <dgm:cxn modelId="{22B32CB0-5633-4679-A1DA-FE48A8521EF3}" type="presParOf" srcId="{B495DE97-71E9-4753-B866-CFCC2C3A922F}" destId="{99C991C4-46CD-4298-93E4-91CB0A9CD1AE}" srcOrd="1" destOrd="0" presId="urn:microsoft.com/office/officeart/2018/5/layout/CenteredIconLabelDescriptionList"/>
    <dgm:cxn modelId="{B64FE0EF-DAA6-45EE-ACCD-0F76D1A944E8}" type="presParOf" srcId="{B495DE97-71E9-4753-B866-CFCC2C3A922F}" destId="{687861F8-F838-4D40-9934-1529A2A9E32C}" srcOrd="2" destOrd="0" presId="urn:microsoft.com/office/officeart/2018/5/layout/CenteredIconLabelDescriptionList"/>
    <dgm:cxn modelId="{B4A2B425-9863-4FAE-A420-B99A49973639}" type="presParOf" srcId="{687861F8-F838-4D40-9934-1529A2A9E32C}" destId="{621FA959-F702-4B51-A1BA-AFF835E24B0F}" srcOrd="0" destOrd="0" presId="urn:microsoft.com/office/officeart/2018/5/layout/CenteredIconLabelDescriptionList"/>
    <dgm:cxn modelId="{0DB0FAFF-61B3-4CD4-8CD4-1B21D50421CE}" type="presParOf" srcId="{687861F8-F838-4D40-9934-1529A2A9E32C}" destId="{99EEAD03-9B1E-416B-A03E-5A7500D5A94C}" srcOrd="1" destOrd="0" presId="urn:microsoft.com/office/officeart/2018/5/layout/CenteredIconLabelDescriptionList"/>
    <dgm:cxn modelId="{B9813F9B-29E5-40DE-81A0-889A2A37C974}" type="presParOf" srcId="{687861F8-F838-4D40-9934-1529A2A9E32C}" destId="{E29361E3-6DDD-4683-AD3F-B25276535BDD}" srcOrd="2" destOrd="0" presId="urn:microsoft.com/office/officeart/2018/5/layout/CenteredIconLabelDescriptionList"/>
    <dgm:cxn modelId="{82E780E7-6037-41F7-8E90-03E7E4401D21}" type="presParOf" srcId="{687861F8-F838-4D40-9934-1529A2A9E32C}" destId="{C5337ACA-8EEB-4C5E-A5F0-9CE66A14BEB5}" srcOrd="3" destOrd="0" presId="urn:microsoft.com/office/officeart/2018/5/layout/CenteredIconLabelDescriptionList"/>
    <dgm:cxn modelId="{F351C0C2-2F50-49ED-A2D8-FCB0ECF16479}" type="presParOf" srcId="{687861F8-F838-4D40-9934-1529A2A9E32C}" destId="{C818D2ED-4938-4FFB-B832-ED5F161B7391}" srcOrd="4" destOrd="0" presId="urn:microsoft.com/office/officeart/2018/5/layout/CenteredIconLabelDescriptionList"/>
    <dgm:cxn modelId="{9734C0F2-DE0E-4075-9F1A-5AB8C2270A45}" type="presParOf" srcId="{B495DE97-71E9-4753-B866-CFCC2C3A922F}" destId="{2D89BB88-3069-4D1A-9012-F7D4B559DFA4}" srcOrd="3" destOrd="0" presId="urn:microsoft.com/office/officeart/2018/5/layout/CenteredIconLabelDescriptionList"/>
    <dgm:cxn modelId="{36ED22CB-3483-469C-84B6-AC933D98D627}" type="presParOf" srcId="{B495DE97-71E9-4753-B866-CFCC2C3A922F}" destId="{D6667D54-6E01-4DFD-A77F-F818B9778CB2}" srcOrd="4" destOrd="0" presId="urn:microsoft.com/office/officeart/2018/5/layout/CenteredIconLabelDescriptionList"/>
    <dgm:cxn modelId="{3099345E-4023-43B4-93A7-72438F6BD3E9}" type="presParOf" srcId="{D6667D54-6E01-4DFD-A77F-F818B9778CB2}" destId="{01F11ED0-62F0-4406-9CB4-5938CE6439DF}" srcOrd="0" destOrd="0" presId="urn:microsoft.com/office/officeart/2018/5/layout/CenteredIconLabelDescriptionList"/>
    <dgm:cxn modelId="{46C21941-47DF-4B49-8CA5-F2DAA85A0254}" type="presParOf" srcId="{D6667D54-6E01-4DFD-A77F-F818B9778CB2}" destId="{22A47394-5EDC-4171-B07F-7C18E58F3583}" srcOrd="1" destOrd="0" presId="urn:microsoft.com/office/officeart/2018/5/layout/CenteredIconLabelDescriptionList"/>
    <dgm:cxn modelId="{A4B569FF-5D8A-406C-853F-0D55A03D4682}" type="presParOf" srcId="{D6667D54-6E01-4DFD-A77F-F818B9778CB2}" destId="{A92992C0-F540-4D65-9015-C760438CF20E}" srcOrd="2" destOrd="0" presId="urn:microsoft.com/office/officeart/2018/5/layout/CenteredIconLabelDescriptionList"/>
    <dgm:cxn modelId="{CFD71B2C-4FA8-4FDC-8D72-E0CE3DCBC272}" type="presParOf" srcId="{D6667D54-6E01-4DFD-A77F-F818B9778CB2}" destId="{54984637-BEDE-4DB8-937C-EAC60FF07323}" srcOrd="3" destOrd="0" presId="urn:microsoft.com/office/officeart/2018/5/layout/CenteredIconLabelDescriptionList"/>
    <dgm:cxn modelId="{2252A8BF-F06D-4B21-B7DF-C52C29CECFFF}" type="presParOf" srcId="{D6667D54-6E01-4DFD-A77F-F818B9778CB2}" destId="{7366004C-AD02-42BB-92AE-D0679094CB8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3947A-C6D0-4A47-AA20-339420569D31}">
      <dsp:nvSpPr>
        <dsp:cNvPr id="0" name=""/>
        <dsp:cNvSpPr/>
      </dsp:nvSpPr>
      <dsp:spPr>
        <a:xfrm>
          <a:off x="18756" y="580"/>
          <a:ext cx="1863936" cy="11183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Writing Clean Code:</a:t>
          </a:r>
          <a:endParaRPr lang="en-US" sz="1700" kern="1200"/>
        </a:p>
      </dsp:txBody>
      <dsp:txXfrm>
        <a:off x="18756" y="580"/>
        <a:ext cx="1863936" cy="1118361"/>
      </dsp:txXfrm>
    </dsp:sp>
    <dsp:sp modelId="{9C57931F-5254-454E-B23D-BC71A8055084}">
      <dsp:nvSpPr>
        <dsp:cNvPr id="0" name=""/>
        <dsp:cNvSpPr/>
      </dsp:nvSpPr>
      <dsp:spPr>
        <a:xfrm>
          <a:off x="2069086" y="580"/>
          <a:ext cx="1863936" cy="1118361"/>
        </a:xfrm>
        <a:prstGeom prst="rect">
          <a:avLst/>
        </a:prstGeom>
        <a:gradFill rotWithShape="0">
          <a:gsLst>
            <a:gs pos="0">
              <a:schemeClr val="accent5">
                <a:hueOff val="-1519019"/>
                <a:satOff val="-103"/>
                <a:lumOff val="2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19019"/>
                <a:satOff val="-103"/>
                <a:lumOff val="2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19019"/>
                <a:satOff val="-103"/>
                <a:lumOff val="2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Follow coding standards and best practices</a:t>
          </a:r>
          <a:endParaRPr lang="en-US" sz="1700" kern="1200"/>
        </a:p>
      </dsp:txBody>
      <dsp:txXfrm>
        <a:off x="2069086" y="580"/>
        <a:ext cx="1863936" cy="1118361"/>
      </dsp:txXfrm>
    </dsp:sp>
    <dsp:sp modelId="{BE3B30D0-9AC5-4BCB-845D-C3A428EEBACD}">
      <dsp:nvSpPr>
        <dsp:cNvPr id="0" name=""/>
        <dsp:cNvSpPr/>
      </dsp:nvSpPr>
      <dsp:spPr>
        <a:xfrm>
          <a:off x="4119416" y="580"/>
          <a:ext cx="1863936" cy="1118361"/>
        </a:xfrm>
        <a:prstGeom prst="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Use meaningful variable names and add comments</a:t>
          </a:r>
          <a:endParaRPr lang="en-US" sz="1700" kern="1200"/>
        </a:p>
      </dsp:txBody>
      <dsp:txXfrm>
        <a:off x="4119416" y="580"/>
        <a:ext cx="1863936" cy="1118361"/>
      </dsp:txXfrm>
    </dsp:sp>
    <dsp:sp modelId="{C570E647-A5BE-441F-BC56-079EE86953F7}">
      <dsp:nvSpPr>
        <dsp:cNvPr id="0" name=""/>
        <dsp:cNvSpPr/>
      </dsp:nvSpPr>
      <dsp:spPr>
        <a:xfrm>
          <a:off x="18756" y="1305336"/>
          <a:ext cx="1863936" cy="1118361"/>
        </a:xfrm>
        <a:prstGeom prst="rect">
          <a:avLst/>
        </a:prstGeom>
        <a:gradFill rotWithShape="0">
          <a:gsLst>
            <a:gs pos="0">
              <a:schemeClr val="accent5">
                <a:hueOff val="-4557056"/>
                <a:satOff val="-310"/>
                <a:lumOff val="7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57056"/>
                <a:satOff val="-310"/>
                <a:lumOff val="7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57056"/>
                <a:satOff val="-310"/>
                <a:lumOff val="7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Debugging:</a:t>
          </a:r>
          <a:endParaRPr lang="en-US" sz="1700" kern="1200"/>
        </a:p>
      </dsp:txBody>
      <dsp:txXfrm>
        <a:off x="18756" y="1305336"/>
        <a:ext cx="1863936" cy="1118361"/>
      </dsp:txXfrm>
    </dsp:sp>
    <dsp:sp modelId="{F67EB451-F377-4FFF-ABC4-FBE85D234401}">
      <dsp:nvSpPr>
        <dsp:cNvPr id="0" name=""/>
        <dsp:cNvSpPr/>
      </dsp:nvSpPr>
      <dsp:spPr>
        <a:xfrm>
          <a:off x="2069086" y="1305336"/>
          <a:ext cx="1863936" cy="1118361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Use print statements or a debugger to trace errors</a:t>
          </a:r>
          <a:endParaRPr lang="en-US" sz="1700" kern="1200"/>
        </a:p>
      </dsp:txBody>
      <dsp:txXfrm>
        <a:off x="2069086" y="1305336"/>
        <a:ext cx="1863936" cy="1118361"/>
      </dsp:txXfrm>
    </dsp:sp>
    <dsp:sp modelId="{FBA5BF84-09C1-4383-A5C1-44062DE6948F}">
      <dsp:nvSpPr>
        <dsp:cNvPr id="0" name=""/>
        <dsp:cNvSpPr/>
      </dsp:nvSpPr>
      <dsp:spPr>
        <a:xfrm>
          <a:off x="4119416" y="1305336"/>
          <a:ext cx="1863936" cy="1118361"/>
        </a:xfrm>
        <a:prstGeom prst="rect">
          <a:avLst/>
        </a:prstGeom>
        <a:gradFill rotWithShape="0">
          <a:gsLst>
            <a:gs pos="0">
              <a:schemeClr val="accent5">
                <a:hueOff val="-7595094"/>
                <a:satOff val="-516"/>
                <a:lumOff val="12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95094"/>
                <a:satOff val="-516"/>
                <a:lumOff val="12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95094"/>
                <a:satOff val="-516"/>
                <a:lumOff val="12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Test with different inputs, including edge cases</a:t>
          </a:r>
          <a:endParaRPr lang="en-US" sz="1700" kern="1200"/>
        </a:p>
      </dsp:txBody>
      <dsp:txXfrm>
        <a:off x="4119416" y="1305336"/>
        <a:ext cx="1863936" cy="1118361"/>
      </dsp:txXfrm>
    </dsp:sp>
    <dsp:sp modelId="{1CE6CF8B-6F17-4447-8496-F43C90EBC105}">
      <dsp:nvSpPr>
        <dsp:cNvPr id="0" name=""/>
        <dsp:cNvSpPr/>
      </dsp:nvSpPr>
      <dsp:spPr>
        <a:xfrm>
          <a:off x="18756" y="2610091"/>
          <a:ext cx="1863936" cy="1118361"/>
        </a:xfrm>
        <a:prstGeom prst="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Optimizing Solutions:</a:t>
          </a:r>
          <a:endParaRPr lang="en-US" sz="1700" kern="1200"/>
        </a:p>
      </dsp:txBody>
      <dsp:txXfrm>
        <a:off x="18756" y="2610091"/>
        <a:ext cx="1863936" cy="1118361"/>
      </dsp:txXfrm>
    </dsp:sp>
    <dsp:sp modelId="{12868980-69CA-4E17-BD41-577468829D45}">
      <dsp:nvSpPr>
        <dsp:cNvPr id="0" name=""/>
        <dsp:cNvSpPr/>
      </dsp:nvSpPr>
      <dsp:spPr>
        <a:xfrm>
          <a:off x="2069086" y="2610091"/>
          <a:ext cx="1863936" cy="1118361"/>
        </a:xfrm>
        <a:prstGeom prst="rect">
          <a:avLst/>
        </a:prstGeom>
        <a:gradFill rotWithShape="0">
          <a:gsLst>
            <a:gs pos="0">
              <a:schemeClr val="accent5">
                <a:hueOff val="-10633130"/>
                <a:satOff val="-723"/>
                <a:lumOff val="1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633130"/>
                <a:satOff val="-723"/>
                <a:lumOff val="1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633130"/>
                <a:satOff val="-723"/>
                <a:lumOff val="1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Refactor code to improve efficiency</a:t>
          </a:r>
          <a:endParaRPr lang="en-US" sz="1700" kern="1200"/>
        </a:p>
      </dsp:txBody>
      <dsp:txXfrm>
        <a:off x="2069086" y="2610091"/>
        <a:ext cx="1863936" cy="1118361"/>
      </dsp:txXfrm>
    </dsp:sp>
    <dsp:sp modelId="{D395451B-3C3D-4BAA-ACE3-FF14613B3470}">
      <dsp:nvSpPr>
        <dsp:cNvPr id="0" name=""/>
        <dsp:cNvSpPr/>
      </dsp:nvSpPr>
      <dsp:spPr>
        <a:xfrm>
          <a:off x="4119416" y="2610091"/>
          <a:ext cx="1863936" cy="1118361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Use built-in functions and libraries where applicable</a:t>
          </a:r>
          <a:endParaRPr lang="en-US" sz="1700" kern="1200"/>
        </a:p>
      </dsp:txBody>
      <dsp:txXfrm>
        <a:off x="4119416" y="2610091"/>
        <a:ext cx="1863936" cy="1118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8CC28-38BA-447D-A58A-7A5E623C629E}">
      <dsp:nvSpPr>
        <dsp:cNvPr id="0" name=""/>
        <dsp:cNvSpPr/>
      </dsp:nvSpPr>
      <dsp:spPr>
        <a:xfrm>
          <a:off x="1061437" y="79994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D457B-2B44-459F-9954-ACE9A3EFBEE3}">
      <dsp:nvSpPr>
        <dsp:cNvPr id="0" name=""/>
        <dsp:cNvSpPr/>
      </dsp:nvSpPr>
      <dsp:spPr>
        <a:xfrm>
          <a:off x="1582" y="205282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Enhanced Problem-Solving Skills:</a:t>
          </a:r>
          <a:endParaRPr lang="en-US" sz="1700" kern="1200"/>
        </a:p>
      </dsp:txBody>
      <dsp:txXfrm>
        <a:off x="1582" y="2052822"/>
        <a:ext cx="3261093" cy="489164"/>
      </dsp:txXfrm>
    </dsp:sp>
    <dsp:sp modelId="{7AF6A386-44C5-43E8-BDB4-2A6EF90F8BA7}">
      <dsp:nvSpPr>
        <dsp:cNvPr id="0" name=""/>
        <dsp:cNvSpPr/>
      </dsp:nvSpPr>
      <dsp:spPr>
        <a:xfrm>
          <a:off x="1582" y="2593845"/>
          <a:ext cx="3261093" cy="799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Improved logical thinking and analytical abilities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Ability to solve complex problems efficiently</a:t>
          </a:r>
        </a:p>
      </dsp:txBody>
      <dsp:txXfrm>
        <a:off x="1582" y="2593845"/>
        <a:ext cx="3261093" cy="799015"/>
      </dsp:txXfrm>
    </dsp:sp>
    <dsp:sp modelId="{621FA959-F702-4B51-A1BA-AFF835E24B0F}">
      <dsp:nvSpPr>
        <dsp:cNvPr id="0" name=""/>
        <dsp:cNvSpPr/>
      </dsp:nvSpPr>
      <dsp:spPr>
        <a:xfrm>
          <a:off x="4893223" y="79994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361E3-6DDD-4683-AD3F-B25276535BDD}">
      <dsp:nvSpPr>
        <dsp:cNvPr id="0" name=""/>
        <dsp:cNvSpPr/>
      </dsp:nvSpPr>
      <dsp:spPr>
        <a:xfrm>
          <a:off x="3833367" y="205282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Technical Interview Preparation:</a:t>
          </a:r>
          <a:endParaRPr lang="en-US" sz="1700" kern="1200"/>
        </a:p>
      </dsp:txBody>
      <dsp:txXfrm>
        <a:off x="3833367" y="2052822"/>
        <a:ext cx="3261093" cy="489164"/>
      </dsp:txXfrm>
    </dsp:sp>
    <dsp:sp modelId="{C818D2ED-4938-4FFB-B832-ED5F161B7391}">
      <dsp:nvSpPr>
        <dsp:cNvPr id="0" name=""/>
        <dsp:cNvSpPr/>
      </dsp:nvSpPr>
      <dsp:spPr>
        <a:xfrm>
          <a:off x="3833367" y="2593845"/>
          <a:ext cx="3261093" cy="799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Familiarity with common interview questions and formats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Increased confidence during coding interviews</a:t>
          </a:r>
        </a:p>
      </dsp:txBody>
      <dsp:txXfrm>
        <a:off x="3833367" y="2593845"/>
        <a:ext cx="3261093" cy="799015"/>
      </dsp:txXfrm>
    </dsp:sp>
    <dsp:sp modelId="{01F11ED0-62F0-4406-9CB4-5938CE6439DF}">
      <dsp:nvSpPr>
        <dsp:cNvPr id="0" name=""/>
        <dsp:cNvSpPr/>
      </dsp:nvSpPr>
      <dsp:spPr>
        <a:xfrm>
          <a:off x="8725008" y="79994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992C0-F540-4D65-9015-C760438CF20E}">
      <dsp:nvSpPr>
        <dsp:cNvPr id="0" name=""/>
        <dsp:cNvSpPr/>
      </dsp:nvSpPr>
      <dsp:spPr>
        <a:xfrm>
          <a:off x="7665152" y="205282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Continuous Learning:</a:t>
          </a:r>
          <a:endParaRPr lang="en-US" sz="1700" kern="1200"/>
        </a:p>
      </dsp:txBody>
      <dsp:txXfrm>
        <a:off x="7665152" y="2052822"/>
        <a:ext cx="3261093" cy="489164"/>
      </dsp:txXfrm>
    </dsp:sp>
    <dsp:sp modelId="{7366004C-AD02-42BB-92AE-D0679094CB86}">
      <dsp:nvSpPr>
        <dsp:cNvPr id="0" name=""/>
        <dsp:cNvSpPr/>
      </dsp:nvSpPr>
      <dsp:spPr>
        <a:xfrm>
          <a:off x="7665152" y="2593845"/>
          <a:ext cx="3261093" cy="799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Exposure to new algorithms and data structures</a:t>
          </a:r>
        </a:p>
      </dsp:txBody>
      <dsp:txXfrm>
        <a:off x="7665152" y="2593845"/>
        <a:ext cx="3261093" cy="79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22AC-4408-4C8A-6A1E-EFFC0925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1AF42-CAC1-832A-C0D3-608B2727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F348-C730-954A-BDB8-6690CE5F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1C80-3EDF-729E-4689-018A7D59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64B9-DBBC-4F1C-6C26-DD4FCDC9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5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E9EA-1524-B826-AD9A-8787DD80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0FB87-AF08-130B-A73D-DB697D7A0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2F6D-DD4D-40A4-8066-1EFC1101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E22B-674F-1893-4820-DCF7B681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9F051-AA42-2784-837E-87DC2EF0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DC56C-5347-D50D-51A3-066000553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A992C-F8A8-8D49-684F-521E0399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A1D0-21EE-8D23-0283-97A5E4F7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546B-C698-76A0-B131-7BD20C64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0AA7D-BCC3-45BC-F18B-2D740C0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C9A4-A991-C942-9EA8-BBDD9800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EDC4-445F-16B4-58ED-C67B5EC2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0708-3AED-ACAC-20F0-842BFC22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DD0F-607B-352F-A9FA-3CF38C0C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BCE41-35ED-DEFC-5C49-1CC34609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483D-3AAE-5DBD-C121-B0610360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14C3A-B844-A6CD-B451-30AD1A10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DC6D-BDBF-D4D4-3FC0-3ABDA3F0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0282B-50F2-2D83-3C69-1CE4A3DE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6CCA-6599-F233-F63D-60F38388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612A-FB3E-5E9D-567F-681B77B0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4F6A-0F3D-B5B5-BC83-1179CAB63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6B9DC-38AF-430F-C12A-FA2734CF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86FE2-710E-6321-9762-8C9E2FD8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9024-930D-54A4-7728-A2F95936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14563-CA0D-FFCC-C208-283F783D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9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60B3-3C06-D8FF-59D4-8ED9D5DF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A53A-C659-B92A-A1F8-8342C96A8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7D47E-0958-C62F-A754-9B8562A0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8C4E9-FE6C-4C88-C688-39563E65F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DA3DC-4075-03E8-B72E-DE501EAA1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60F8C-7F2D-6FC2-5F1A-E9D9DA6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CE86D-C645-735B-6C6D-25F049CE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1404D-A06D-7F89-9936-EE4E4EC3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9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9FE4-7D96-AFE8-4367-F23C070A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A93AA-13DE-B68C-66D1-6D01DA26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419ED-504B-E109-8C4A-FE503E46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5D6BB-F599-9CA2-2FEB-FB6E6718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9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D05A5-6391-27E3-67DF-CB21BC48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1D217-7E8F-461B-D06A-337B1611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3AE64-50E1-5888-99A6-09C6B93F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6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7EA1-462F-C950-15FE-62876135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5C5E-BF32-16F4-D1AA-F9AEECAC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AB578-F239-28D7-73C2-80EF1E5C8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47609-1294-962D-44FD-FC156481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D0219-A939-E6FC-4BBD-AD4138E5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97978-3E51-9CD9-FBD9-61720CE2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4042-DC53-BAA4-C673-CA29E239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A22F5-D7C4-4ED1-3D52-EA892DBF9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33459-EC76-4DA3-3C46-6C9AFF4F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19421-B110-46C6-8B6C-1ACECA3D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1E86-23B8-F7C1-57B5-178F6A3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AE5B7-A290-7CEB-440A-A8D2A646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52DFE-92C9-0F31-FD06-8BFDEE78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B9221-367A-95E7-8A65-6F3FC4BE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3841-0D47-3398-B906-0B19D0BE7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01C2F-FD65-4AB1-8CB6-5BDD3A5C488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FA5B-123C-1118-4C46-CA17AA6E7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E537-D049-E46C-F481-7AFDFD7DD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033F3-3EEF-47BD-82C7-9E2AEDB6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Pins pinned on a white surface and connecting a black thread">
            <a:extLst>
              <a:ext uri="{FF2B5EF4-FFF2-40B4-BE49-F238E27FC236}">
                <a16:creationId xmlns:a16="http://schemas.microsoft.com/office/drawing/2014/main" id="{06826967-3E12-64D5-87FD-61CB76A45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5" b="303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122ED-BBC1-C8BC-BA82-FC4BA04E3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9213" y="5996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IN" sz="3300" dirty="0" err="1"/>
              <a:t>Leetcode</a:t>
            </a:r>
            <a:r>
              <a:rPr lang="en-IN" sz="3300" dirty="0"/>
              <a:t> – problem solving tip and strategies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8B0B7-3404-5890-553B-33DB811C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9213" y="1691086"/>
            <a:ext cx="4568685" cy="598548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en-IN" sz="1600" dirty="0"/>
              <a:t>By-Anurag Bisht</a:t>
            </a:r>
          </a:p>
          <a:p>
            <a:pPr algn="l">
              <a:spcBef>
                <a:spcPts val="0"/>
              </a:spcBef>
            </a:pPr>
            <a:r>
              <a:rPr lang="en-IN" sz="1600" dirty="0"/>
              <a:t>GEHU 6</a:t>
            </a:r>
            <a:r>
              <a:rPr lang="en-IN" sz="1600" baseline="30000" dirty="0"/>
              <a:t>TH</a:t>
            </a:r>
            <a:r>
              <a:rPr lang="en-IN" sz="1600" dirty="0"/>
              <a:t> SEM</a:t>
            </a:r>
          </a:p>
          <a:p>
            <a:pPr algn="l">
              <a:spcBef>
                <a:spcPts val="0"/>
              </a:spcBef>
            </a:pPr>
            <a:r>
              <a:rPr lang="en-IN" sz="1600" dirty="0"/>
              <a:t>Dehradun </a:t>
            </a:r>
          </a:p>
        </p:txBody>
      </p:sp>
    </p:spTree>
    <p:extLst>
      <p:ext uri="{BB962C8B-B14F-4D97-AF65-F5344CB8AC3E}">
        <p14:creationId xmlns:p14="http://schemas.microsoft.com/office/powerpoint/2010/main" val="27295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C09C-B965-5855-EDEA-1760D6A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B0F3-26C2-59B9-32D1-EFF95B41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/>
              <a:t>Online platform for coding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/>
              <a:t>Wide range of problems in various domains (algorithms, data structures, databases,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/>
              <a:t>Popular among software engineers and developers for technical interview preparation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56437-D094-E0C5-ABBD-33D58790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09" y="1600200"/>
            <a:ext cx="5818092" cy="39959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035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7A84-8691-F43D-9E74-3226082F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/>
              <a:t>Problem-Solving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2B66-B0E2-AE43-37B8-211CA602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Understand the Problem: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Read the problem statement carefully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Identify input and output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Understand constraints and edge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Plan Your Approach: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Choose the right data structures and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Break the problem into smaller, manageable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Think about time and space complexity</a:t>
            </a:r>
          </a:p>
          <a:p>
            <a:endParaRPr lang="en-IN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B8761-DF23-44A6-629A-D2A2BED0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856" y="1268777"/>
            <a:ext cx="6173061" cy="444879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5803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896D-79F9-CD22-B61C-5F64B8B6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IN" sz="4000"/>
              <a:t>oding</a:t>
            </a:r>
            <a:r>
              <a:rPr lang="en-IN" sz="4000" dirty="0"/>
              <a:t> and testing tips</a:t>
            </a:r>
          </a:p>
        </p:txBody>
      </p:sp>
      <p:pic>
        <p:nvPicPr>
          <p:cNvPr id="15" name="Picture 14" descr="A close-up of a painting&#10;&#10;Description automatically generated">
            <a:extLst>
              <a:ext uri="{FF2B5EF4-FFF2-40B4-BE49-F238E27FC236}">
                <a16:creationId xmlns:a16="http://schemas.microsoft.com/office/drawing/2014/main" id="{D4665FD5-B2D9-3F50-7410-2419766A9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6" r="32669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13" name="Rectangle 2">
            <a:extLst>
              <a:ext uri="{FF2B5EF4-FFF2-40B4-BE49-F238E27FC236}">
                <a16:creationId xmlns:a16="http://schemas.microsoft.com/office/drawing/2014/main" id="{5B718D5C-78FF-BB78-CD89-7702A164CB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634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5D83-DD77-6011-74DC-AF2D28DF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/>
              <a:t>Learning from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DD25-F776-92BE-D41C-3400E18F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Review and Reflect:</a:t>
            </a:r>
            <a:r>
              <a:rPr lang="en-US" sz="2000"/>
              <a:t>Analyze incorrect solutions to understand mistakes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Learn from others' solutions and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Keep track of common patterns and techniques</a:t>
            </a:r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7EF6F-5855-ACF7-7589-7CF58BC7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14" y="1538023"/>
            <a:ext cx="6468378" cy="37819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4728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1BA5-D15A-D0F8-0CC2-4B2F7BB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Learning Outcomes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698AA51-6EAB-0188-F94C-D9A7A72043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6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96EB-308F-3512-B606-4B698CC2D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9AFF1-8649-9801-EE4C-15388926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95"/>
            <a:ext cx="12192000" cy="68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Leetcode – problem solving tip and strategies </vt:lpstr>
      <vt:lpstr>Introduction</vt:lpstr>
      <vt:lpstr>Problem-Solving Strategies</vt:lpstr>
      <vt:lpstr>Coding and testing tips</vt:lpstr>
      <vt:lpstr>Learning from Mistakes</vt:lpstr>
      <vt:lpstr>Learning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BISHT</dc:creator>
  <cp:lastModifiedBy>ANURAG BISHT</cp:lastModifiedBy>
  <cp:revision>3</cp:revision>
  <dcterms:created xsi:type="dcterms:W3CDTF">2024-07-02T07:33:20Z</dcterms:created>
  <dcterms:modified xsi:type="dcterms:W3CDTF">2024-07-02T07:35:22Z</dcterms:modified>
</cp:coreProperties>
</file>