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2" r:id="rId4"/>
    <p:sldId id="259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gul09" TargetMode="External"/><Relationship Id="rId2" Type="http://schemas.openxmlformats.org/officeDocument/2006/relationships/hyperlink" Target="https://gogul09.github.io/software/hand-gesture-recognition-p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7D3A-EA9A-4530-9E96-962EC98F2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371" y="171834"/>
            <a:ext cx="9966960" cy="3035808"/>
          </a:xfrm>
        </p:spPr>
        <p:txBody>
          <a:bodyPr/>
          <a:lstStyle/>
          <a:p>
            <a:r>
              <a:rPr lang="en-IN" sz="8800" dirty="0"/>
              <a:t>     </a:t>
            </a:r>
            <a:br>
              <a:rPr lang="en-IN" sz="8800" dirty="0"/>
            </a:br>
            <a:r>
              <a:rPr lang="en-IN" sz="8800" dirty="0"/>
              <a:t>      </a:t>
            </a:r>
            <a:br>
              <a:rPr lang="en-IN" sz="8800" dirty="0"/>
            </a:br>
            <a:r>
              <a:rPr lang="en-IN" sz="8800" dirty="0"/>
              <a:t>  hearing </a:t>
            </a:r>
            <a:br>
              <a:rPr lang="en-IN" sz="8800" dirty="0"/>
            </a:br>
            <a:r>
              <a:rPr lang="en-IN" sz="8800" dirty="0"/>
              <a:t>          aid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5CBC3-9592-4B26-9FEB-1B4B87213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7508" y="4823514"/>
            <a:ext cx="5685823" cy="2543174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                                                                   </a:t>
            </a:r>
            <a:r>
              <a:rPr lang="en-IN" sz="2800" dirty="0"/>
              <a:t>Presented by :-</a:t>
            </a:r>
          </a:p>
          <a:p>
            <a:r>
              <a:rPr lang="en-IN" sz="2800" dirty="0"/>
              <a:t>                                                      Arnav Gupta</a:t>
            </a:r>
          </a:p>
          <a:p>
            <a:r>
              <a:rPr lang="en-IN" sz="2800" dirty="0"/>
              <a:t>                                                      Vivek Goyal</a:t>
            </a:r>
          </a:p>
          <a:p>
            <a:r>
              <a:rPr lang="en-IN" sz="2800" dirty="0"/>
              <a:t>                                                      Prakhar Saxena</a:t>
            </a:r>
          </a:p>
          <a:p>
            <a:r>
              <a:rPr lang="en-IN" sz="2800" dirty="0"/>
              <a:t>                                                      Nikhil Srivastava</a:t>
            </a:r>
          </a:p>
        </p:txBody>
      </p:sp>
    </p:spTree>
    <p:extLst>
      <p:ext uri="{BB962C8B-B14F-4D97-AF65-F5344CB8AC3E}">
        <p14:creationId xmlns:p14="http://schemas.microsoft.com/office/powerpoint/2010/main" val="304088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7CB4-52B6-4EAF-B6A7-574A7B60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DDC51-F431-47EE-855E-6B1C90AF3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41" y="1816100"/>
            <a:ext cx="10289681" cy="4557268"/>
          </a:xfrm>
        </p:spPr>
      </p:pic>
    </p:spTree>
    <p:extLst>
      <p:ext uri="{BB962C8B-B14F-4D97-AF65-F5344CB8AC3E}">
        <p14:creationId xmlns:p14="http://schemas.microsoft.com/office/powerpoint/2010/main" val="27745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C51EC-2AC4-4F80-85C2-EA3D4E9BA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36490"/>
            <a:ext cx="11099800" cy="5846350"/>
          </a:xfrm>
        </p:spPr>
      </p:pic>
    </p:spTree>
    <p:extLst>
      <p:ext uri="{BB962C8B-B14F-4D97-AF65-F5344CB8AC3E}">
        <p14:creationId xmlns:p14="http://schemas.microsoft.com/office/powerpoint/2010/main" val="50392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2B6D0-53F4-4660-98AC-C8E63E51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00" y="60420"/>
            <a:ext cx="10185400" cy="6111780"/>
          </a:xfrm>
        </p:spPr>
      </p:pic>
    </p:spTree>
    <p:extLst>
      <p:ext uri="{BB962C8B-B14F-4D97-AF65-F5344CB8AC3E}">
        <p14:creationId xmlns:p14="http://schemas.microsoft.com/office/powerpoint/2010/main" val="33783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7DC5-0F1A-4A5C-9AF4-4DC47B53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AD61-FFFA-4440-A0E2-3D1C7E41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200" dirty="0"/>
              <a:t>Introduction</a:t>
            </a:r>
          </a:p>
          <a:p>
            <a:r>
              <a:rPr lang="en-IN" sz="3200" dirty="0"/>
              <a:t>Motivation</a:t>
            </a:r>
          </a:p>
          <a:p>
            <a:r>
              <a:rPr lang="en-IN" sz="3200" dirty="0"/>
              <a:t>Requirements</a:t>
            </a:r>
          </a:p>
          <a:p>
            <a:r>
              <a:rPr lang="en-IN" sz="3200" dirty="0"/>
              <a:t>Gesture types</a:t>
            </a:r>
          </a:p>
          <a:p>
            <a:r>
              <a:rPr lang="en-IN" sz="3200" dirty="0"/>
              <a:t>Input devices</a:t>
            </a:r>
          </a:p>
          <a:p>
            <a:r>
              <a:rPr lang="en-IN" sz="3200" dirty="0"/>
              <a:t>Challenges</a:t>
            </a:r>
          </a:p>
          <a:p>
            <a:r>
              <a:rPr lang="en-IN" sz="3200" dirty="0"/>
              <a:t>Uses</a:t>
            </a:r>
          </a:p>
          <a:p>
            <a:r>
              <a:rPr lang="en-IN" sz="3200" dirty="0"/>
              <a:t>References</a:t>
            </a:r>
          </a:p>
          <a:p>
            <a:r>
              <a:rPr lang="en-IN" sz="3200"/>
              <a:t>User interface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674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A371-96DE-4DC4-9041-91DD7FBD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2276"/>
            <a:ext cx="10058400" cy="1609344"/>
          </a:xfrm>
        </p:spPr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FD515-6012-4756-BC96-D26A7961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 Python3</a:t>
            </a:r>
          </a:p>
          <a:p>
            <a:r>
              <a:rPr lang="en-IN" sz="3200" dirty="0"/>
              <a:t> </a:t>
            </a:r>
            <a:r>
              <a:rPr lang="en-IN" sz="3200" dirty="0" err="1"/>
              <a:t>Tensorflow</a:t>
            </a:r>
            <a:endParaRPr lang="en-IN" sz="3200" dirty="0"/>
          </a:p>
          <a:p>
            <a:r>
              <a:rPr lang="en-IN" sz="3200" dirty="0"/>
              <a:t> </a:t>
            </a:r>
            <a:r>
              <a:rPr lang="en-IN" sz="3200" dirty="0" err="1"/>
              <a:t>Tflearn</a:t>
            </a:r>
            <a:endParaRPr lang="en-IN" sz="3200" dirty="0"/>
          </a:p>
          <a:p>
            <a:r>
              <a:rPr lang="en-IN" sz="3200" dirty="0"/>
              <a:t> </a:t>
            </a:r>
            <a:r>
              <a:rPr lang="en-IN" sz="3200" dirty="0" err="1"/>
              <a:t>Opencv</a:t>
            </a:r>
            <a:r>
              <a:rPr lang="en-IN" sz="3200" dirty="0"/>
              <a:t> (cv2) for python3</a:t>
            </a:r>
          </a:p>
          <a:p>
            <a:r>
              <a:rPr lang="en-IN" sz="3200" dirty="0"/>
              <a:t> </a:t>
            </a:r>
            <a:r>
              <a:rPr lang="en-IN" sz="3200" dirty="0" err="1"/>
              <a:t>Numpy</a:t>
            </a:r>
            <a:endParaRPr lang="en-IN" sz="3200" dirty="0"/>
          </a:p>
          <a:p>
            <a:r>
              <a:rPr lang="en-IN" sz="3200" dirty="0"/>
              <a:t> Pillow</a:t>
            </a:r>
          </a:p>
          <a:p>
            <a:r>
              <a:rPr lang="en-IN" sz="3200" dirty="0"/>
              <a:t> </a:t>
            </a:r>
            <a:r>
              <a:rPr lang="en-IN" sz="3200" dirty="0" err="1"/>
              <a:t>Imutils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3251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EB19-A714-4820-A8E6-834B0F6B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061E-25EF-4924-81AB-35BC5E27E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What are gestures ?</a:t>
            </a:r>
          </a:p>
          <a:p>
            <a:r>
              <a:rPr lang="en-IN" sz="3200" dirty="0"/>
              <a:t>A form of non-verbal communication.</a:t>
            </a:r>
          </a:p>
          <a:p>
            <a:r>
              <a:rPr lang="en-IN" sz="3200" dirty="0"/>
              <a:t>Movement of hands , face or other parts of the body.</a:t>
            </a:r>
          </a:p>
          <a:p>
            <a:endParaRPr lang="en-IN" sz="3200" dirty="0"/>
          </a:p>
          <a:p>
            <a:r>
              <a:rPr lang="en-IN" sz="3200" dirty="0"/>
              <a:t>What is gesture </a:t>
            </a:r>
            <a:r>
              <a:rPr lang="en-IN" sz="3200" dirty="0" err="1"/>
              <a:t>Recongnition</a:t>
            </a:r>
            <a:r>
              <a:rPr lang="en-IN" sz="3200" dirty="0"/>
              <a:t> ?</a:t>
            </a:r>
          </a:p>
          <a:p>
            <a:r>
              <a:rPr lang="en-IN" sz="3200" dirty="0"/>
              <a:t>Interpreting human gesture via mathematical al</a:t>
            </a:r>
          </a:p>
        </p:txBody>
      </p:sp>
    </p:spTree>
    <p:extLst>
      <p:ext uri="{BB962C8B-B14F-4D97-AF65-F5344CB8AC3E}">
        <p14:creationId xmlns:p14="http://schemas.microsoft.com/office/powerpoint/2010/main" val="404686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AC37-B31F-44F5-8FFF-10900942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6989-748F-41F0-B7DC-07EA22AA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Since childhood we see many dumb people who are unable to express their feeling to other normal person. Once I saw a person who was dumb and he was trying to say something to the shop vender to know about a product but he was unable to ask and vender was unable to understand the sign language. From there only I got the motivation to develop this type of neural network which change sign language to text language using a camera and computer. </a:t>
            </a:r>
          </a:p>
        </p:txBody>
      </p:sp>
    </p:spTree>
    <p:extLst>
      <p:ext uri="{BB962C8B-B14F-4D97-AF65-F5344CB8AC3E}">
        <p14:creationId xmlns:p14="http://schemas.microsoft.com/office/powerpoint/2010/main" val="208692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9EA9-4BC3-4DF7-9693-9E673EAB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Gestures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2E36-3612-47DE-B538-53ED0707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IN" sz="3200" dirty="0"/>
              <a:t>Offline gestures</a:t>
            </a:r>
          </a:p>
          <a:p>
            <a:r>
              <a:rPr lang="en-IN" sz="2400" dirty="0"/>
              <a:t>Processed after the user’s interaction with the object.</a:t>
            </a:r>
          </a:p>
          <a:p>
            <a:pPr marL="0" indent="0">
              <a:buNone/>
            </a:pPr>
            <a:r>
              <a:rPr lang="en-IN" sz="2400" dirty="0"/>
              <a:t> ex:- gesture to activate a menu.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5400" dirty="0">
                <a:latin typeface="+mj-lt"/>
              </a:rPr>
              <a:t>INPUT DEVICES</a:t>
            </a:r>
            <a:endParaRPr lang="en-IN" sz="3200" dirty="0">
              <a:latin typeface="+mj-lt"/>
            </a:endParaRPr>
          </a:p>
          <a:p>
            <a:r>
              <a:rPr lang="en-IN" sz="3600" dirty="0"/>
              <a:t> </a:t>
            </a:r>
            <a:r>
              <a:rPr lang="en-IN" sz="2800" dirty="0"/>
              <a:t>Single camera</a:t>
            </a:r>
          </a:p>
        </p:txBody>
      </p:sp>
    </p:spTree>
    <p:extLst>
      <p:ext uri="{BB962C8B-B14F-4D97-AF65-F5344CB8AC3E}">
        <p14:creationId xmlns:p14="http://schemas.microsoft.com/office/powerpoint/2010/main" val="293315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38E6-C6EF-415A-80D4-BDDFF197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8E68-0E25-4AA9-8E5A-35D25A9C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Lack of Gesture Language</a:t>
            </a:r>
          </a:p>
          <a:p>
            <a:r>
              <a:rPr lang="en-IN" sz="2400" dirty="0"/>
              <a:t>Different users make gestures differently causing difficulty and identifying motions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3600" dirty="0"/>
              <a:t>Robustness</a:t>
            </a:r>
          </a:p>
          <a:p>
            <a:r>
              <a:rPr lang="en-IN" sz="2400" dirty="0"/>
              <a:t>Many gesture recognition systems do not read motions accurately or optimally due to factors like insufficient background light , high background noise etc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pPr marL="0" indent="0">
              <a:buNone/>
            </a:pP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1140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7DCE-091A-4607-AEF7-71C81EC9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2275"/>
            <a:ext cx="10058400" cy="1609344"/>
          </a:xfrm>
        </p:spPr>
        <p:txBody>
          <a:bodyPr>
            <a:normAutofit/>
          </a:bodyPr>
          <a:lstStyle/>
          <a:p>
            <a:r>
              <a:rPr lang="en-IN" sz="6000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6D53-3B7E-4977-AA5B-9F1AC82B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Sign language recognition : </a:t>
            </a:r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2800" dirty="0"/>
              <a:t>just as speech recognition speech to text , certain types of     gesture recognition software can transcribe the symbol  represented through sign language into text.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The main advantage of hearing aid is to make dumb person feel like normal person.</a:t>
            </a:r>
          </a:p>
        </p:txBody>
      </p:sp>
    </p:spTree>
    <p:extLst>
      <p:ext uri="{BB962C8B-B14F-4D97-AF65-F5344CB8AC3E}">
        <p14:creationId xmlns:p14="http://schemas.microsoft.com/office/powerpoint/2010/main" val="357955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473F-7AC1-4D47-8C56-9AED3BA8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EE1A-C626-4DD0-BC72-E7CF2A3F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Udemy : It is an online learning platform. It is aimed at professional adults. </a:t>
            </a:r>
          </a:p>
          <a:p>
            <a:r>
              <a:rPr lang="en-IN" sz="2800" dirty="0">
                <a:hlinkClick r:id="rId2"/>
              </a:rPr>
              <a:t>https://gogul09.github.io/software/hand-gesture-recognition-p1</a:t>
            </a:r>
            <a:endParaRPr lang="en-IN" sz="2800" dirty="0"/>
          </a:p>
          <a:p>
            <a:r>
              <a:rPr lang="en-IN" sz="2800" dirty="0">
                <a:hlinkClick r:id="rId3"/>
              </a:rPr>
              <a:t>https://github.com/gogul09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56072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155</TotalTime>
  <Words>306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               hearing            aid</vt:lpstr>
      <vt:lpstr>contents</vt:lpstr>
      <vt:lpstr>Requirements</vt:lpstr>
      <vt:lpstr>            introduction</vt:lpstr>
      <vt:lpstr>              Motivation</vt:lpstr>
      <vt:lpstr>Gestures type</vt:lpstr>
      <vt:lpstr>Challenges</vt:lpstr>
      <vt:lpstr>Uses</vt:lpstr>
      <vt:lpstr>References</vt:lpstr>
      <vt:lpstr>user interface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      recognition            technology</dc:title>
  <dc:creator>Dell</dc:creator>
  <cp:lastModifiedBy>Dell</cp:lastModifiedBy>
  <cp:revision>18</cp:revision>
  <dcterms:created xsi:type="dcterms:W3CDTF">2019-04-10T15:36:03Z</dcterms:created>
  <dcterms:modified xsi:type="dcterms:W3CDTF">2019-04-10T18:11:38Z</dcterms:modified>
</cp:coreProperties>
</file>