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9167E3"/>
    <a:srgbClr val="4CB5D3"/>
    <a:srgbClr val="4BC298"/>
    <a:srgbClr val="A2C84E"/>
    <a:srgbClr val="F4B54B"/>
    <a:srgbClr val="CF7133"/>
    <a:srgbClr val="E9A039"/>
    <a:srgbClr val="E7BF5F"/>
    <a:srgbClr val="DC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UDF FORSALES ORDER / AR INVOICE ORDER TYPE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463615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10699" y="452935"/>
                <a:ext cx="74946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&gt;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139334" y="449204"/>
              <a:ext cx="495852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JOB ORDER #</a:t>
              </a:r>
            </a:p>
            <a:p>
              <a:pPr marL="742950" indent="-742950"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SALE INVOICE REF NO. (MANUAL INVOICE) </a:t>
              </a: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TINTER        (IF NO-BLACK)</a:t>
              </a: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742950" indent="-7429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INSTALLER NAME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1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2</a:t>
              </a:r>
            </a:p>
            <a:p>
              <a:pPr marL="1200150" lvl="1" indent="-7429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3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7373602"/>
            <a:chOff x="-725193" y="10554"/>
            <a:chExt cx="11366695" cy="7373602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1557928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2040" y="154769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89825" y="274517"/>
              <a:ext cx="4934977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STATUS OF INVOICE REF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TAKE OUT → Y / N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	</a:t>
              </a: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OWNER = PERSON WHO TRANSACTED SO / AR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5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REMARKS = REQUIRED IF ITEM CODE :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DSUN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LAUN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LAOS</a:t>
              </a:r>
            </a:p>
            <a:p>
              <a:pPr marL="971550" lvl="1" indent="-514350">
                <a:buFont typeface="+mj-lt"/>
                <a:buAutoNum type="alphaUcPeriod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NOBC</a:t>
              </a:r>
            </a:p>
            <a:p>
              <a:pPr lvl="1">
                <a:lnSpc>
                  <a:spcPct val="150000"/>
                </a:lnSpc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7521690"/>
            <a:chOff x="-1842903" y="10554"/>
            <a:chExt cx="11366695" cy="752169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277651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79442" y="276269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27498" y="237939"/>
              <a:ext cx="5106411" cy="7294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FOR TINT SERVICE          		↓                           	YES OR NO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TRANSACTION TYPE HEAD OFFICE (NONE OF THE ABOVE)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CONSIGNED ITEMS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DEALER’S AGENT N/A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9"/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971652"/>
            <a:chOff x="-3305943" y="0"/>
            <a:chExt cx="11366695" cy="6971652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4009093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9050" y="3979447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05003" y="231345"/>
              <a:ext cx="5087292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STATUS </a:t>
              </a: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OF INVOICE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POST BILLED = Y    (TO12) = N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ICD STAFF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3"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CC MANAGER = VMG INVOICE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53865" cy="6858000"/>
            <a:chOff x="-4078323" y="31662"/>
            <a:chExt cx="1135386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53865" cy="6858000"/>
              <a:chOff x="0" y="0"/>
              <a:chExt cx="1135386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587176" y="5034861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33931" y="5031354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&gt;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63231" y="331969"/>
              <a:ext cx="6435539" cy="428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MANUAL DOC SERIES = (MANUAKL INVOICE)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endPara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CUSTOMER REF NUMBER (HEADER) = (MANUAL INVOICE)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 startAt="17"/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/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lvl="1"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32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4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6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3" y="2864542"/>
            <a:ext cx="5305352" cy="3007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07" y="422274"/>
            <a:ext cx="6877050" cy="4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23</cp:revision>
  <dcterms:created xsi:type="dcterms:W3CDTF">2024-03-19T00:40:12Z</dcterms:created>
  <dcterms:modified xsi:type="dcterms:W3CDTF">2024-03-19T06:52:42Z</dcterms:modified>
</cp:coreProperties>
</file>