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71" r:id="rId3"/>
    <p:sldId id="272" r:id="rId4"/>
    <p:sldId id="274" r:id="rId5"/>
    <p:sldId id="275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8857"/>
            <a:ext cx="12192000" cy="1030514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rgbClr val="EBEBEB"/>
                </a:solidFill>
                <a:latin typeface="Arial Black" panose="020B0A04020102020204" pitchFamily="34" charset="0"/>
              </a:rPr>
              <a:t>INVENTORY TRANSFER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409371"/>
            <a:ext cx="12192000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latin typeface="Arial Black" panose="020B0A04020102020204" pitchFamily="34" charset="0"/>
              </a:rPr>
              <a:t>BONDED </a:t>
            </a:r>
            <a:r>
              <a:rPr lang="en-US" sz="6600" dirty="0" smtClean="0">
                <a:latin typeface="Arial Black" panose="020B0A04020102020204" pitchFamily="34" charset="0"/>
              </a:rPr>
              <a:t>WAREHOUSE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439885"/>
            <a:ext cx="12192000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latin typeface="Arial Black" panose="020B0A04020102020204" pitchFamily="34" charset="0"/>
              </a:rPr>
              <a:t>REQUIRED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470399"/>
            <a:ext cx="12192000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latin typeface="Arial Black" panose="020B0A04020102020204" pitchFamily="34" charset="0"/>
              </a:rPr>
              <a:t>USER DEFINED FIELD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500913"/>
            <a:ext cx="12192000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latin typeface="Arial Black" panose="020B0A04020102020204" pitchFamily="34" charset="0"/>
              </a:rPr>
              <a:t>(UDF)</a:t>
            </a:r>
          </a:p>
        </p:txBody>
      </p:sp>
    </p:spTree>
    <p:extLst>
      <p:ext uri="{BB962C8B-B14F-4D97-AF65-F5344CB8AC3E}">
        <p14:creationId xmlns:p14="http://schemas.microsoft.com/office/powerpoint/2010/main" val="26411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820" y="1024716"/>
            <a:ext cx="8544560" cy="806272"/>
          </a:xfrm>
        </p:spPr>
        <p:txBody>
          <a:bodyPr anchor="b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1. JOB ORDER NO.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6820" y="1921699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>
                <a:latin typeface="Arial Black" panose="020B0A04020102020204" pitchFamily="34" charset="0"/>
              </a:rPr>
              <a:t>2. CHECKED BY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6820" y="2818682"/>
            <a:ext cx="6858001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Arial Black" panose="020B0A04020102020204" pitchFamily="34" charset="0"/>
              </a:rPr>
              <a:t>3</a:t>
            </a:r>
            <a:r>
              <a:rPr lang="en-US" sz="3600" dirty="0" smtClean="0">
                <a:latin typeface="Arial Black" panose="020B0A04020102020204" pitchFamily="34" charset="0"/>
              </a:rPr>
              <a:t>. OWNER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6820" y="3715665"/>
            <a:ext cx="880436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>
                <a:latin typeface="Arial Black" panose="020B0A04020102020204" pitchFamily="34" charset="0"/>
              </a:rPr>
              <a:t>4. DATE RECEIVED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4667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820" y="1024716"/>
            <a:ext cx="8544560" cy="806272"/>
          </a:xfrm>
        </p:spPr>
        <p:txBody>
          <a:bodyPr anchor="b"/>
          <a:lstStyle/>
          <a:p>
            <a:r>
              <a:rPr lang="en-US" sz="3600" dirty="0">
                <a:latin typeface="Arial Black" panose="020B0A04020102020204" pitchFamily="34" charset="0"/>
              </a:rPr>
              <a:t>5. </a:t>
            </a:r>
            <a:r>
              <a:rPr lang="en-US" sz="3600" dirty="0" smtClean="0">
                <a:latin typeface="Arial Black" panose="020B0A04020102020204" pitchFamily="34" charset="0"/>
              </a:rPr>
              <a:t>DELIVERY TYPE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08934" y="1714875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indent="-914400">
              <a:buFont typeface="+mj-lt"/>
              <a:buAutoNum type="alphaUcPeriod"/>
            </a:pPr>
            <a:r>
              <a:rPr lang="en-US" sz="3200" dirty="0" smtClean="0">
                <a:latin typeface="Arial Black" panose="020B0A04020102020204" pitchFamily="34" charset="0"/>
              </a:rPr>
              <a:t>By Land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08934" y="2351389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indent="-914400">
              <a:buFont typeface="+mj-lt"/>
              <a:buAutoNum type="alphaUcPeriod" startAt="2"/>
            </a:pPr>
            <a:r>
              <a:rPr lang="en-US" sz="3200" dirty="0" smtClean="0">
                <a:latin typeface="Arial Black" panose="020B0A04020102020204" pitchFamily="34" charset="0"/>
              </a:rPr>
              <a:t>By Air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08934" y="2987902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indent="-914400">
              <a:buFont typeface="+mj-lt"/>
              <a:buAutoNum type="alphaUcPeriod" startAt="3"/>
            </a:pPr>
            <a:r>
              <a:rPr lang="en-US" sz="3200" dirty="0" smtClean="0">
                <a:latin typeface="Arial Black" panose="020B0A04020102020204" pitchFamily="34" charset="0"/>
              </a:rPr>
              <a:t>By Sea Freight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6820" y="3970649"/>
            <a:ext cx="10184674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EBEBEB"/>
                </a:solidFill>
                <a:latin typeface="Arial Black" panose="020B0A04020102020204" pitchFamily="34" charset="0"/>
              </a:rPr>
              <a:t>6. MANUAL DOC SERIES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76820" y="4631780"/>
            <a:ext cx="11011989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>
                <a:latin typeface="Arial Black" panose="020B0A04020102020204" pitchFamily="34" charset="0"/>
              </a:rPr>
              <a:t>    (MANUAL PRINTED DELIVERY RECEIPT)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3815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820" y="1024716"/>
            <a:ext cx="8544560" cy="806272"/>
          </a:xfrm>
        </p:spPr>
        <p:txBody>
          <a:bodyPr anchor="b"/>
          <a:lstStyle/>
          <a:p>
            <a:pPr marL="742950" indent="-742950">
              <a:buFont typeface="+mj-lt"/>
              <a:buAutoNum type="arabicPeriod" startAt="7"/>
            </a:pPr>
            <a:r>
              <a:rPr lang="en-US" sz="3600" dirty="0" smtClean="0">
                <a:latin typeface="Arial Black" panose="020B0A04020102020204" pitchFamily="34" charset="0"/>
              </a:rPr>
              <a:t>REASON FOR ITR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08934" y="1714875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indent="-914400">
              <a:buFont typeface="+mj-lt"/>
              <a:buAutoNum type="alphaUcPeriod"/>
            </a:pPr>
            <a:r>
              <a:rPr lang="en-US" sz="3200" dirty="0" smtClean="0">
                <a:latin typeface="Arial Black" panose="020B0A04020102020204" pitchFamily="34" charset="0"/>
              </a:rPr>
              <a:t>For Regular Allocation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08934" y="2351389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indent="-914400">
              <a:buFont typeface="+mj-lt"/>
              <a:buAutoNum type="alphaUcPeriod" startAt="2"/>
            </a:pPr>
            <a:r>
              <a:rPr lang="en-US" sz="3200" dirty="0" smtClean="0">
                <a:latin typeface="Arial Black" panose="020B0A04020102020204" pitchFamily="34" charset="0"/>
              </a:rPr>
              <a:t>For Display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08934" y="2987902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indent="-914400">
              <a:buFont typeface="+mj-lt"/>
              <a:buAutoNum type="alphaUcPeriod" startAt="3"/>
            </a:pPr>
            <a:r>
              <a:rPr lang="en-US" sz="3200" dirty="0" smtClean="0">
                <a:latin typeface="Arial Black" panose="020B0A04020102020204" pitchFamily="34" charset="0"/>
              </a:rPr>
              <a:t>For Customer Order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08934" y="3624416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indent="-914400">
              <a:buFont typeface="+mj-lt"/>
              <a:buAutoNum type="alphaUcPeriod" startAt="4"/>
            </a:pPr>
            <a:r>
              <a:rPr lang="en-US" sz="3200" dirty="0" smtClean="0">
                <a:latin typeface="Arial Black" panose="020B0A04020102020204" pitchFamily="34" charset="0"/>
              </a:rPr>
              <a:t>For Replenishment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08934" y="4260929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indent="-914400">
              <a:buFont typeface="+mj-lt"/>
              <a:buAutoNum type="alphaUcPeriod" startAt="5"/>
            </a:pPr>
            <a:r>
              <a:rPr lang="en-US" sz="3200" dirty="0" smtClean="0">
                <a:latin typeface="Arial Black" panose="020B0A04020102020204" pitchFamily="34" charset="0"/>
              </a:rPr>
              <a:t>For Testing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08934" y="4897443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indent="-914400">
              <a:buFont typeface="+mj-lt"/>
              <a:buAutoNum type="alphaUcPeriod" startAt="6"/>
            </a:pPr>
            <a:r>
              <a:rPr lang="en-US" sz="3200" dirty="0" smtClean="0">
                <a:latin typeface="Arial Black" panose="020B0A04020102020204" pitchFamily="34" charset="0"/>
              </a:rPr>
              <a:t>For Pull Out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08934" y="5533956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indent="-914400">
              <a:buFont typeface="+mj-lt"/>
              <a:buAutoNum type="alphaUcPeriod" startAt="7"/>
            </a:pPr>
            <a:r>
              <a:rPr lang="en-US" sz="3200" dirty="0" smtClean="0">
                <a:latin typeface="Arial Black" panose="020B0A04020102020204" pitchFamily="34" charset="0"/>
              </a:rPr>
              <a:t>Others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964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820" y="1024716"/>
            <a:ext cx="8544560" cy="806272"/>
          </a:xfrm>
        </p:spPr>
        <p:txBody>
          <a:bodyPr anchor="b"/>
          <a:lstStyle/>
          <a:p>
            <a:pPr marL="742950" indent="-742950">
              <a:buFont typeface="+mj-lt"/>
              <a:buAutoNum type="arabicPeriod" startAt="8"/>
            </a:pPr>
            <a:r>
              <a:rPr lang="en-US" sz="3600" dirty="0" smtClean="0">
                <a:latin typeface="Arial Black" panose="020B0A04020102020204" pitchFamily="34" charset="0"/>
              </a:rPr>
              <a:t>MANUAL JOB ORDER NO.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6820" y="1921699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9"/>
            </a:pPr>
            <a:r>
              <a:rPr lang="en-US" sz="3600" dirty="0" smtClean="0">
                <a:latin typeface="Arial Black" panose="020B0A04020102020204" pitchFamily="34" charset="0"/>
              </a:rPr>
              <a:t>ICD STAFF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6820" y="2818682"/>
            <a:ext cx="6858001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10"/>
            </a:pP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latin typeface="Arial Black" panose="020B0A04020102020204" pitchFamily="34" charset="0"/>
              </a:rPr>
              <a:t>CC MANAGER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6820" y="3479814"/>
            <a:ext cx="1089586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>
                <a:latin typeface="Arial Black" panose="020B0A04020102020204" pitchFamily="34" charset="0"/>
              </a:rPr>
              <a:t>	   (CREDIT &amp; COLLECTION MANAGER)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6175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052" y="1841255"/>
            <a:ext cx="7929154" cy="2165417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END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05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81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Century Gothic</vt:lpstr>
      <vt:lpstr>Wingdings 3</vt:lpstr>
      <vt:lpstr>Ion</vt:lpstr>
      <vt:lpstr>INVENTORY TRANSFER</vt:lpstr>
      <vt:lpstr>1. JOB ORDER NO.</vt:lpstr>
      <vt:lpstr>5. DELIVERY TYPE</vt:lpstr>
      <vt:lpstr>REASON FOR ITR</vt:lpstr>
      <vt:lpstr>MANUAL JOB ORDER NO.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BONDED WAREHOUSE UDF</dc:title>
  <dc:creator>GOLDRICH</dc:creator>
  <cp:lastModifiedBy>GOLDRICH</cp:lastModifiedBy>
  <cp:revision>20</cp:revision>
  <dcterms:created xsi:type="dcterms:W3CDTF">2024-03-15T08:18:10Z</dcterms:created>
  <dcterms:modified xsi:type="dcterms:W3CDTF">2024-03-23T08:50:38Z</dcterms:modified>
</cp:coreProperties>
</file>