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3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6F6F"/>
    <a:srgbClr val="9167E3"/>
    <a:srgbClr val="4CB5D3"/>
    <a:srgbClr val="4BC298"/>
    <a:srgbClr val="A2C84E"/>
    <a:srgbClr val="F4B54B"/>
    <a:srgbClr val="CF7133"/>
    <a:srgbClr val="E9A039"/>
    <a:srgbClr val="E7BF5F"/>
    <a:srgbClr val="DCD0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FBE-89A7-4285-BE6E-6C0EA27CFFD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F206-5DD0-46D5-BFAA-989AB96A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7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FBE-89A7-4285-BE6E-6C0EA27CFFD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F206-5DD0-46D5-BFAA-989AB96A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0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FBE-89A7-4285-BE6E-6C0EA27CFFD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F206-5DD0-46D5-BFAA-989AB96A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1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FBE-89A7-4285-BE6E-6C0EA27CFFD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F206-5DD0-46D5-BFAA-989AB96A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0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FBE-89A7-4285-BE6E-6C0EA27CFFD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F206-5DD0-46D5-BFAA-989AB96A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3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FBE-89A7-4285-BE6E-6C0EA27CFFD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F206-5DD0-46D5-BFAA-989AB96A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8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FBE-89A7-4285-BE6E-6C0EA27CFFD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F206-5DD0-46D5-BFAA-989AB96A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8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FBE-89A7-4285-BE6E-6C0EA27CFFD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F206-5DD0-46D5-BFAA-989AB96A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3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FBE-89A7-4285-BE6E-6C0EA27CFFD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F206-5DD0-46D5-BFAA-989AB96A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7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FBE-89A7-4285-BE6E-6C0EA27CFFD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F206-5DD0-46D5-BFAA-989AB96A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7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FBE-89A7-4285-BE6E-6C0EA27CFFD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F206-5DD0-46D5-BFAA-989AB96A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8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67FBE-89A7-4285-BE6E-6C0EA27CFFD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4F206-5DD0-46D5-BFAA-989AB96A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02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6F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650" y="2466082"/>
            <a:ext cx="117919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UDF FORSALES ORDER / AR INVOICE ORDER TYPE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69106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6F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5311594" y="0"/>
            <a:ext cx="11366695" cy="6858000"/>
            <a:chOff x="392517" y="10554"/>
            <a:chExt cx="11366695" cy="6858000"/>
          </a:xfrm>
        </p:grpSpPr>
        <p:grpSp>
          <p:nvGrpSpPr>
            <p:cNvPr id="39" name="Group 38"/>
            <p:cNvGrpSpPr/>
            <p:nvPr/>
          </p:nvGrpSpPr>
          <p:grpSpPr>
            <a:xfrm>
              <a:off x="392517" y="10554"/>
              <a:ext cx="11366695" cy="6858000"/>
              <a:chOff x="-5506534" y="0"/>
              <a:chExt cx="11366695" cy="685800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-5506534" y="0"/>
                <a:ext cx="11366695" cy="6858000"/>
                <a:chOff x="0" y="0"/>
                <a:chExt cx="11366695" cy="6858000"/>
              </a:xfrm>
              <a:effectLst>
                <a:outerShdw blurRad="50800" dist="38100" sx="60000" sy="60000" algn="l" rotWithShape="0">
                  <a:prstClr val="black">
                    <a:alpha val="60000"/>
                  </a:prstClr>
                </a:outerShdw>
              </a:effectLst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0" y="0"/>
                  <a:ext cx="10635175" cy="6858000"/>
                </a:xfrm>
                <a:prstGeom prst="rect">
                  <a:avLst/>
                </a:prstGeom>
                <a:solidFill>
                  <a:srgbClr val="BFBFA5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ound Same Side Corner Rectangle 15"/>
                <p:cNvSpPr/>
                <p:nvPr/>
              </p:nvSpPr>
              <p:spPr>
                <a:xfrm rot="5400000">
                  <a:off x="10600006" y="463615"/>
                  <a:ext cx="801858" cy="731520"/>
                </a:xfrm>
                <a:prstGeom prst="round2SameRect">
                  <a:avLst/>
                </a:prstGeom>
                <a:solidFill>
                  <a:srgbClr val="BFBFA5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5110699" y="452935"/>
                <a:ext cx="74946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 smtClean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&gt;</a:t>
                </a:r>
                <a:endParaRPr lang="en-US" sz="44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5139334" y="449204"/>
              <a:ext cx="4958521" cy="6370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indent="-742950">
                <a:buFont typeface="+mj-lt"/>
                <a:buAutoNum type="arabicPeriod"/>
              </a:pPr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JOB ORDER </a:t>
              </a:r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#</a:t>
              </a:r>
            </a:p>
            <a:p>
              <a:pPr marL="742950" indent="-742950">
                <a:buFont typeface="+mj-lt"/>
                <a:buAutoNum type="arabicPeriod"/>
              </a:pPr>
              <a:endPara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pPr marL="742950" indent="-742950">
                <a:lnSpc>
                  <a:spcPct val="150000"/>
                </a:lnSpc>
                <a:buFont typeface="+mj-lt"/>
                <a:buAutoNum type="arabicPeriod"/>
              </a:pPr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SALE INVOICE REF NO. (MANUAL INVOICE) </a:t>
              </a:r>
            </a:p>
            <a:p>
              <a:pPr marL="742950" indent="-742950">
                <a:lnSpc>
                  <a:spcPct val="150000"/>
                </a:lnSpc>
                <a:buFont typeface="+mj-lt"/>
                <a:buAutoNum type="arabicPeriod"/>
              </a:pPr>
              <a:endPara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pPr marL="742950" indent="-742950">
                <a:lnSpc>
                  <a:spcPct val="150000"/>
                </a:lnSpc>
                <a:buFont typeface="+mj-lt"/>
                <a:buAutoNum type="arabicPeriod"/>
              </a:pPr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NAME OF TINTER        (IF NO-BLACK)</a:t>
              </a:r>
            </a:p>
            <a:p>
              <a:pPr marL="742950" indent="-742950">
                <a:lnSpc>
                  <a:spcPct val="150000"/>
                </a:lnSpc>
                <a:buFont typeface="+mj-lt"/>
                <a:buAutoNum type="arabicPeriod"/>
              </a:pPr>
              <a:endPara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pPr marL="742950" indent="-742950">
                <a:lnSpc>
                  <a:spcPct val="150000"/>
                </a:lnSpc>
                <a:buFont typeface="+mj-lt"/>
                <a:buAutoNum type="arabicPeriod"/>
              </a:pPr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INSTALLER NAME</a:t>
              </a:r>
            </a:p>
            <a:p>
              <a:pPr marL="1200150" lvl="1" indent="-7429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NAME # 1</a:t>
              </a:r>
            </a:p>
            <a:p>
              <a:pPr marL="1200150" lvl="1" indent="-7429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NAME # 2</a:t>
              </a:r>
            </a:p>
            <a:p>
              <a:pPr marL="1200150" lvl="1" indent="-7429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NAME # 3</a:t>
              </a:r>
              <a:endPara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-6429304" y="0"/>
            <a:ext cx="11366695" cy="7373602"/>
            <a:chOff x="-725193" y="10554"/>
            <a:chExt cx="11366695" cy="7373602"/>
          </a:xfrm>
        </p:grpSpPr>
        <p:grpSp>
          <p:nvGrpSpPr>
            <p:cNvPr id="18" name="Group 17"/>
            <p:cNvGrpSpPr/>
            <p:nvPr/>
          </p:nvGrpSpPr>
          <p:grpSpPr>
            <a:xfrm>
              <a:off x="-725193" y="10554"/>
              <a:ext cx="11366695" cy="6858000"/>
              <a:chOff x="0" y="0"/>
              <a:chExt cx="11366695" cy="6858000"/>
            </a:xfrm>
            <a:effectLst>
              <a:outerShdw blurRad="50800" dist="38100" sx="60000" sy="60000" algn="l" rotWithShape="0">
                <a:prstClr val="black">
                  <a:alpha val="60000"/>
                </a:prstClr>
              </a:outerShdw>
            </a:effectLst>
          </p:grpSpPr>
          <p:sp>
            <p:nvSpPr>
              <p:cNvPr id="19" name="Rectangle 18"/>
              <p:cNvSpPr/>
              <p:nvPr/>
            </p:nvSpPr>
            <p:spPr>
              <a:xfrm>
                <a:off x="0" y="0"/>
                <a:ext cx="10635175" cy="6858000"/>
              </a:xfrm>
              <a:prstGeom prst="rect">
                <a:avLst/>
              </a:prstGeom>
              <a:solidFill>
                <a:srgbClr val="DCD084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 Same Side Corner Rectangle 19"/>
              <p:cNvSpPr/>
              <p:nvPr/>
            </p:nvSpPr>
            <p:spPr>
              <a:xfrm rot="5400000">
                <a:off x="10600006" y="1557928"/>
                <a:ext cx="801858" cy="731520"/>
              </a:xfrm>
              <a:prstGeom prst="round2SameRect">
                <a:avLst/>
              </a:prstGeom>
              <a:solidFill>
                <a:srgbClr val="DCD084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9892040" y="1547697"/>
              <a:ext cx="7315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&gt;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89825" y="274517"/>
              <a:ext cx="4934977" cy="7109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lnSpc>
                  <a:spcPct val="150000"/>
                </a:lnSpc>
                <a:buFont typeface="+mj-lt"/>
                <a:buAutoNum type="arabicPeriod" startAt="5"/>
              </a:pPr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STATUS OF INVOICE REF</a:t>
              </a:r>
            </a:p>
            <a:p>
              <a:pPr marL="514350" indent="-514350">
                <a:lnSpc>
                  <a:spcPct val="150000"/>
                </a:lnSpc>
                <a:buFont typeface="+mj-lt"/>
                <a:buAutoNum type="arabicPeriod" startAt="5"/>
              </a:pPr>
              <a:endPara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pPr marL="514350" indent="-514350">
                <a:lnSpc>
                  <a:spcPct val="150000"/>
                </a:lnSpc>
                <a:buFont typeface="+mj-lt"/>
                <a:buAutoNum type="arabicPeriod" startAt="5"/>
              </a:pPr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FOR TAKE OUT → Y / N</a:t>
              </a:r>
            </a:p>
            <a:p>
              <a:pPr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	</a:t>
              </a:r>
              <a:endPara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pPr marL="514350" indent="-514350">
                <a:lnSpc>
                  <a:spcPct val="150000"/>
                </a:lnSpc>
                <a:buFont typeface="+mj-lt"/>
                <a:buAutoNum type="arabicPeriod" startAt="5"/>
              </a:pPr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OWNER = PERSON WHO TRANSACTED SO / AR</a:t>
              </a:r>
            </a:p>
            <a:p>
              <a:pPr marL="514350" indent="-514350">
                <a:lnSpc>
                  <a:spcPct val="150000"/>
                </a:lnSpc>
                <a:buFont typeface="+mj-lt"/>
                <a:buAutoNum type="arabicPeriod" startAt="5"/>
              </a:pPr>
              <a:endPara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pPr marL="514350" indent="-514350">
                <a:lnSpc>
                  <a:spcPct val="150000"/>
                </a:lnSpc>
                <a:buFont typeface="+mj-lt"/>
                <a:buAutoNum type="arabicPeriod" startAt="5"/>
              </a:pPr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REMARKS = REQUIRED IF ITEM CODE :</a:t>
              </a:r>
            </a:p>
            <a:p>
              <a:pPr marL="971550" lvl="1" indent="-514350">
                <a:buFont typeface="+mj-lt"/>
                <a:buAutoNum type="alphaUcPeriod"/>
              </a:pPr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DSUN</a:t>
              </a:r>
            </a:p>
            <a:p>
              <a:pPr marL="971550" lvl="1" indent="-514350">
                <a:buFont typeface="+mj-lt"/>
                <a:buAutoNum type="alphaUcPeriod"/>
              </a:pPr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LAUN</a:t>
              </a:r>
            </a:p>
            <a:p>
              <a:pPr marL="971550" lvl="1" indent="-514350">
                <a:buFont typeface="+mj-lt"/>
                <a:buAutoNum type="alphaUcPeriod"/>
              </a:pPr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LAOS</a:t>
              </a:r>
            </a:p>
            <a:p>
              <a:pPr marL="971550" lvl="1" indent="-514350">
                <a:buFont typeface="+mj-lt"/>
                <a:buAutoNum type="alphaUcPeriod"/>
              </a:pPr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NOBC</a:t>
              </a:r>
            </a:p>
            <a:p>
              <a:pPr lvl="1">
                <a:lnSpc>
                  <a:spcPct val="150000"/>
                </a:lnSpc>
              </a:pPr>
              <a:endPara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-7547014" y="0"/>
            <a:ext cx="11366695" cy="7521690"/>
            <a:chOff x="-1842903" y="10554"/>
            <a:chExt cx="11366695" cy="7521690"/>
          </a:xfrm>
        </p:grpSpPr>
        <p:grpSp>
          <p:nvGrpSpPr>
            <p:cNvPr id="21" name="Group 20"/>
            <p:cNvGrpSpPr/>
            <p:nvPr/>
          </p:nvGrpSpPr>
          <p:grpSpPr>
            <a:xfrm>
              <a:off x="-1842903" y="10554"/>
              <a:ext cx="11366695" cy="6858000"/>
              <a:chOff x="0" y="0"/>
              <a:chExt cx="11366695" cy="6858000"/>
            </a:xfrm>
            <a:solidFill>
              <a:srgbClr val="E7BF5F"/>
            </a:solidFill>
            <a:effectLst>
              <a:outerShdw blurRad="50800" dist="38100" sx="60000" sy="60000" algn="l" rotWithShape="0">
                <a:prstClr val="black">
                  <a:alpha val="60000"/>
                </a:prstClr>
              </a:outerShdw>
            </a:effectLst>
          </p:grpSpPr>
          <p:sp>
            <p:nvSpPr>
              <p:cNvPr id="22" name="Rectangle 21"/>
              <p:cNvSpPr/>
              <p:nvPr/>
            </p:nvSpPr>
            <p:spPr>
              <a:xfrm>
                <a:off x="0" y="0"/>
                <a:ext cx="10635175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 rot="5400000">
                <a:off x="10600006" y="2776513"/>
                <a:ext cx="801858" cy="731520"/>
              </a:xfrm>
              <a:prstGeom prst="round2SameRect">
                <a:avLst/>
              </a:prstGeom>
              <a:grpFill/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8779442" y="2762698"/>
              <a:ext cx="7315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&gt;</a:t>
              </a:r>
              <a:endParaRPr lang="en-US" sz="4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827498" y="237939"/>
              <a:ext cx="5106411" cy="7294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lnSpc>
                  <a:spcPct val="150000"/>
                </a:lnSpc>
                <a:buFont typeface="+mj-lt"/>
                <a:buAutoNum type="arabicPeriod" startAt="9"/>
              </a:pPr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 FOR TINT SERVICE          		↓                           	YES OR NO</a:t>
              </a:r>
            </a:p>
            <a:p>
              <a:pPr marL="514350" indent="-514350">
                <a:lnSpc>
                  <a:spcPct val="150000"/>
                </a:lnSpc>
                <a:buFont typeface="+mj-lt"/>
                <a:buAutoNum type="arabicPeriod" startAt="9"/>
              </a:pPr>
              <a:endPara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pPr marL="514350" indent="-514350">
                <a:lnSpc>
                  <a:spcPct val="150000"/>
                </a:lnSpc>
                <a:buFont typeface="+mj-lt"/>
                <a:buAutoNum type="arabicPeriod" startAt="9"/>
              </a:pPr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 TRANSACTION TYPE HEAD OFFICE (NONE OF THE ABOVE)</a:t>
              </a:r>
            </a:p>
            <a:p>
              <a:pPr marL="514350" indent="-514350">
                <a:lnSpc>
                  <a:spcPct val="150000"/>
                </a:lnSpc>
                <a:buFont typeface="+mj-lt"/>
                <a:buAutoNum type="arabicPeriod" startAt="9"/>
              </a:pPr>
              <a:endPara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pPr marL="514350" indent="-514350">
                <a:lnSpc>
                  <a:spcPct val="150000"/>
                </a:lnSpc>
                <a:buFont typeface="+mj-lt"/>
                <a:buAutoNum type="arabicPeriod" startAt="9"/>
              </a:pPr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 CONSIGNED ITEMS</a:t>
              </a:r>
            </a:p>
            <a:p>
              <a:pPr marL="514350" indent="-514350">
                <a:lnSpc>
                  <a:spcPct val="150000"/>
                </a:lnSpc>
                <a:buFont typeface="+mj-lt"/>
                <a:buAutoNum type="arabicPeriod" startAt="9"/>
              </a:pPr>
              <a:endPara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pPr marL="514350" indent="-514350">
                <a:lnSpc>
                  <a:spcPct val="150000"/>
                </a:lnSpc>
                <a:buFont typeface="+mj-lt"/>
                <a:buAutoNum type="arabicPeriod" startAt="9"/>
              </a:pPr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 DEALER’S AGENT N/A</a:t>
              </a:r>
            </a:p>
            <a:p>
              <a:pPr marL="514350" indent="-514350">
                <a:lnSpc>
                  <a:spcPct val="150000"/>
                </a:lnSpc>
                <a:buFont typeface="+mj-lt"/>
                <a:buAutoNum type="arabicPeriod" startAt="9"/>
              </a:pPr>
              <a:endPara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pPr marL="514350" indent="-514350">
                <a:lnSpc>
                  <a:spcPct val="150000"/>
                </a:lnSpc>
                <a:buFont typeface="+mj-lt"/>
                <a:buAutoNum type="arabicPeriod" startAt="9"/>
              </a:pPr>
              <a:endPara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-8664724" y="10554"/>
            <a:ext cx="11366695" cy="6971652"/>
            <a:chOff x="-3305943" y="0"/>
            <a:chExt cx="11366695" cy="6971652"/>
          </a:xfrm>
        </p:grpSpPr>
        <p:grpSp>
          <p:nvGrpSpPr>
            <p:cNvPr id="24" name="Group 23"/>
            <p:cNvGrpSpPr/>
            <p:nvPr/>
          </p:nvGrpSpPr>
          <p:grpSpPr>
            <a:xfrm>
              <a:off x="-3305943" y="0"/>
              <a:ext cx="11366695" cy="6858000"/>
              <a:chOff x="0" y="0"/>
              <a:chExt cx="11366695" cy="6858000"/>
            </a:xfrm>
            <a:solidFill>
              <a:srgbClr val="E9A039"/>
            </a:solidFill>
            <a:effectLst>
              <a:outerShdw blurRad="50800" dist="38100" sx="60000" sy="60000" algn="l" rotWithShape="0">
                <a:prstClr val="black">
                  <a:alpha val="60000"/>
                </a:prstClr>
              </a:outerShdw>
            </a:effectLst>
          </p:grpSpPr>
          <p:sp>
            <p:nvSpPr>
              <p:cNvPr id="25" name="Rectangle 24"/>
              <p:cNvSpPr/>
              <p:nvPr/>
            </p:nvSpPr>
            <p:spPr>
              <a:xfrm>
                <a:off x="0" y="0"/>
                <a:ext cx="10635175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 rot="5400000">
                <a:off x="10600006" y="4009093"/>
                <a:ext cx="801858" cy="731520"/>
              </a:xfrm>
              <a:prstGeom prst="round2SameRect">
                <a:avLst/>
              </a:prstGeom>
              <a:grpFill/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7309050" y="3979447"/>
              <a:ext cx="7315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4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305003" y="231345"/>
              <a:ext cx="5087292" cy="6740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lnSpc>
                  <a:spcPct val="150000"/>
                </a:lnSpc>
                <a:buFont typeface="+mj-lt"/>
                <a:buAutoNum type="arabicPeriod" startAt="13"/>
              </a:pPr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 STATUS </a:t>
              </a:r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OF INVOICE </a:t>
              </a:r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REF</a:t>
              </a:r>
            </a:p>
            <a:p>
              <a:pPr marL="514350" indent="-514350">
                <a:lnSpc>
                  <a:spcPct val="150000"/>
                </a:lnSpc>
                <a:buFont typeface="+mj-lt"/>
                <a:buAutoNum type="arabicPeriod" startAt="13"/>
              </a:pPr>
              <a:endPara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pPr marL="514350" indent="-514350">
                <a:lnSpc>
                  <a:spcPct val="150000"/>
                </a:lnSpc>
                <a:buFont typeface="+mj-lt"/>
                <a:buAutoNum type="arabicPeriod" startAt="13"/>
              </a:pPr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 </a:t>
              </a:r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POST BILLED = Y    (TO12) = N</a:t>
              </a:r>
            </a:p>
            <a:p>
              <a:pPr marL="514350" indent="-514350">
                <a:lnSpc>
                  <a:spcPct val="150000"/>
                </a:lnSpc>
                <a:buFont typeface="+mj-lt"/>
                <a:buAutoNum type="arabicPeriod" startAt="13"/>
              </a:pPr>
              <a:endPara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pPr marL="514350" indent="-514350">
                <a:lnSpc>
                  <a:spcPct val="150000"/>
                </a:lnSpc>
                <a:buFont typeface="+mj-lt"/>
                <a:buAutoNum type="arabicPeriod" startAt="13"/>
              </a:pPr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 ICD STAFF</a:t>
              </a:r>
            </a:p>
            <a:p>
              <a:pPr marL="514350" indent="-514350">
                <a:lnSpc>
                  <a:spcPct val="150000"/>
                </a:lnSpc>
                <a:buFont typeface="+mj-lt"/>
                <a:buAutoNum type="arabicPeriod" startAt="13"/>
              </a:pPr>
              <a:endPara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pPr marL="514350" indent="-514350">
                <a:lnSpc>
                  <a:spcPct val="150000"/>
                </a:lnSpc>
                <a:buFont typeface="+mj-lt"/>
                <a:buAutoNum type="arabicPeriod" startAt="13"/>
              </a:pPr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 </a:t>
              </a:r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CC MANAGER = VMG INVOICE</a:t>
              </a:r>
              <a:endPara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pPr lvl="1">
                <a:lnSpc>
                  <a:spcPct val="150000"/>
                </a:lnSpc>
              </a:pPr>
              <a:endPara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pPr lvl="1">
                <a:lnSpc>
                  <a:spcPct val="150000"/>
                </a:lnSpc>
              </a:pPr>
              <a:endPara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pPr lvl="1">
                <a:lnSpc>
                  <a:spcPct val="150000"/>
                </a:lnSpc>
              </a:pPr>
              <a:endPara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-9782434" y="21108"/>
            <a:ext cx="11353865" cy="6858000"/>
            <a:chOff x="-4078323" y="31662"/>
            <a:chExt cx="11353865" cy="6858000"/>
          </a:xfrm>
        </p:grpSpPr>
        <p:grpSp>
          <p:nvGrpSpPr>
            <p:cNvPr id="27" name="Group 26"/>
            <p:cNvGrpSpPr/>
            <p:nvPr/>
          </p:nvGrpSpPr>
          <p:grpSpPr>
            <a:xfrm>
              <a:off x="-4078323" y="31662"/>
              <a:ext cx="11353865" cy="6858000"/>
              <a:chOff x="0" y="0"/>
              <a:chExt cx="11353865" cy="6858000"/>
            </a:xfrm>
            <a:solidFill>
              <a:srgbClr val="CF7133"/>
            </a:solidFill>
            <a:effectLst>
              <a:outerShdw blurRad="50800" dist="38100" sx="60000" sy="60000" algn="l" rotWithShape="0">
                <a:prstClr val="black">
                  <a:alpha val="60000"/>
                </a:prstClr>
              </a:outerShdw>
            </a:effectLst>
          </p:grpSpPr>
          <p:sp>
            <p:nvSpPr>
              <p:cNvPr id="28" name="Rectangle 27"/>
              <p:cNvSpPr/>
              <p:nvPr/>
            </p:nvSpPr>
            <p:spPr>
              <a:xfrm>
                <a:off x="0" y="0"/>
                <a:ext cx="10635175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 Same Side Corner Rectangle 28"/>
              <p:cNvSpPr/>
              <p:nvPr/>
            </p:nvSpPr>
            <p:spPr>
              <a:xfrm rot="5400000">
                <a:off x="10587176" y="5034861"/>
                <a:ext cx="801858" cy="731520"/>
              </a:xfrm>
              <a:prstGeom prst="round2SameRect">
                <a:avLst/>
              </a:prstGeom>
              <a:grpFill/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6533931" y="5031354"/>
              <a:ext cx="7315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5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-63231" y="331969"/>
              <a:ext cx="6435539" cy="4282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lnSpc>
                  <a:spcPct val="150000"/>
                </a:lnSpc>
                <a:buFont typeface="+mj-lt"/>
                <a:buAutoNum type="arabicPeriod" startAt="17"/>
              </a:pPr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 MANUAL DOC SERIES = (MANUAKL INVOICE)</a:t>
              </a:r>
            </a:p>
            <a:p>
              <a:pPr marL="514350" indent="-514350">
                <a:lnSpc>
                  <a:spcPct val="150000"/>
                </a:lnSpc>
                <a:buFont typeface="+mj-lt"/>
                <a:buAutoNum type="arabicPeriod" startAt="17"/>
              </a:pPr>
              <a:endPara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pPr marL="514350" indent="-514350">
                <a:lnSpc>
                  <a:spcPct val="150000"/>
                </a:lnSpc>
                <a:buFont typeface="+mj-lt"/>
                <a:buAutoNum type="arabicPeriod" startAt="17"/>
              </a:pPr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CUSTOMER REF NUMBER (HEADER) = (MANUAL INVOICE)</a:t>
              </a:r>
              <a:endPara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pPr marL="514350" indent="-514350">
                <a:lnSpc>
                  <a:spcPct val="150000"/>
                </a:lnSpc>
                <a:buFont typeface="+mj-lt"/>
                <a:buAutoNum type="arabicPeriod" startAt="17"/>
              </a:pPr>
              <a:endPara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pPr lvl="1"/>
              <a:endPara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pPr lvl="1">
                <a:lnSpc>
                  <a:spcPct val="150000"/>
                </a:lnSpc>
              </a:pPr>
              <a:endPara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453201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 L 0.47279 0.002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3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 L 0.47839 -0.0039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19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7037E-7 L 0.48398 -0.0039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93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22222E-6 L 0.48893 0.0016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53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7.40741E-7 L 0.49779 -0.0069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96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6F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650" y="2466082"/>
            <a:ext cx="11791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END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43453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67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223" y="2864542"/>
            <a:ext cx="5305352" cy="30071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407" y="422274"/>
            <a:ext cx="6877050" cy="410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4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103</Words>
  <Application>Microsoft Office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GOLDRICH</dc:creator>
  <cp:lastModifiedBy>GOLDRICH</cp:lastModifiedBy>
  <cp:revision>22</cp:revision>
  <dcterms:created xsi:type="dcterms:W3CDTF">2024-03-19T00:40:12Z</dcterms:created>
  <dcterms:modified xsi:type="dcterms:W3CDTF">2024-03-19T06:50:06Z</dcterms:modified>
</cp:coreProperties>
</file>